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什么是服务器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网页浏览过程分析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如何配置自己的服务器程序（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AMP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无刷新数据读取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用户注册、在线聊天室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异步、同步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使用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基础：请求并显示静态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TXT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字符集编码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缓存、阻止缓存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动态数据：请求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（或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）文件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eval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创建元素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局部刷新：请求并显示部分网页文件</a:t>
            </a:r>
          </a:p>
        </p:txBody>
      </p:sp>
    </p:spTree>
    <p:extLst>
      <p:ext uri="{BB962C8B-B14F-4D97-AF65-F5344CB8AC3E}">
        <p14:creationId xmlns:p14="http://schemas.microsoft.com/office/powerpoint/2010/main" val="5580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HTTP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请求方法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用于获取数据（如：浏览帖子）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POST——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用于上传数据（如：用户注册）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POST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的区别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是在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url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里传数据：安全性、容量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7898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，同步和异步有什么区别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http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请求方法中，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get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post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方式有什么区别</a:t>
            </a:r>
          </a:p>
        </p:txBody>
      </p:sp>
    </p:spTree>
    <p:extLst>
      <p:ext uri="{BB962C8B-B14F-4D97-AF65-F5344CB8AC3E}">
        <p14:creationId xmlns:p14="http://schemas.microsoft.com/office/powerpoint/2010/main" val="25110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235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AJAX基础</vt:lpstr>
      <vt:lpstr>Ajax基础 - 1</vt:lpstr>
      <vt:lpstr>Ajax基础 - 2</vt:lpstr>
      <vt:lpstr>Ajax原理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209</cp:revision>
  <dcterms:created xsi:type="dcterms:W3CDTF">2012-07-16T03:23:24Z</dcterms:created>
  <dcterms:modified xsi:type="dcterms:W3CDTF">2012-09-01T02:09:21Z</dcterms:modified>
  <cp:category>课件</cp:category>
</cp:coreProperties>
</file>