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"/>
  </p:handoutMasterIdLst>
  <p:sldIdLst>
    <p:sldId id="256" r:id="rId2"/>
    <p:sldId id="278" r:id="rId3"/>
    <p:sldId id="279" r:id="rId4"/>
    <p:sldId id="280" r:id="rId5"/>
    <p:sldId id="282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057C"/>
    <a:srgbClr val="0849CA"/>
    <a:srgbClr val="2B6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62" autoAdjust="0"/>
    <p:restoredTop sz="94660"/>
  </p:normalViewPr>
  <p:slideViewPr>
    <p:cSldViewPr>
      <p:cViewPr varScale="1">
        <p:scale>
          <a:sx n="71" d="100"/>
          <a:sy n="71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A975B-C4C2-433F-88E5-9F85B6AFB964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9A54B-E718-4D49-A196-B18BBE9943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421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0971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00B0F0"/>
              </a:buClr>
              <a:buFont typeface="Wingdings" pitchFamily="2" charset="2"/>
              <a:buChar char="l"/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ts val="3000"/>
              </a:lnSpc>
              <a:buClr>
                <a:srgbClr val="00B0F0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00B0F0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00B0F0"/>
              </a:buClr>
              <a:buFont typeface="Arial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00B0F0"/>
              </a:buClr>
              <a:buFont typeface="Arial" pitchFamily="34" charset="0"/>
              <a:buChar char="»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8417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智能社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HTML5   </a:t>
            </a:r>
            <a:r>
              <a:rPr lang="en-US" altLang="zh-CN" dirty="0" err="1" smtClean="0"/>
              <a:t>ppt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849CA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685800" y="2996952"/>
            <a:ext cx="7772400" cy="82979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AJAX</a:t>
            </a:r>
            <a:r>
              <a:rPr lang="zh-CN" altLang="en-US" dirty="0" smtClean="0">
                <a:solidFill>
                  <a:schemeClr val="bg1"/>
                </a:solidFill>
              </a:rPr>
              <a:t>中级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2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编写</a:t>
            </a:r>
            <a:r>
              <a:rPr lang="en-US" altLang="zh-CN" dirty="0" smtClean="0">
                <a:sym typeface="微软雅黑" pitchFamily="34" charset="-122"/>
              </a:rPr>
              <a:t>Ajax - 1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创建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Ajax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对象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ActiveXObject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("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Microsoft.XMLHTTP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")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XMLHttpRequest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()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连接服务器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open(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方法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, 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文件名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, 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异步传输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)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同步和异步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发送请求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send()</a:t>
            </a:r>
          </a:p>
        </p:txBody>
      </p:sp>
    </p:spTree>
    <p:extLst>
      <p:ext uri="{BB962C8B-B14F-4D97-AF65-F5344CB8AC3E}">
        <p14:creationId xmlns:p14="http://schemas.microsoft.com/office/powerpoint/2010/main" val="25601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编写</a:t>
            </a:r>
            <a:r>
              <a:rPr lang="en-US" altLang="zh-CN" dirty="0" smtClean="0">
                <a:sym typeface="微软雅黑" pitchFamily="34" charset="-122"/>
              </a:rPr>
              <a:t>Ajax - 2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请求状态监控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onreadystatechange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事件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readyState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属性：请求状态</a:t>
            </a:r>
          </a:p>
          <a:p>
            <a:pPr marL="1771650" lvl="4" indent="-457200"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0    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（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未初始化）还没有调用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open()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方法</a:t>
            </a:r>
          </a:p>
          <a:p>
            <a:pPr marL="1771650" lvl="4" indent="-457200"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1    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（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载入）已调用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send()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方法，正在发送请求</a:t>
            </a:r>
          </a:p>
          <a:p>
            <a:pPr marL="1771650" lvl="4" indent="-457200"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2    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（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载入完成）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send()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方法完成，已收到全部响应内容</a:t>
            </a:r>
          </a:p>
          <a:p>
            <a:pPr marL="1771650" lvl="4" indent="-457200"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3    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（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解析）正在解析响应内容</a:t>
            </a:r>
          </a:p>
          <a:p>
            <a:pPr marL="1771650" lvl="4" indent="-457200"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4    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（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完成）响应内容解析完成，可以在客户端调用了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status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属性：请求结果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responseText</a:t>
            </a:r>
            <a:endParaRPr lang="en-US" altLang="zh-CN" dirty="0">
              <a:solidFill>
                <a:srgbClr val="3F3F3F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92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ym typeface="微软雅黑" pitchFamily="34" charset="-122"/>
              </a:rPr>
              <a:t>Ajax</a:t>
            </a:r>
            <a:r>
              <a:rPr lang="zh-CN" altLang="en-US" dirty="0">
                <a:sym typeface="微软雅黑" pitchFamily="34" charset="-122"/>
              </a:rPr>
              <a:t>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数据类型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什么叫数据类型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——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英语、中文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XML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Json</a:t>
            </a:r>
            <a:endParaRPr lang="en-US" altLang="zh-CN" dirty="0">
              <a:solidFill>
                <a:srgbClr val="3F3F3F"/>
              </a:solidFill>
              <a:sym typeface="微软雅黑" pitchFamily="34" charset="-122"/>
            </a:endParaRP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字符集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所有文件字符集相同</a:t>
            </a:r>
          </a:p>
        </p:txBody>
      </p:sp>
    </p:spTree>
    <p:extLst>
      <p:ext uri="{BB962C8B-B14F-4D97-AF65-F5344CB8AC3E}">
        <p14:creationId xmlns:p14="http://schemas.microsoft.com/office/powerpoint/2010/main" val="257330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本课知识点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如何创建</a:t>
            </a:r>
            <a:r>
              <a:rPr lang="en-US" altLang="zh-CN" sz="2800" dirty="0" err="1">
                <a:solidFill>
                  <a:srgbClr val="3F3F3F"/>
                </a:solidFill>
                <a:sym typeface="微软雅黑" pitchFamily="34" charset="-122"/>
              </a:rPr>
              <a:t>ajax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对象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如何连接服务器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如何发送请求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en-US" altLang="zh-CN" sz="2800" dirty="0" err="1">
                <a:solidFill>
                  <a:srgbClr val="3F3F3F"/>
                </a:solidFill>
                <a:sym typeface="微软雅黑" pitchFamily="34" charset="-122"/>
              </a:rPr>
              <a:t>ajax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用来监控请求状态的事件是什么，分几个阶段，如何获取返回值？</a:t>
            </a:r>
          </a:p>
        </p:txBody>
      </p:sp>
    </p:spTree>
    <p:extLst>
      <p:ext uri="{BB962C8B-B14F-4D97-AF65-F5344CB8AC3E}">
        <p14:creationId xmlns:p14="http://schemas.microsoft.com/office/powerpoint/2010/main" val="276620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264</Words>
  <Application>Microsoft Office PowerPoint</Application>
  <PresentationFormat>全屏显示(4:3)</PresentationFormat>
  <Paragraphs>32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AJAX中级</vt:lpstr>
      <vt:lpstr>编写Ajax - 1</vt:lpstr>
      <vt:lpstr>编写Ajax - 2</vt:lpstr>
      <vt:lpstr>Ajax数据</vt:lpstr>
      <vt:lpstr>本课知识点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Busy</dc:creator>
  <cp:lastModifiedBy>admin</cp:lastModifiedBy>
  <cp:revision>218</cp:revision>
  <dcterms:created xsi:type="dcterms:W3CDTF">2012-07-16T03:23:24Z</dcterms:created>
  <dcterms:modified xsi:type="dcterms:W3CDTF">2012-09-01T02:09:29Z</dcterms:modified>
  <cp:category>课件</cp:category>
</cp:coreProperties>
</file>