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78" r:id="rId3"/>
    <p:sldId id="27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>
      <p:cViewPr varScale="1">
        <p:scale>
          <a:sx n="71" d="100"/>
          <a:sy n="71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JS</a:t>
            </a:r>
            <a:r>
              <a:rPr lang="zh-CN" altLang="en-US" dirty="0" smtClean="0">
                <a:solidFill>
                  <a:schemeClr val="bg1"/>
                </a:solidFill>
              </a:rPr>
              <a:t>面向对象实例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ym typeface="微软雅黑" pitchFamily="34" charset="-122"/>
              </a:rPr>
              <a:t>实例：面向对象的选项卡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把面向过程的程序，改写成面向对象的形式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原则：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不能有函数套函数、但可以有全局变量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过程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onload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	→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构造函数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全局变量	→	属性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函数		→	方法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改错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this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、事件、闭包、传参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对象与闭包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通过闭包传递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ym typeface="微软雅黑" pitchFamily="34" charset="-122"/>
              </a:rPr>
              <a:t>本课知识点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对象和闭包</a:t>
            </a:r>
          </a:p>
        </p:txBody>
      </p:sp>
    </p:spTree>
    <p:extLst>
      <p:ext uri="{BB962C8B-B14F-4D97-AF65-F5344CB8AC3E}">
        <p14:creationId xmlns:p14="http://schemas.microsoft.com/office/powerpoint/2010/main" val="389117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70</Words>
  <Application>Microsoft Office PowerPoint</Application>
  <PresentationFormat>全屏显示(4:3)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JS面向对象实例</vt:lpstr>
      <vt:lpstr>实例：面向对象的选项卡</vt:lpstr>
      <vt:lpstr>本课知识点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admin</cp:lastModifiedBy>
  <cp:revision>201</cp:revision>
  <dcterms:created xsi:type="dcterms:W3CDTF">2012-07-16T03:23:24Z</dcterms:created>
  <dcterms:modified xsi:type="dcterms:W3CDTF">2012-09-01T02:14:13Z</dcterms:modified>
  <cp:category>课件</cp:category>
</cp:coreProperties>
</file>