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78" r:id="rId3"/>
    <p:sldId id="279" r:id="rId4"/>
    <p:sldId id="280" r:id="rId5"/>
    <p:sldId id="28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ZQuery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编写自己的</a:t>
            </a:r>
            <a:r>
              <a:rPr lang="en-US" altLang="zh-CN" dirty="0" err="1">
                <a:solidFill>
                  <a:schemeClr val="bg1"/>
                </a:solidFill>
              </a:rPr>
              <a:t>JQuery</a:t>
            </a:r>
            <a:r>
              <a:rPr lang="zh-CN" altLang="en-US" dirty="0" smtClean="0">
                <a:solidFill>
                  <a:schemeClr val="bg1"/>
                </a:solidFill>
              </a:rPr>
              <a:t>库 </a:t>
            </a:r>
            <a:r>
              <a:rPr lang="en-US" altLang="zh-CN" dirty="0" smtClean="0">
                <a:solidFill>
                  <a:schemeClr val="bg1"/>
                </a:solidFill>
              </a:rPr>
              <a:t>- 1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sym typeface="微软雅黑" pitchFamily="34" charset="-122"/>
              </a:rPr>
              <a:t>ZQuery</a:t>
            </a:r>
            <a:r>
              <a:rPr lang="zh-CN" altLang="en-US" dirty="0">
                <a:sym typeface="微软雅黑" pitchFamily="34" charset="-122"/>
              </a:rPr>
              <a:t>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 err="1" smtClean="0">
                <a:solidFill>
                  <a:srgbClr val="3F3F3F"/>
                </a:solidFill>
                <a:sym typeface="微软雅黑" pitchFamily="34" charset="-122"/>
              </a:rPr>
              <a:t>ZQuery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类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elements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属性，存储选中的元素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参数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typeof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字符串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class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tagName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事件绑定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对象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直接插入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sym typeface="微软雅黑" pitchFamily="34" charset="-122"/>
              </a:rPr>
              <a:t>ZQuery</a:t>
            </a:r>
            <a:r>
              <a:rPr lang="zh-CN" altLang="en-US" dirty="0">
                <a:sym typeface="微软雅黑" pitchFamily="34" charset="-122"/>
              </a:rPr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$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函数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绑定事件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click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显示隐藏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——show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hide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hover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解决函数中的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this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问题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call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apply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toggle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点击计数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arguments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295875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样式与属性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CSS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简单形式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设置、获取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获取计算后的样式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 err="1">
                <a:solidFill>
                  <a:srgbClr val="3F3F3F"/>
                </a:solidFill>
                <a:sym typeface="微软雅黑" pitchFamily="34" charset="-122"/>
              </a:rPr>
              <a:t>attr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8845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获取和查找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 err="1">
                <a:solidFill>
                  <a:srgbClr val="3F3F3F"/>
                </a:solidFill>
                <a:sym typeface="微软雅黑" pitchFamily="34" charset="-122"/>
              </a:rPr>
              <a:t>eq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find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index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6747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146</Words>
  <Application>Microsoft Office PowerPoint</Application>
  <PresentationFormat>全屏显示(4:3)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ZQuery——编写自己的JQuery库 - 1</vt:lpstr>
      <vt:lpstr>ZQuery选择器</vt:lpstr>
      <vt:lpstr>ZQuery事件</vt:lpstr>
      <vt:lpstr>样式与属性</vt:lpstr>
      <vt:lpstr>获取和查找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210</cp:revision>
  <dcterms:created xsi:type="dcterms:W3CDTF">2012-07-16T03:23:24Z</dcterms:created>
  <dcterms:modified xsi:type="dcterms:W3CDTF">2012-09-01T02:18:43Z</dcterms:modified>
  <cp:category>课件</cp:category>
</cp:coreProperties>
</file>