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78" r:id="rId3"/>
    <p:sldId id="27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ZQuery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编写自己的</a:t>
            </a:r>
            <a:r>
              <a:rPr lang="en-US" altLang="zh-CN" dirty="0" err="1">
                <a:solidFill>
                  <a:schemeClr val="bg1"/>
                </a:solidFill>
              </a:rPr>
              <a:t>JQuery</a:t>
            </a:r>
            <a:r>
              <a:rPr lang="zh-CN" altLang="en-US" dirty="0">
                <a:solidFill>
                  <a:schemeClr val="bg1"/>
                </a:solidFill>
              </a:rPr>
              <a:t>库 </a:t>
            </a:r>
            <a:r>
              <a:rPr lang="en-US" altLang="zh-CN" dirty="0">
                <a:solidFill>
                  <a:schemeClr val="bg1"/>
                </a:solidFill>
              </a:rPr>
              <a:t>- 2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sym typeface="微软雅黑" pitchFamily="34" charset="-122"/>
              </a:rPr>
              <a:t>ZQuery</a:t>
            </a:r>
            <a:r>
              <a:rPr lang="zh-CN" altLang="en-US" dirty="0">
                <a:sym typeface="微软雅黑" pitchFamily="34" charset="-122"/>
              </a:rPr>
              <a:t>高级特性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同时设置多个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——for in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链式操作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链式操作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函数“链式操作”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css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方法链式操作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阻止冒泡、默认事件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sym typeface="微软雅黑" pitchFamily="34" charset="-122"/>
              </a:rPr>
              <a:t>ZQuery</a:t>
            </a:r>
            <a:r>
              <a:rPr lang="zh-CN" altLang="en-US" dirty="0">
                <a:sym typeface="微软雅黑" pitchFamily="34" charset="-122"/>
              </a:rPr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插件机制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可以任意扩展库的功能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extend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为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VQuery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添加方法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实例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animate——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动画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drag——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</a:p>
        </p:txBody>
      </p:sp>
    </p:spTree>
    <p:extLst>
      <p:ext uri="{BB962C8B-B14F-4D97-AF65-F5344CB8AC3E}">
        <p14:creationId xmlns:p14="http://schemas.microsoft.com/office/powerpoint/2010/main" val="35505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100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ZQuery——编写自己的JQuery库 - 2</vt:lpstr>
      <vt:lpstr>ZQuery高级特性</vt:lpstr>
      <vt:lpstr>ZQuery插件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200</cp:revision>
  <dcterms:created xsi:type="dcterms:W3CDTF">2012-07-16T03:23:24Z</dcterms:created>
  <dcterms:modified xsi:type="dcterms:W3CDTF">2012-09-01T02:19:53Z</dcterms:modified>
  <cp:category>课件</cp:category>
</cp:coreProperties>
</file>