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</a:rPr>
              <a:t>基础与应用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cookie</a:t>
            </a:r>
            <a:r>
              <a:rPr lang="zh-CN" altLang="en-US" dirty="0">
                <a:sym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页面用来保存信息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比如：自动登录、记住用户名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的特性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同一个网站中所有页面共享一套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数量、大小有限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过期时间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中使用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document.cookie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</a:t>
            </a:r>
            <a:r>
              <a:rPr lang="en-US" altLang="zh-CN" dirty="0" smtClean="0">
                <a:sym typeface="微软雅黑" pitchFamily="34" charset="-122"/>
              </a:rPr>
              <a:t>cookie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格式：名字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不会覆盖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过期时间：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expires=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时间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日期对象的使用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字符串分割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已经过期</a:t>
            </a:r>
          </a:p>
        </p:txBody>
      </p:sp>
    </p:spTree>
    <p:extLst>
      <p:ext uri="{BB962C8B-B14F-4D97-AF65-F5344CB8AC3E}">
        <p14:creationId xmlns:p14="http://schemas.microsoft.com/office/powerpoint/2010/main" val="1769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</a:t>
            </a:r>
            <a:r>
              <a:rPr lang="en-US" altLang="zh-CN" dirty="0" smtClean="0">
                <a:sym typeface="微软雅黑" pitchFamily="34" charset="-122"/>
              </a:rPr>
              <a:t>cookie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记录上一次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Div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的位置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鼠标抬起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记录位置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window.onload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读取位置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记录上次登录的用户名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记录用户名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window.onload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读取用户名</a:t>
            </a:r>
          </a:p>
        </p:txBody>
      </p:sp>
    </p:spTree>
    <p:extLst>
      <p:ext uri="{BB962C8B-B14F-4D97-AF65-F5344CB8AC3E}">
        <p14:creationId xmlns:p14="http://schemas.microsoft.com/office/powerpoint/2010/main" val="2727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193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COOKIE基础与应用</vt:lpstr>
      <vt:lpstr>cookie基础</vt:lpstr>
      <vt:lpstr>使用cookie - 1</vt:lpstr>
      <vt:lpstr>使用cookie - 2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207</cp:revision>
  <dcterms:created xsi:type="dcterms:W3CDTF">2012-07-16T03:23:24Z</dcterms:created>
  <dcterms:modified xsi:type="dcterms:W3CDTF">2012-09-01T02:23:37Z</dcterms:modified>
  <cp:category>课件</cp:category>
</cp:coreProperties>
</file>