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57C"/>
    <a:srgbClr val="0849CA"/>
    <a:srgbClr val="2B6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>
      <p:cViewPr varScale="1">
        <p:scale>
          <a:sx n="71" d="100"/>
          <a:sy n="71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A975B-C4C2-433F-88E5-9F85B6AFB964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9A54B-E718-4D49-A196-B18BBE9943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21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0971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00B0F0"/>
              </a:buClr>
              <a:buFont typeface="Wingdings" pitchFamily="2" charset="2"/>
              <a:buChar char="l"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ts val="3000"/>
              </a:lnSpc>
              <a:buClr>
                <a:srgbClr val="00B0F0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rgbClr val="00B0F0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rgbClr val="00B0F0"/>
              </a:buClr>
              <a:buFont typeface="Arial" pitchFamily="34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»"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8417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2012/9/1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智能社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HTML5   </a:t>
            </a:r>
            <a:r>
              <a:rPr lang="en-US" altLang="zh-CN" dirty="0" err="1" smtClean="0"/>
              <a:t>ppt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849CA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82979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后台基础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微软雅黑" pitchFamily="34" charset="-122"/>
              </a:rPr>
              <a:t>PHP</a:t>
            </a:r>
            <a:r>
              <a:rPr lang="zh-CN" altLang="en-US" dirty="0">
                <a:sym typeface="微软雅黑" pitchFamily="34" charset="-122"/>
              </a:rPr>
              <a:t>语言基础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后台语言的作用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静态页面和动态页面的区别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基本语法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&lt;?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和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?&gt;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echo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定义变量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与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HTML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混编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MVC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5601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表单与</a:t>
            </a:r>
            <a:r>
              <a:rPr lang="en-US" altLang="zh-CN" dirty="0">
                <a:sym typeface="微软雅黑" pitchFamily="34" charset="-122"/>
              </a:rPr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获取表单数据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_GET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_POST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_FILE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_COOKIE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例子：</a:t>
            </a: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ajax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用户登录</a:t>
            </a:r>
          </a:p>
        </p:txBody>
      </p:sp>
    </p:spTree>
    <p:extLst>
      <p:ext uri="{BB962C8B-B14F-4D97-AF65-F5344CB8AC3E}">
        <p14:creationId xmlns:p14="http://schemas.microsoft.com/office/powerpoint/2010/main" val="324034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>
                <a:sym typeface="微软雅黑" pitchFamily="34" charset="-122"/>
              </a:rPr>
              <a:t>Mysql</a:t>
            </a:r>
            <a:r>
              <a:rPr lang="en-US" altLang="zh-CN" dirty="0">
                <a:sym typeface="微软雅黑" pitchFamily="34" charset="-122"/>
              </a:rPr>
              <a:t> </a:t>
            </a:r>
            <a:r>
              <a:rPr lang="zh-CN" altLang="en-US" dirty="0">
                <a:sym typeface="微软雅黑" pitchFamily="34" charset="-122"/>
              </a:rPr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什么是数据库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存放数据的仓库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sql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——Structured Query Language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数据库基本语句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四大语句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查询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——SELECT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：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WHERE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ORDER BY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LIMIT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添加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——INSERT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修改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——UPDATE</a:t>
            </a:r>
          </a:p>
          <a:p>
            <a:pPr marL="1314450" lvl="3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删除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——DELETE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3F3F3F"/>
                </a:solidFill>
                <a:sym typeface="微软雅黑" pitchFamily="34" charset="-122"/>
              </a:rPr>
              <a:t>phpmyadmin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的使用</a:t>
            </a:r>
          </a:p>
        </p:txBody>
      </p:sp>
    </p:spTree>
    <p:extLst>
      <p:ext uri="{BB962C8B-B14F-4D97-AF65-F5344CB8AC3E}">
        <p14:creationId xmlns:p14="http://schemas.microsoft.com/office/powerpoint/2010/main" val="392064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微软雅黑" pitchFamily="34" charset="-122"/>
              </a:rPr>
              <a:t>应用</a:t>
            </a:r>
            <a:r>
              <a:rPr lang="en-US" altLang="zh-CN" dirty="0">
                <a:sym typeface="微软雅黑" pitchFamily="34" charset="-122"/>
              </a:rPr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457200" lvl="1" indent="-457200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新浪微博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数据库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表结构规划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前台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——Ajax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、运动、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DOM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PHP——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获取数据、查询数据库、返回结果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定时器</a:t>
            </a:r>
            <a:r>
              <a:rPr lang="en-US" altLang="zh-CN" dirty="0">
                <a:solidFill>
                  <a:srgbClr val="3F3F3F"/>
                </a:solidFill>
                <a:sym typeface="微软雅黑" pitchFamily="34" charset="-122"/>
              </a:rPr>
              <a:t>——</a:t>
            </a: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不断获取最新数据</a:t>
            </a:r>
          </a:p>
          <a:p>
            <a:pPr marL="457200" lvl="1" indent="-457200">
              <a:buFont typeface="Wingdings" pitchFamily="2" charset="2"/>
              <a:buChar char="l"/>
            </a:pPr>
            <a:r>
              <a:rPr lang="en-US" altLang="zh-CN" sz="2800" dirty="0">
                <a:solidFill>
                  <a:srgbClr val="3F3F3F"/>
                </a:solidFill>
                <a:sym typeface="微软雅黑" pitchFamily="34" charset="-122"/>
              </a:rPr>
              <a:t>PHP</a:t>
            </a:r>
            <a:r>
              <a:rPr lang="zh-CN" altLang="en-US" sz="2800" dirty="0">
                <a:solidFill>
                  <a:srgbClr val="3F3F3F"/>
                </a:solidFill>
                <a:sym typeface="微软雅黑" pitchFamily="34" charset="-122"/>
              </a:rPr>
              <a:t>中的面向对象</a:t>
            </a:r>
          </a:p>
          <a:p>
            <a:pPr marL="857250" lvl="2" indent="-457200">
              <a:buFont typeface="Wingdings" pitchFamily="2" charset="2"/>
              <a:buChar char="l"/>
            </a:pPr>
            <a:r>
              <a:rPr lang="zh-CN" altLang="en-US" dirty="0">
                <a:solidFill>
                  <a:srgbClr val="3F3F3F"/>
                </a:solidFill>
                <a:sym typeface="微软雅黑" pitchFamily="34" charset="-122"/>
              </a:rPr>
              <a:t>面向对象</a:t>
            </a:r>
          </a:p>
        </p:txBody>
      </p:sp>
    </p:spTree>
    <p:extLst>
      <p:ext uri="{BB962C8B-B14F-4D97-AF65-F5344CB8AC3E}">
        <p14:creationId xmlns:p14="http://schemas.microsoft.com/office/powerpoint/2010/main" val="41957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206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PHP后台基础</vt:lpstr>
      <vt:lpstr>PHP语言基础</vt:lpstr>
      <vt:lpstr>表单与PHP</vt:lpstr>
      <vt:lpstr>Mysql 数据库</vt:lpstr>
      <vt:lpstr>应用PHP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Busy</dc:creator>
  <cp:lastModifiedBy>admin</cp:lastModifiedBy>
  <cp:revision>202</cp:revision>
  <dcterms:created xsi:type="dcterms:W3CDTF">2012-07-16T03:23:24Z</dcterms:created>
  <dcterms:modified xsi:type="dcterms:W3CDTF">2012-09-01T02:25:13Z</dcterms:modified>
  <cp:category>课件</cp:category>
</cp:coreProperties>
</file>