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中的正则表达式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字符串操作包括哪些？举例说明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什么是正则表达式？如何创建正则对象？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正则有几种选项？分别是什么意思？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search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match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replace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是做什么的？怎么用？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字符类（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[]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）包括几种情况？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正则有哪些转义字符？分别是什么意思？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什么是量词？各个量词分别有什么作用？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举几个正则表达式的例子，比如：邮件、中文等</a:t>
            </a:r>
          </a:p>
        </p:txBody>
      </p:sp>
    </p:spTree>
    <p:extLst>
      <p:ext uri="{BB962C8B-B14F-4D97-AF65-F5344CB8AC3E}">
        <p14:creationId xmlns:p14="http://schemas.microsoft.com/office/powerpoint/2010/main" val="25018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复习字符串操作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search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查找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substring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获取子字符串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charAt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获取某个字符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split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分割字符串，获得数组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找出字符串中的所有数字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用传统字符串操作完成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用正则表达式完成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什么是正则表达式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什么叫“正则”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规则、模式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强大的字符串匹配工具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是一种正常人类很难读懂的文字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——new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(“a”, “i”)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perl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——/a/i</a:t>
            </a:r>
          </a:p>
        </p:txBody>
      </p:sp>
    </p:spTree>
    <p:extLst>
      <p:ext uri="{BB962C8B-B14F-4D97-AF65-F5344CB8AC3E}">
        <p14:creationId xmlns:p14="http://schemas.microsoft.com/office/powerpoint/2010/main" val="1950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search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字符串搜索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返回出现的位置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忽略大小写：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i——ignore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判断浏览器类型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match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获取匹配的项目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量词变化：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全局匹配：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g——global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例子：找出所有数字</a:t>
            </a:r>
          </a:p>
        </p:txBody>
      </p:sp>
    </p:spTree>
    <p:extLst>
      <p:ext uri="{BB962C8B-B14F-4D97-AF65-F5344CB8AC3E}">
        <p14:creationId xmlns:p14="http://schemas.microsoft.com/office/powerpoint/2010/main" val="38682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replace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替换所有匹配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返回替换后的字符串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例子：敏感词过滤</a:t>
            </a:r>
          </a:p>
        </p:txBody>
      </p:sp>
    </p:spTree>
    <p:extLst>
      <p:ext uri="{BB962C8B-B14F-4D97-AF65-F5344CB8AC3E}">
        <p14:creationId xmlns:p14="http://schemas.microsoft.com/office/powerpoint/2010/main" val="3919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abc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usb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]t——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out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[a-z]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[0-9]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id[0-9]——id0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id5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[^a]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o[^0-9]t——oat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o?t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 t</a:t>
            </a:r>
          </a:p>
        </p:txBody>
      </p:sp>
    </p:spTree>
    <p:extLst>
      <p:ext uri="{BB962C8B-B14F-4D97-AF65-F5344CB8AC3E}">
        <p14:creationId xmlns:p14="http://schemas.microsoft.com/office/powerpoint/2010/main" val="24209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组合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[a-z0-9A-Z]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实例：偷小说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自定义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innerText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转义字符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（点）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</p:txBody>
      </p:sp>
    </p:spTree>
    <p:extLst>
      <p:ext uri="{BB962C8B-B14F-4D97-AF65-F5344CB8AC3E}">
        <p14:creationId xmlns:p14="http://schemas.microsoft.com/office/powerpoint/2010/main" val="39055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出现的次数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n,m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}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，至少出现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次，最多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例子：查找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QQ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号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{n,}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至少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*		任意次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？	零次或一次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{0,1}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一次或任意次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{1,}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正好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755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常用正则例子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高级表单校验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校验邮箱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行首行尾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去除空格：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^\s*|\s*$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匹配中文：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[\u4e00-\u9fa5]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完美版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getByClass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单词边界：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\b</a:t>
            </a:r>
          </a:p>
        </p:txBody>
      </p:sp>
    </p:spTree>
    <p:extLst>
      <p:ext uri="{BB962C8B-B14F-4D97-AF65-F5344CB8AC3E}">
        <p14:creationId xmlns:p14="http://schemas.microsoft.com/office/powerpoint/2010/main" val="3675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557</Words>
  <Application>Microsoft Office PowerPoint</Application>
  <PresentationFormat>全屏显示(4:3)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JS中的正则表达式</vt:lpstr>
      <vt:lpstr>正则表达式基础 - 1</vt:lpstr>
      <vt:lpstr>正则表达式基础 - 2</vt:lpstr>
      <vt:lpstr>字符串与正则配合 - 1</vt:lpstr>
      <vt:lpstr>字符串与正则配合 - 2</vt:lpstr>
      <vt:lpstr>字符串 - 1</vt:lpstr>
      <vt:lpstr>字符串 - 2</vt:lpstr>
      <vt:lpstr>量词</vt:lpstr>
      <vt:lpstr>常用正则例子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214</cp:revision>
  <dcterms:created xsi:type="dcterms:W3CDTF">2012-07-16T03:23:24Z</dcterms:created>
  <dcterms:modified xsi:type="dcterms:W3CDTF">2012-09-01T02:28:45Z</dcterms:modified>
  <cp:category>课件</cp:category>
</cp:coreProperties>
</file>