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58" r:id="rId5"/>
    <p:sldId id="259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1274622"/>
            <a:ext cx="6858000" cy="4935217"/>
          </a:xfrm>
        </p:spPr>
        <p:txBody>
          <a:bodyPr/>
          <a:p>
            <a:r>
              <a:rPr altLang="zh-CN" b="1" sz="4000" lang="en-US">
                <a:solidFill>
                  <a:srgbClr val="CC0066"/>
                </a:solidFill>
              </a:rPr>
              <a:t>Ana</a:t>
            </a:r>
            <a:r>
              <a:rPr altLang="zh-CN" b="1" sz="4000" lang="en-US">
                <a:solidFill>
                  <a:srgbClr val="CC0066"/>
                </a:solidFill>
              </a:rPr>
              <a:t> </a:t>
            </a:r>
            <a:r>
              <a:rPr altLang="zh-CN" b="1" sz="4000" lang="en-US">
                <a:solidFill>
                  <a:srgbClr val="CC0066"/>
                </a:solidFill>
              </a:rPr>
              <a:t>Digital</a:t>
            </a:r>
            <a:r>
              <a:rPr altLang="zh-CN" b="1" sz="4000" lang="en-US">
                <a:solidFill>
                  <a:srgbClr val="CC0066"/>
                </a:solidFill>
              </a:rPr>
              <a:t> </a:t>
            </a:r>
            <a:endParaRPr altLang="zh-CN" b="1" sz="4000" lang="en-US">
              <a:solidFill>
                <a:srgbClr val="CC0066"/>
              </a:solidFill>
            </a:endParaRPr>
          </a:p>
          <a:p>
            <a:r>
              <a:rPr altLang="zh-CN" b="1" sz="4000" lang="en-US">
                <a:solidFill>
                  <a:srgbClr val="CC0066"/>
                </a:solidFill>
              </a:rPr>
              <a:t>Equib</a:t>
            </a:r>
            <a:endParaRPr altLang="zh-CN" b="1" sz="4000" lang="en-US">
              <a:solidFill>
                <a:srgbClr val="CC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Digital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Equib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3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sz="3600" lang="en-US" u="sng"/>
              <a:t>Back</a:t>
            </a:r>
            <a:r>
              <a:rPr sz="3600" lang="en-US" u="sng"/>
              <a:t>ground</a:t>
            </a:r>
            <a:r>
              <a:rPr sz="3600" lang="en-US" u="sng"/>
              <a:t> </a:t>
            </a:r>
            <a:r>
              <a:rPr sz="3600" lang="en-US" u="sng"/>
              <a:t>of</a:t>
            </a:r>
            <a:r>
              <a:rPr sz="3600" lang="en-US" u="sng"/>
              <a:t> </a:t>
            </a:r>
            <a:r>
              <a:rPr sz="3600" lang="en-US" u="sng"/>
              <a:t>Ana</a:t>
            </a:r>
            <a:r>
              <a:rPr sz="3600" lang="en-US" u="sng"/>
              <a:t> </a:t>
            </a:r>
            <a:r>
              <a:rPr sz="3600" lang="en-US" u="sng"/>
              <a:t>Digital</a:t>
            </a:r>
            <a:r>
              <a:rPr sz="3600" lang="en-US" u="sng"/>
              <a:t> </a:t>
            </a:r>
            <a:r>
              <a:rPr sz="3600" lang="en-US" u="sng"/>
              <a:t>Equib</a:t>
            </a:r>
            <a:endParaRPr sz="3600"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Detail</a:t>
            </a:r>
            <a:r>
              <a:rPr lang="en-US" u="none"/>
              <a:t> </a:t>
            </a:r>
            <a:r>
              <a:rPr lang="en-US" u="none"/>
              <a:t>backgrund</a:t>
            </a:r>
            <a:r>
              <a:rPr lang="en-US" u="none"/>
              <a:t> </a:t>
            </a:r>
            <a:r>
              <a:rPr lang="en-US" u="none"/>
              <a:t>of</a:t>
            </a:r>
            <a:r>
              <a:rPr lang="en-US" u="none"/>
              <a:t> </a:t>
            </a:r>
            <a:r>
              <a:rPr lang="en-US" u="none"/>
              <a:t>AnaDigitalEquib</a:t>
            </a:r>
            <a:endParaRPr lang="en-US" u="none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Policy</a:t>
            </a:r>
            <a:r>
              <a:rPr lang="en-US" u="none"/>
              <a:t> </a:t>
            </a:r>
            <a:r>
              <a:rPr lang="en-US" u="none"/>
              <a:t>of</a:t>
            </a:r>
            <a:r>
              <a:rPr lang="en-US" u="none"/>
              <a:t> </a:t>
            </a:r>
            <a:r>
              <a:rPr lang="en-US" u="none"/>
              <a:t>the</a:t>
            </a:r>
            <a:r>
              <a:rPr lang="en-US" u="none"/>
              <a:t> </a:t>
            </a:r>
            <a:r>
              <a:rPr lang="en-US" u="none"/>
              <a:t>Equib</a:t>
            </a:r>
            <a:endParaRPr lang="en-US" u="none"/>
          </a:p>
          <a:p>
            <a:pPr indent="0" marL="0">
              <a:buNone/>
            </a:pPr>
            <a:endParaRPr lang="en-US" u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Digital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Equib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pPr indent="0" marL="0">
              <a:buNone/>
            </a:pPr>
            <a:r>
              <a:rPr lang="en-US" u="sng"/>
              <a:t>Essential</a:t>
            </a:r>
            <a:r>
              <a:rPr lang="en-US" u="sng"/>
              <a:t> </a:t>
            </a:r>
            <a:r>
              <a:rPr lang="en-US" u="sng"/>
              <a:t>tasks</a:t>
            </a:r>
            <a:endParaRPr lang="en-US" u="sng"/>
          </a:p>
          <a:p>
            <a:pPr indent="-514350" marL="514350">
              <a:buFont typeface="+mj-lt"/>
              <a:buAutoNum type="arabicPeriod" startAt="1"/>
            </a:pPr>
            <a:r>
              <a:rPr lang="en-US" u="none"/>
              <a:t>User</a:t>
            </a:r>
            <a:r>
              <a:rPr lang="en-US" u="none"/>
              <a:t> </a:t>
            </a:r>
            <a:r>
              <a:rPr lang="en-US" u="none"/>
              <a:t>registration</a:t>
            </a:r>
            <a:r>
              <a:rPr lang="en-US" u="none"/>
              <a:t> </a:t>
            </a:r>
            <a:r>
              <a:rPr lang="en-US" u="none"/>
              <a:t>form</a:t>
            </a:r>
            <a:endParaRPr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Full</a:t>
            </a:r>
            <a:r>
              <a:rPr lang="en-US" u="none"/>
              <a:t> </a:t>
            </a:r>
            <a:r>
              <a:rPr lang="en-US" u="none"/>
              <a:t>name</a:t>
            </a:r>
            <a:endParaRPr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email</a:t>
            </a:r>
            <a:r>
              <a:rPr lang="en-US" u="none"/>
              <a:t> </a:t>
            </a:r>
            <a:endParaRPr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Input</a:t>
            </a:r>
            <a:r>
              <a:rPr lang="en-US" u="none"/>
              <a:t> </a:t>
            </a:r>
            <a:r>
              <a:rPr lang="en-US" u="none"/>
              <a:t>password</a:t>
            </a:r>
            <a:r>
              <a:rPr lang="en-US" u="none"/>
              <a:t> </a:t>
            </a:r>
            <a:r>
              <a:rPr lang="en-US" u="none"/>
              <a:t>,</a:t>
            </a:r>
            <a:r>
              <a:rPr lang="en-US" u="none"/>
              <a:t>confirm</a:t>
            </a:r>
            <a:r>
              <a:rPr lang="en-US" u="none"/>
              <a:t> </a:t>
            </a:r>
            <a:r>
              <a:rPr lang="en-US" u="none"/>
              <a:t>password</a:t>
            </a:r>
            <a:endParaRPr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submit</a:t>
            </a:r>
            <a:endParaRPr lang="en-US" u="sng"/>
          </a:p>
          <a:p>
            <a:pPr indent="0" marL="0">
              <a:buNone/>
            </a:pPr>
            <a:r>
              <a:rPr lang="en-US" u="none"/>
              <a:t>2</a:t>
            </a:r>
            <a:r>
              <a:rPr lang="en-US" u="none"/>
              <a:t>.</a:t>
            </a:r>
            <a:r>
              <a:rPr lang="en-US" u="none"/>
              <a:t> </a:t>
            </a:r>
            <a:r>
              <a:rPr lang="en-US" u="none"/>
              <a:t> </a:t>
            </a:r>
            <a:r>
              <a:rPr lang="en-US" u="none"/>
              <a:t> </a:t>
            </a:r>
            <a:r>
              <a:rPr lang="en-US" u="none"/>
              <a:t>User</a:t>
            </a:r>
            <a:r>
              <a:rPr lang="en-US" u="none"/>
              <a:t> </a:t>
            </a:r>
            <a:r>
              <a:rPr lang="en-US" u="none"/>
              <a:t>login</a:t>
            </a:r>
            <a:endParaRPr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User</a:t>
            </a:r>
            <a:r>
              <a:rPr lang="en-US" u="none"/>
              <a:t> </a:t>
            </a:r>
            <a:r>
              <a:rPr lang="en-US" u="none"/>
              <a:t>email</a:t>
            </a:r>
            <a:r>
              <a:rPr lang="en-US" u="none"/>
              <a:t> </a:t>
            </a:r>
            <a:endParaRPr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Password</a:t>
            </a:r>
            <a:endParaRPr lang="en-US" u="sng"/>
          </a:p>
          <a:p>
            <a:pPr indent="-514350" marL="514350">
              <a:buFont typeface="+mj-lt"/>
              <a:buAutoNum type="romanLcPeriod" startAt="1"/>
            </a:pPr>
            <a:r>
              <a:rPr lang="en-US" u="none"/>
              <a:t>login</a:t>
            </a:r>
            <a:endParaRPr lang="en-US" u="sng"/>
          </a:p>
          <a:p>
            <a:pPr indent="0" marL="0">
              <a:buNone/>
            </a:pPr>
            <a:endParaRPr lang="en-US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Digital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Equib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1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3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Pay</a:t>
            </a:r>
            <a:r>
              <a:rPr lang="en-US"/>
              <a:t> </a:t>
            </a:r>
            <a:r>
              <a:rPr lang="en-US"/>
              <a:t>equib</a:t>
            </a:r>
            <a:r>
              <a:rPr lang="en-US"/>
              <a:t> </a:t>
            </a:r>
            <a:r>
              <a:rPr lang="en-US"/>
              <a:t>via</a:t>
            </a:r>
            <a:r>
              <a:rPr lang="en-US"/>
              <a:t>:</a:t>
            </a:r>
            <a:endParaRPr lang="en-US"/>
          </a:p>
          <a:p>
            <a:pPr indent="-514350" marL="514350">
              <a:buFont typeface="+mj-lt"/>
              <a:buAutoNum type="romanLcPeriod" startAt="1"/>
            </a:pPr>
            <a:r>
              <a:rPr lang="en-US"/>
              <a:t>Tele</a:t>
            </a:r>
            <a:r>
              <a:rPr lang="en-US"/>
              <a:t> </a:t>
            </a:r>
            <a:r>
              <a:rPr lang="en-US"/>
              <a:t>birr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shoud</a:t>
            </a:r>
            <a:r>
              <a:rPr lang="en-US"/>
              <a:t>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connect</a:t>
            </a:r>
            <a:r>
              <a:rPr lang="en-US"/>
              <a:t> </a:t>
            </a:r>
            <a:r>
              <a:rPr lang="en-US"/>
              <a:t>telebirr</a:t>
            </a:r>
            <a:r>
              <a:rPr lang="en-US"/>
              <a:t> </a:t>
            </a:r>
            <a:r>
              <a:rPr lang="en-US"/>
              <a:t>link</a:t>
            </a:r>
            <a:r>
              <a:rPr lang="en-US"/>
              <a:t> </a:t>
            </a:r>
            <a:endParaRPr lang="en-US"/>
          </a:p>
          <a:p>
            <a:pPr indent="-514350" marL="514350">
              <a:buFont typeface="+mj-lt"/>
              <a:buAutoNum type="romanLcPeriod" startAt="1"/>
            </a:pPr>
            <a:r>
              <a:rPr lang="en-US"/>
              <a:t>CBE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shoud</a:t>
            </a:r>
            <a:r>
              <a:rPr lang="en-US"/>
              <a:t>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link</a:t>
            </a:r>
            <a:r>
              <a:rPr lang="en-US"/>
              <a:t> </a:t>
            </a:r>
            <a:r>
              <a:rPr lang="en-US"/>
              <a:t>CBE</a:t>
            </a:r>
            <a:endParaRPr lang="en-US"/>
          </a:p>
          <a:p>
            <a:pPr indent="-514350" marL="514350">
              <a:buFont typeface="+mj-lt"/>
              <a:buAutoNum type="romanLcPeriod" startAt="1"/>
            </a:pPr>
            <a:r>
              <a:rPr lang="en-US"/>
              <a:t>Abisiniya</a:t>
            </a:r>
            <a:r>
              <a:rPr lang="en-US"/>
              <a:t> </a:t>
            </a:r>
            <a:r>
              <a:rPr lang="en-US"/>
              <a:t>bank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4</a:t>
            </a:r>
            <a:r>
              <a:rPr lang="en-US"/>
              <a:t>.</a:t>
            </a:r>
            <a:r>
              <a:rPr lang="en-US"/>
              <a:t> </a:t>
            </a:r>
            <a:r>
              <a:rPr lang="en-US">
                <a:solidFill>
                  <a:srgbClr val="65FF65"/>
                </a:solidFill>
              </a:rPr>
              <a:t> </a:t>
            </a:r>
            <a:r>
              <a:rPr lang="en-US">
                <a:solidFill>
                  <a:srgbClr val="008000"/>
                </a:solidFill>
              </a:rPr>
              <a:t>Submit</a:t>
            </a:r>
            <a:endParaRPr lang="en-US">
              <a:solidFill>
                <a:srgbClr val="008000"/>
              </a:solidFill>
            </a:endParaRPr>
          </a:p>
          <a:p>
            <a:pPr indent="0" marL="0">
              <a:buNone/>
            </a:pPr>
            <a:r>
              <a:rPr lang="en-US">
                <a:solidFill>
                  <a:srgbClr val="65FF65"/>
                </a:solidFill>
              </a:rPr>
              <a:t> </a:t>
            </a:r>
            <a:r>
              <a:rPr lang="en-US">
                <a:solidFill>
                  <a:srgbClr val="65FF65"/>
                </a:solidFill>
              </a:rPr>
              <a:t> </a:t>
            </a:r>
            <a:endParaRPr lang="en-US">
              <a:solidFill>
                <a:srgbClr val="65FF65"/>
              </a:solidFill>
            </a:endParaRPr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Digital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Equib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5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5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Eta</a:t>
            </a:r>
            <a:r>
              <a:rPr lang="en-US"/>
              <a:t> </a:t>
            </a:r>
            <a:r>
              <a:rPr lang="en-US"/>
              <a:t>using</a:t>
            </a:r>
            <a:r>
              <a:rPr lang="en-US"/>
              <a:t> </a:t>
            </a:r>
            <a:r>
              <a:rPr lang="en-US"/>
              <a:t>by</a:t>
            </a:r>
            <a:r>
              <a:rPr lang="en-US"/>
              <a:t> </a:t>
            </a:r>
            <a:r>
              <a:rPr lang="en-US"/>
              <a:t>system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2015-05-12T03:30:45Z</dcterms:created>
  <dcterms:modified xsi:type="dcterms:W3CDTF">2024-11-20T01:00:16Z</dcterms:modified>
</cp:coreProperties>
</file>