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7" r:id="rId1"/>
  </p:sldMasterIdLst>
  <p:notesMasterIdLst>
    <p:notesMasterId r:id="rId131"/>
  </p:notesMasterIdLst>
  <p:handoutMasterIdLst>
    <p:handoutMasterId r:id="rId132"/>
  </p:handoutMasterIdLst>
  <p:sldIdLst>
    <p:sldId id="256" r:id="rId2"/>
    <p:sldId id="257" r:id="rId3"/>
    <p:sldId id="259" r:id="rId4"/>
    <p:sldId id="383" r:id="rId5"/>
    <p:sldId id="260" r:id="rId6"/>
    <p:sldId id="286" r:id="rId7"/>
    <p:sldId id="399" r:id="rId8"/>
    <p:sldId id="400" r:id="rId9"/>
    <p:sldId id="287" r:id="rId10"/>
    <p:sldId id="288" r:id="rId11"/>
    <p:sldId id="385" r:id="rId12"/>
    <p:sldId id="393" r:id="rId13"/>
    <p:sldId id="392" r:id="rId14"/>
    <p:sldId id="394" r:id="rId15"/>
    <p:sldId id="396" r:id="rId16"/>
    <p:sldId id="456" r:id="rId17"/>
    <p:sldId id="457" r:id="rId18"/>
    <p:sldId id="458" r:id="rId19"/>
    <p:sldId id="384" r:id="rId20"/>
    <p:sldId id="386" r:id="rId21"/>
    <p:sldId id="459" r:id="rId22"/>
    <p:sldId id="460" r:id="rId23"/>
    <p:sldId id="461" r:id="rId24"/>
    <p:sldId id="462" r:id="rId25"/>
    <p:sldId id="280" r:id="rId26"/>
    <p:sldId id="262" r:id="rId27"/>
    <p:sldId id="281" r:id="rId28"/>
    <p:sldId id="264" r:id="rId29"/>
    <p:sldId id="282" r:id="rId30"/>
    <p:sldId id="323" r:id="rId31"/>
    <p:sldId id="265" r:id="rId32"/>
    <p:sldId id="397" r:id="rId33"/>
    <p:sldId id="398" r:id="rId34"/>
    <p:sldId id="266" r:id="rId35"/>
    <p:sldId id="391" r:id="rId36"/>
    <p:sldId id="300" r:id="rId37"/>
    <p:sldId id="301" r:id="rId38"/>
    <p:sldId id="390" r:id="rId39"/>
    <p:sldId id="318" r:id="rId40"/>
    <p:sldId id="319" r:id="rId41"/>
    <p:sldId id="466" r:id="rId42"/>
    <p:sldId id="402" r:id="rId43"/>
    <p:sldId id="327" r:id="rId44"/>
    <p:sldId id="320" r:id="rId45"/>
    <p:sldId id="403" r:id="rId46"/>
    <p:sldId id="467" r:id="rId47"/>
    <p:sldId id="404" r:id="rId48"/>
    <p:sldId id="407" r:id="rId49"/>
    <p:sldId id="468" r:id="rId50"/>
    <p:sldId id="405" r:id="rId51"/>
    <p:sldId id="408" r:id="rId52"/>
    <p:sldId id="469" r:id="rId53"/>
    <p:sldId id="406" r:id="rId54"/>
    <p:sldId id="321" r:id="rId55"/>
    <p:sldId id="328" r:id="rId56"/>
    <p:sldId id="322" r:id="rId57"/>
    <p:sldId id="303" r:id="rId58"/>
    <p:sldId id="329" r:id="rId59"/>
    <p:sldId id="304" r:id="rId60"/>
    <p:sldId id="463" r:id="rId61"/>
    <p:sldId id="464" r:id="rId62"/>
    <p:sldId id="465" r:id="rId63"/>
    <p:sldId id="409" r:id="rId64"/>
    <p:sldId id="410" r:id="rId65"/>
    <p:sldId id="435" r:id="rId66"/>
    <p:sldId id="436" r:id="rId67"/>
    <p:sldId id="411" r:id="rId68"/>
    <p:sldId id="412" r:id="rId69"/>
    <p:sldId id="455" r:id="rId70"/>
    <p:sldId id="413" r:id="rId71"/>
    <p:sldId id="449" r:id="rId72"/>
    <p:sldId id="450" r:id="rId73"/>
    <p:sldId id="451" r:id="rId74"/>
    <p:sldId id="452" r:id="rId75"/>
    <p:sldId id="453" r:id="rId76"/>
    <p:sldId id="454" r:id="rId77"/>
    <p:sldId id="414" r:id="rId78"/>
    <p:sldId id="415" r:id="rId79"/>
    <p:sldId id="416" r:id="rId80"/>
    <p:sldId id="417" r:id="rId81"/>
    <p:sldId id="418" r:id="rId82"/>
    <p:sldId id="419" r:id="rId83"/>
    <p:sldId id="420" r:id="rId84"/>
    <p:sldId id="421" r:id="rId85"/>
    <p:sldId id="422" r:id="rId86"/>
    <p:sldId id="423" r:id="rId87"/>
    <p:sldId id="424" r:id="rId88"/>
    <p:sldId id="425" r:id="rId89"/>
    <p:sldId id="426" r:id="rId90"/>
    <p:sldId id="427" r:id="rId91"/>
    <p:sldId id="428" r:id="rId92"/>
    <p:sldId id="429" r:id="rId93"/>
    <p:sldId id="430" r:id="rId94"/>
    <p:sldId id="431" r:id="rId95"/>
    <p:sldId id="432" r:id="rId96"/>
    <p:sldId id="442" r:id="rId97"/>
    <p:sldId id="443" r:id="rId98"/>
    <p:sldId id="444" r:id="rId99"/>
    <p:sldId id="445" r:id="rId100"/>
    <p:sldId id="446" r:id="rId101"/>
    <p:sldId id="447" r:id="rId102"/>
    <p:sldId id="306" r:id="rId103"/>
    <p:sldId id="307" r:id="rId104"/>
    <p:sldId id="308" r:id="rId105"/>
    <p:sldId id="309" r:id="rId106"/>
    <p:sldId id="333" r:id="rId107"/>
    <p:sldId id="310" r:id="rId108"/>
    <p:sldId id="334" r:id="rId109"/>
    <p:sldId id="335" r:id="rId110"/>
    <p:sldId id="352" r:id="rId111"/>
    <p:sldId id="312" r:id="rId112"/>
    <p:sldId id="313" r:id="rId113"/>
    <p:sldId id="314" r:id="rId114"/>
    <p:sldId id="361" r:id="rId115"/>
    <p:sldId id="362" r:id="rId116"/>
    <p:sldId id="315" r:id="rId117"/>
    <p:sldId id="316" r:id="rId118"/>
    <p:sldId id="317" r:id="rId119"/>
    <p:sldId id="363" r:id="rId120"/>
    <p:sldId id="364" r:id="rId121"/>
    <p:sldId id="365" r:id="rId122"/>
    <p:sldId id="366" r:id="rId123"/>
    <p:sldId id="367" r:id="rId124"/>
    <p:sldId id="368" r:id="rId125"/>
    <p:sldId id="369" r:id="rId126"/>
    <p:sldId id="370" r:id="rId127"/>
    <p:sldId id="371" r:id="rId128"/>
    <p:sldId id="372" r:id="rId129"/>
    <p:sldId id="373" r:id="rId130"/>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0006"/>
    <a:srgbClr val="AEC1FC"/>
    <a:srgbClr val="3399FF"/>
    <a:srgbClr val="006666"/>
    <a:srgbClr val="989400"/>
    <a:srgbClr val="6A6ADA"/>
    <a:srgbClr val="FFFFCC"/>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autoAdjust="0"/>
    <p:restoredTop sz="94660"/>
  </p:normalViewPr>
  <p:slideViewPr>
    <p:cSldViewPr>
      <p:cViewPr varScale="1">
        <p:scale>
          <a:sx n="74" d="100"/>
          <a:sy n="74" d="100"/>
        </p:scale>
        <p:origin x="1266" y="72"/>
      </p:cViewPr>
      <p:guideLst>
        <p:guide orient="horz" pos="2160"/>
        <p:guide pos="2880"/>
      </p:guideLst>
    </p:cSldViewPr>
  </p:slideViewPr>
  <p:outlineViewPr>
    <p:cViewPr>
      <p:scale>
        <a:sx n="25" d="100"/>
        <a:sy n="25"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notesMaster" Target="notesMasters/notesMaster1.xml"/><Relationship Id="rId136"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handoutMaster" Target="handoutMasters/handout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D30E1FA-FCE2-4945-A009-4DE60358D30F}" type="datetimeFigureOut">
              <a:rPr lang="en-US" smtClean="0"/>
              <a:t>27/Mar/2024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75287E-7BF8-4492-AC78-694ABF336DD6}" type="slidenum">
              <a:rPr lang="en-US" smtClean="0"/>
              <a:t>‹#›</a:t>
            </a:fld>
            <a:endParaRPr lang="en-US"/>
          </a:p>
        </p:txBody>
      </p:sp>
    </p:spTree>
    <p:extLst>
      <p:ext uri="{BB962C8B-B14F-4D97-AF65-F5344CB8AC3E}">
        <p14:creationId xmlns:p14="http://schemas.microsoft.com/office/powerpoint/2010/main" val="292601427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00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12800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2800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800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12800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atin typeface="Arial" panose="020B0604020202020204" pitchFamily="34" charset="0"/>
              </a:defRPr>
            </a:lvl1pPr>
          </a:lstStyle>
          <a:p>
            <a:pPr>
              <a:defRPr/>
            </a:pPr>
            <a:fld id="{A9823A98-0FDA-4A7B-B692-FE5EEAAFF8C9}" type="slidenum">
              <a:rPr lang="en-US"/>
              <a:pPr>
                <a:defRPr/>
              </a:pPr>
              <a:t>‹#›</a:t>
            </a:fld>
            <a:endParaRPr lang="en-US"/>
          </a:p>
        </p:txBody>
      </p:sp>
    </p:spTree>
    <p:extLst>
      <p:ext uri="{BB962C8B-B14F-4D97-AF65-F5344CB8AC3E}">
        <p14:creationId xmlns:p14="http://schemas.microsoft.com/office/powerpoint/2010/main" val="2371902524"/>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kumimoji="1" sz="1200" kern="1200">
        <a:solidFill>
          <a:schemeClr val="tx1"/>
        </a:solidFill>
        <a:latin typeface="Arial"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lvl1pPr>
              <a:spcBef>
                <a:spcPct val="30000"/>
              </a:spcBef>
              <a:defRPr kumimoji="1" sz="1200">
                <a:solidFill>
                  <a:schemeClr val="tx1"/>
                </a:solidFill>
                <a:latin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a:spcBef>
                <a:spcPct val="0"/>
              </a:spcBef>
            </a:pPr>
            <a:fld id="{73AF426E-35F6-431B-BF87-CC2A21B05691}" type="slidenum">
              <a:rPr kumimoji="0" lang="en-US" altLang="en-US"/>
              <a:pPr>
                <a:spcBef>
                  <a:spcPct val="0"/>
                </a:spcBef>
              </a:pPr>
              <a:t>6</a:t>
            </a:fld>
            <a:endParaRPr kumimoji="0" lang="en-US" alt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endParaRPr lang="en-US" altLang="en-US">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endParaRPr lang="en-US"/>
          </a:p>
        </p:txBody>
      </p:sp>
    </p:spTree>
    <p:extLst>
      <p:ext uri="{BB962C8B-B14F-4D97-AF65-F5344CB8AC3E}">
        <p14:creationId xmlns:p14="http://schemas.microsoft.com/office/powerpoint/2010/main" val="39530782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txBox="1">
            <a:spLocks noGrp="1"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30000"/>
              </a:spcBef>
              <a:defRPr kumimoji="1" sz="1200">
                <a:solidFill>
                  <a:schemeClr val="tx1"/>
                </a:solidFill>
                <a:latin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algn="r" eaLnBrk="1" hangingPunct="1">
              <a:spcBef>
                <a:spcPct val="0"/>
              </a:spcBef>
            </a:pPr>
            <a:fld id="{542DF468-DFFC-4B52-B624-EFE194A66970}" type="slidenum">
              <a:rPr kumimoji="0" lang="en-US" altLang="en-US"/>
              <a:pPr algn="r" eaLnBrk="1" hangingPunct="1">
                <a:spcBef>
                  <a:spcPct val="0"/>
                </a:spcBef>
              </a:pPr>
              <a:t>17</a:t>
            </a:fld>
            <a:endParaRPr kumimoji="0" lang="en-US" altLang="en-US"/>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p:spPr>
        <p:txBody>
          <a:bodyPr/>
          <a:lstStyle/>
          <a:p>
            <a:endParaRPr lang="en-US" altLang="en-US">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endParaRPr lang="en-US"/>
          </a:p>
        </p:txBody>
      </p:sp>
    </p:spTree>
    <p:extLst>
      <p:ext uri="{BB962C8B-B14F-4D97-AF65-F5344CB8AC3E}">
        <p14:creationId xmlns:p14="http://schemas.microsoft.com/office/powerpoint/2010/main" val="18758454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txBox="1">
            <a:spLocks noGrp="1"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30000"/>
              </a:spcBef>
              <a:defRPr kumimoji="1" sz="1200">
                <a:solidFill>
                  <a:schemeClr val="tx1"/>
                </a:solidFill>
                <a:latin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algn="r" eaLnBrk="1" hangingPunct="1">
              <a:spcBef>
                <a:spcPct val="0"/>
              </a:spcBef>
            </a:pPr>
            <a:fld id="{542DF468-DFFC-4B52-B624-EFE194A66970}" type="slidenum">
              <a:rPr kumimoji="0" lang="en-US" altLang="en-US"/>
              <a:pPr algn="r" eaLnBrk="1" hangingPunct="1">
                <a:spcBef>
                  <a:spcPct val="0"/>
                </a:spcBef>
              </a:pPr>
              <a:t>18</a:t>
            </a:fld>
            <a:endParaRPr kumimoji="0" lang="en-US" altLang="en-US"/>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p:spPr>
        <p:txBody>
          <a:bodyPr/>
          <a:lstStyle/>
          <a:p>
            <a:endParaRPr lang="en-US" altLang="en-US">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endParaRPr lang="en-US"/>
          </a:p>
        </p:txBody>
      </p:sp>
    </p:spTree>
    <p:extLst>
      <p:ext uri="{BB962C8B-B14F-4D97-AF65-F5344CB8AC3E}">
        <p14:creationId xmlns:p14="http://schemas.microsoft.com/office/powerpoint/2010/main" val="34479200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a:spcBef>
                <a:spcPct val="30000"/>
              </a:spcBef>
              <a:defRPr kumimoji="1" sz="1200">
                <a:solidFill>
                  <a:schemeClr val="tx1"/>
                </a:solidFill>
                <a:latin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a:spcBef>
                <a:spcPct val="0"/>
              </a:spcBef>
            </a:pPr>
            <a:fld id="{8CACCD67-E120-4A18-AAAF-8FA8C00B6BB9}" type="slidenum">
              <a:rPr kumimoji="0" lang="en-US" altLang="en-US"/>
              <a:pPr>
                <a:spcBef>
                  <a:spcPct val="0"/>
                </a:spcBef>
              </a:pPr>
              <a:t>19</a:t>
            </a:fld>
            <a:endParaRPr kumimoji="0" lang="en-US" altLang="en-US"/>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p:spPr>
        <p:txBody>
          <a:bodyPr/>
          <a:lstStyle/>
          <a:p>
            <a:endParaRPr lang="en-US" altLang="en-US">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endParaRPr lang="en-US"/>
          </a:p>
        </p:txBody>
      </p:sp>
    </p:spTree>
    <p:extLst>
      <p:ext uri="{BB962C8B-B14F-4D97-AF65-F5344CB8AC3E}">
        <p14:creationId xmlns:p14="http://schemas.microsoft.com/office/powerpoint/2010/main" val="32343072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lvl1pPr>
              <a:spcBef>
                <a:spcPct val="30000"/>
              </a:spcBef>
              <a:defRPr kumimoji="1" sz="1200">
                <a:solidFill>
                  <a:schemeClr val="tx1"/>
                </a:solidFill>
                <a:latin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a:spcBef>
                <a:spcPct val="0"/>
              </a:spcBef>
            </a:pPr>
            <a:fld id="{62D5614A-9EA0-4FAA-8AFD-3D098CA9D958}" type="slidenum">
              <a:rPr kumimoji="0" lang="en-US" altLang="en-US"/>
              <a:pPr>
                <a:spcBef>
                  <a:spcPct val="0"/>
                </a:spcBef>
              </a:pPr>
              <a:t>20</a:t>
            </a:fld>
            <a:endParaRPr kumimoji="0" lang="en-US" altLang="en-US"/>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p:spPr>
        <p:txBody>
          <a:bodyPr/>
          <a:lstStyle/>
          <a:p>
            <a:endParaRPr lang="en-US" altLang="en-US">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endParaRPr lang="en-US"/>
          </a:p>
        </p:txBody>
      </p:sp>
    </p:spTree>
    <p:extLst>
      <p:ext uri="{BB962C8B-B14F-4D97-AF65-F5344CB8AC3E}">
        <p14:creationId xmlns:p14="http://schemas.microsoft.com/office/powerpoint/2010/main" val="7364818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lvl1pPr>
              <a:spcBef>
                <a:spcPct val="30000"/>
              </a:spcBef>
              <a:defRPr kumimoji="1" sz="1200">
                <a:solidFill>
                  <a:schemeClr val="tx1"/>
                </a:solidFill>
                <a:latin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a:spcBef>
                <a:spcPct val="0"/>
              </a:spcBef>
            </a:pPr>
            <a:fld id="{F702D217-2279-4762-8C33-FEEC71D3822E}" type="slidenum">
              <a:rPr kumimoji="0" lang="en-US" altLang="en-US"/>
              <a:pPr>
                <a:spcBef>
                  <a:spcPct val="0"/>
                </a:spcBef>
              </a:pPr>
              <a:t>32</a:t>
            </a:fld>
            <a:endParaRPr kumimoji="0" lang="en-US" altLang="en-US"/>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p:spPr>
        <p:txBody>
          <a:bodyPr/>
          <a:lstStyle/>
          <a:p>
            <a:endParaRPr lang="en-US" altLang="en-US">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endParaRPr lang="en-US"/>
          </a:p>
        </p:txBody>
      </p:sp>
    </p:spTree>
    <p:extLst>
      <p:ext uri="{BB962C8B-B14F-4D97-AF65-F5344CB8AC3E}">
        <p14:creationId xmlns:p14="http://schemas.microsoft.com/office/powerpoint/2010/main" val="5204842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a:spcBef>
                <a:spcPct val="30000"/>
              </a:spcBef>
              <a:defRPr kumimoji="1" sz="1200">
                <a:solidFill>
                  <a:schemeClr val="tx1"/>
                </a:solidFill>
                <a:latin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a:spcBef>
                <a:spcPct val="0"/>
              </a:spcBef>
            </a:pPr>
            <a:fld id="{A9D753CC-93ED-42FA-8BF8-1D9BF9B1BC0A}" type="slidenum">
              <a:rPr kumimoji="0" lang="en-US" altLang="en-US"/>
              <a:pPr>
                <a:spcBef>
                  <a:spcPct val="0"/>
                </a:spcBef>
              </a:pPr>
              <a:t>33</a:t>
            </a:fld>
            <a:endParaRPr kumimoji="0" lang="en-US" altLang="en-US"/>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p:spPr>
        <p:txBody>
          <a:bodyPr/>
          <a:lstStyle/>
          <a:p>
            <a:endParaRPr lang="en-US" altLang="en-US">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endParaRPr lang="en-US"/>
          </a:p>
        </p:txBody>
      </p:sp>
    </p:spTree>
    <p:extLst>
      <p:ext uri="{BB962C8B-B14F-4D97-AF65-F5344CB8AC3E}">
        <p14:creationId xmlns:p14="http://schemas.microsoft.com/office/powerpoint/2010/main" val="1218421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lvl1pPr>
              <a:spcBef>
                <a:spcPct val="30000"/>
              </a:spcBef>
              <a:defRPr kumimoji="1" sz="1200">
                <a:solidFill>
                  <a:schemeClr val="tx1"/>
                </a:solidFill>
                <a:latin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a:spcBef>
                <a:spcPct val="0"/>
              </a:spcBef>
            </a:pPr>
            <a:fld id="{D2B7099C-ECEF-4364-A8FD-2DB933FC7414}" type="slidenum">
              <a:rPr kumimoji="0" lang="en-US" altLang="en-US"/>
              <a:pPr>
                <a:spcBef>
                  <a:spcPct val="0"/>
                </a:spcBef>
              </a:pPr>
              <a:t>39</a:t>
            </a:fld>
            <a:endParaRPr kumimoji="0" lang="en-US" altLang="en-US"/>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p:spPr>
        <p:txBody>
          <a:bodyPr/>
          <a:lstStyle/>
          <a:p>
            <a:endParaRPr lang="en-US" altLang="en-US">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endParaRPr lang="en-US"/>
          </a:p>
        </p:txBody>
      </p:sp>
    </p:spTree>
    <p:extLst>
      <p:ext uri="{BB962C8B-B14F-4D97-AF65-F5344CB8AC3E}">
        <p14:creationId xmlns:p14="http://schemas.microsoft.com/office/powerpoint/2010/main" val="29507364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lvl1pPr>
              <a:spcBef>
                <a:spcPct val="30000"/>
              </a:spcBef>
              <a:defRPr kumimoji="1" sz="1200">
                <a:solidFill>
                  <a:schemeClr val="tx1"/>
                </a:solidFill>
                <a:latin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a:spcBef>
                <a:spcPct val="0"/>
              </a:spcBef>
            </a:pPr>
            <a:fld id="{D424AC46-B6EA-42B5-948F-4AAB3707DE45}" type="slidenum">
              <a:rPr kumimoji="0" lang="en-US" altLang="en-US"/>
              <a:pPr>
                <a:spcBef>
                  <a:spcPct val="0"/>
                </a:spcBef>
              </a:pPr>
              <a:t>40</a:t>
            </a:fld>
            <a:endParaRPr kumimoji="0" lang="en-US" altLang="en-US"/>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p:spPr>
        <p:txBody>
          <a:bodyPr/>
          <a:lstStyle/>
          <a:p>
            <a:endParaRPr lang="en-US" altLang="en-US">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endParaRPr lang="en-US"/>
          </a:p>
        </p:txBody>
      </p:sp>
    </p:spTree>
    <p:extLst>
      <p:ext uri="{BB962C8B-B14F-4D97-AF65-F5344CB8AC3E}">
        <p14:creationId xmlns:p14="http://schemas.microsoft.com/office/powerpoint/2010/main" val="29689236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lvl1pPr>
              <a:spcBef>
                <a:spcPct val="30000"/>
              </a:spcBef>
              <a:defRPr kumimoji="1" sz="1200">
                <a:solidFill>
                  <a:schemeClr val="tx1"/>
                </a:solidFill>
                <a:latin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a:spcBef>
                <a:spcPct val="0"/>
              </a:spcBef>
            </a:pPr>
            <a:fld id="{D424AC46-B6EA-42B5-948F-4AAB3707DE45}" type="slidenum">
              <a:rPr kumimoji="0" lang="en-US" altLang="en-US"/>
              <a:pPr>
                <a:spcBef>
                  <a:spcPct val="0"/>
                </a:spcBef>
              </a:pPr>
              <a:t>41</a:t>
            </a:fld>
            <a:endParaRPr kumimoji="0" lang="en-US" altLang="en-US"/>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p:spPr>
        <p:txBody>
          <a:bodyPr/>
          <a:lstStyle/>
          <a:p>
            <a:endParaRPr lang="en-US" altLang="en-US">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endParaRPr lang="en-US"/>
          </a:p>
        </p:txBody>
      </p:sp>
    </p:spTree>
    <p:extLst>
      <p:ext uri="{BB962C8B-B14F-4D97-AF65-F5344CB8AC3E}">
        <p14:creationId xmlns:p14="http://schemas.microsoft.com/office/powerpoint/2010/main" val="40595907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lvl1pPr>
              <a:spcBef>
                <a:spcPct val="30000"/>
              </a:spcBef>
              <a:defRPr kumimoji="1" sz="1200">
                <a:solidFill>
                  <a:schemeClr val="tx1"/>
                </a:solidFill>
                <a:latin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a:spcBef>
                <a:spcPct val="0"/>
              </a:spcBef>
            </a:pPr>
            <a:fld id="{31A7F33D-E34D-48C2-A1C8-3CFE2386097F}" type="slidenum">
              <a:rPr kumimoji="0" lang="en-US" altLang="en-US"/>
              <a:pPr>
                <a:spcBef>
                  <a:spcPct val="0"/>
                </a:spcBef>
              </a:pPr>
              <a:t>43</a:t>
            </a:fld>
            <a:endParaRPr kumimoji="0" lang="en-US" altLang="en-US"/>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p:spPr>
        <p:txBody>
          <a:bodyPr/>
          <a:lstStyle/>
          <a:p>
            <a:endParaRPr lang="en-US" altLang="en-US">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endParaRPr lang="en-US"/>
          </a:p>
        </p:txBody>
      </p:sp>
    </p:spTree>
    <p:extLst>
      <p:ext uri="{BB962C8B-B14F-4D97-AF65-F5344CB8AC3E}">
        <p14:creationId xmlns:p14="http://schemas.microsoft.com/office/powerpoint/2010/main" val="5699206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lvl1pPr>
              <a:spcBef>
                <a:spcPct val="30000"/>
              </a:spcBef>
              <a:defRPr kumimoji="1" sz="1200">
                <a:solidFill>
                  <a:schemeClr val="tx1"/>
                </a:solidFill>
                <a:latin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a:spcBef>
                <a:spcPct val="0"/>
              </a:spcBef>
            </a:pPr>
            <a:fld id="{EE5884FD-05AD-465F-952A-E1C7AC26E91E}" type="slidenum">
              <a:rPr kumimoji="0" lang="en-US" altLang="en-US"/>
              <a:pPr>
                <a:spcBef>
                  <a:spcPct val="0"/>
                </a:spcBef>
              </a:pPr>
              <a:t>9</a:t>
            </a:fld>
            <a:endParaRPr kumimoji="0" lang="en-US" altLang="en-US"/>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p:spPr>
        <p:txBody>
          <a:bodyPr/>
          <a:lstStyle/>
          <a:p>
            <a:endParaRPr lang="en-US" altLang="en-US">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endParaRPr lang="en-US"/>
          </a:p>
        </p:txBody>
      </p:sp>
    </p:spTree>
    <p:extLst>
      <p:ext uri="{BB962C8B-B14F-4D97-AF65-F5344CB8AC3E}">
        <p14:creationId xmlns:p14="http://schemas.microsoft.com/office/powerpoint/2010/main" val="1982951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a:spcBef>
                <a:spcPct val="30000"/>
              </a:spcBef>
              <a:defRPr kumimoji="1" sz="1200">
                <a:solidFill>
                  <a:schemeClr val="tx1"/>
                </a:solidFill>
                <a:latin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a:spcBef>
                <a:spcPct val="0"/>
              </a:spcBef>
            </a:pPr>
            <a:fld id="{57F218E4-7AFD-46DB-B70C-33E3FC1E770E}" type="slidenum">
              <a:rPr kumimoji="0" lang="en-US" altLang="en-US"/>
              <a:pPr>
                <a:spcBef>
                  <a:spcPct val="0"/>
                </a:spcBef>
              </a:pPr>
              <a:t>44</a:t>
            </a:fld>
            <a:endParaRPr kumimoji="0" lang="en-US" altLang="en-US"/>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p:spPr>
        <p:txBody>
          <a:bodyPr/>
          <a:lstStyle/>
          <a:p>
            <a:endParaRPr lang="en-US" altLang="en-US">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endParaRPr lang="en-US"/>
          </a:p>
        </p:txBody>
      </p:sp>
    </p:spTree>
    <p:extLst>
      <p:ext uri="{BB962C8B-B14F-4D97-AF65-F5344CB8AC3E}">
        <p14:creationId xmlns:p14="http://schemas.microsoft.com/office/powerpoint/2010/main" val="13650107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lvl1pPr>
              <a:spcBef>
                <a:spcPct val="30000"/>
              </a:spcBef>
              <a:defRPr kumimoji="1" sz="1200">
                <a:solidFill>
                  <a:schemeClr val="tx1"/>
                </a:solidFill>
                <a:latin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a:spcBef>
                <a:spcPct val="0"/>
              </a:spcBef>
            </a:pPr>
            <a:fld id="{C20F1AA4-7259-4384-87DE-6691381AA61B}" type="slidenum">
              <a:rPr kumimoji="0" lang="en-US" altLang="en-US"/>
              <a:pPr>
                <a:spcBef>
                  <a:spcPct val="0"/>
                </a:spcBef>
              </a:pPr>
              <a:t>54</a:t>
            </a:fld>
            <a:endParaRPr kumimoji="0" lang="en-US" alt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p:spPr>
        <p:txBody>
          <a:bodyPr/>
          <a:lstStyle/>
          <a:p>
            <a:endParaRPr lang="en-US" altLang="en-US">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endParaRPr lang="en-US"/>
          </a:p>
        </p:txBody>
      </p:sp>
    </p:spTree>
    <p:extLst>
      <p:ext uri="{BB962C8B-B14F-4D97-AF65-F5344CB8AC3E}">
        <p14:creationId xmlns:p14="http://schemas.microsoft.com/office/powerpoint/2010/main" val="36041942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lvl1pPr>
              <a:spcBef>
                <a:spcPct val="30000"/>
              </a:spcBef>
              <a:defRPr kumimoji="1" sz="1200">
                <a:solidFill>
                  <a:schemeClr val="tx1"/>
                </a:solidFill>
                <a:latin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a:spcBef>
                <a:spcPct val="0"/>
              </a:spcBef>
            </a:pPr>
            <a:fld id="{441F501A-2FFA-4F08-AD51-1DD82B462693}" type="slidenum">
              <a:rPr kumimoji="0" lang="en-US" altLang="en-US"/>
              <a:pPr>
                <a:spcBef>
                  <a:spcPct val="0"/>
                </a:spcBef>
              </a:pPr>
              <a:t>55</a:t>
            </a:fld>
            <a:endParaRPr kumimoji="0" lang="en-US" altLang="en-US"/>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p:spPr>
        <p:txBody>
          <a:bodyPr/>
          <a:lstStyle/>
          <a:p>
            <a:endParaRPr lang="en-US" altLang="en-US">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endParaRPr lang="en-US"/>
          </a:p>
        </p:txBody>
      </p:sp>
    </p:spTree>
    <p:extLst>
      <p:ext uri="{BB962C8B-B14F-4D97-AF65-F5344CB8AC3E}">
        <p14:creationId xmlns:p14="http://schemas.microsoft.com/office/powerpoint/2010/main" val="15421711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lvl1pPr>
              <a:spcBef>
                <a:spcPct val="30000"/>
              </a:spcBef>
              <a:defRPr kumimoji="1" sz="1200">
                <a:solidFill>
                  <a:schemeClr val="tx1"/>
                </a:solidFill>
                <a:latin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a:spcBef>
                <a:spcPct val="0"/>
              </a:spcBef>
            </a:pPr>
            <a:fld id="{9CEF7DAC-1B3D-48BD-9F97-4A02B7BB956F}" type="slidenum">
              <a:rPr kumimoji="0" lang="en-US" altLang="en-US"/>
              <a:pPr>
                <a:spcBef>
                  <a:spcPct val="0"/>
                </a:spcBef>
              </a:pPr>
              <a:t>56</a:t>
            </a:fld>
            <a:endParaRPr kumimoji="0" lang="en-US" altLang="en-US"/>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p:spPr>
        <p:txBody>
          <a:bodyPr/>
          <a:lstStyle/>
          <a:p>
            <a:endParaRPr lang="en-US" altLang="en-US">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endParaRPr lang="en-US"/>
          </a:p>
        </p:txBody>
      </p:sp>
    </p:spTree>
    <p:extLst>
      <p:ext uri="{BB962C8B-B14F-4D97-AF65-F5344CB8AC3E}">
        <p14:creationId xmlns:p14="http://schemas.microsoft.com/office/powerpoint/2010/main" val="29663352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lvl1pPr>
              <a:spcBef>
                <a:spcPct val="30000"/>
              </a:spcBef>
              <a:defRPr kumimoji="1" sz="1200">
                <a:solidFill>
                  <a:schemeClr val="tx1"/>
                </a:solidFill>
                <a:latin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a:spcBef>
                <a:spcPct val="0"/>
              </a:spcBef>
            </a:pPr>
            <a:fld id="{C051669C-D62D-422E-90C1-EA7C2BA82398}" type="slidenum">
              <a:rPr kumimoji="0" lang="en-US" altLang="en-US"/>
              <a:pPr>
                <a:spcBef>
                  <a:spcPct val="0"/>
                </a:spcBef>
              </a:pPr>
              <a:t>57</a:t>
            </a:fld>
            <a:endParaRPr kumimoji="0" lang="en-US" altLang="en-US"/>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p:spPr>
        <p:txBody>
          <a:bodyPr/>
          <a:lstStyle/>
          <a:p>
            <a:endParaRPr lang="en-US" altLang="en-US">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endParaRPr lang="en-US"/>
          </a:p>
        </p:txBody>
      </p:sp>
    </p:spTree>
    <p:extLst>
      <p:ext uri="{BB962C8B-B14F-4D97-AF65-F5344CB8AC3E}">
        <p14:creationId xmlns:p14="http://schemas.microsoft.com/office/powerpoint/2010/main" val="28854301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lvl1pPr>
              <a:spcBef>
                <a:spcPct val="30000"/>
              </a:spcBef>
              <a:defRPr kumimoji="1" sz="1200">
                <a:solidFill>
                  <a:schemeClr val="tx1"/>
                </a:solidFill>
                <a:latin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a:spcBef>
                <a:spcPct val="0"/>
              </a:spcBef>
            </a:pPr>
            <a:fld id="{FEDC373E-F38D-4CFB-8A0F-54D175738734}" type="slidenum">
              <a:rPr kumimoji="0" lang="en-US" altLang="en-US"/>
              <a:pPr>
                <a:spcBef>
                  <a:spcPct val="0"/>
                </a:spcBef>
              </a:pPr>
              <a:t>58</a:t>
            </a:fld>
            <a:endParaRPr kumimoji="0" lang="en-US" altLang="en-US"/>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p:spPr>
        <p:txBody>
          <a:bodyPr/>
          <a:lstStyle/>
          <a:p>
            <a:endParaRPr lang="en-US" altLang="en-US">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endParaRPr lang="en-US"/>
          </a:p>
        </p:txBody>
      </p:sp>
    </p:spTree>
    <p:extLst>
      <p:ext uri="{BB962C8B-B14F-4D97-AF65-F5344CB8AC3E}">
        <p14:creationId xmlns:p14="http://schemas.microsoft.com/office/powerpoint/2010/main" val="35928934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lvl1pPr>
              <a:spcBef>
                <a:spcPct val="30000"/>
              </a:spcBef>
              <a:defRPr kumimoji="1" sz="1200">
                <a:solidFill>
                  <a:schemeClr val="tx1"/>
                </a:solidFill>
                <a:latin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a:spcBef>
                <a:spcPct val="0"/>
              </a:spcBef>
            </a:pPr>
            <a:fld id="{1A4AFD2A-125A-41AA-8F63-D6B3BB607EED}" type="slidenum">
              <a:rPr kumimoji="0" lang="en-US" altLang="en-US"/>
              <a:pPr>
                <a:spcBef>
                  <a:spcPct val="0"/>
                </a:spcBef>
              </a:pPr>
              <a:t>59</a:t>
            </a:fld>
            <a:endParaRPr kumimoji="0" lang="en-US" altLang="en-US"/>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p:spPr>
        <p:txBody>
          <a:bodyPr/>
          <a:lstStyle/>
          <a:p>
            <a:endParaRPr lang="en-US" altLang="en-US">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endParaRPr lang="en-US"/>
          </a:p>
        </p:txBody>
      </p:sp>
    </p:spTree>
    <p:extLst>
      <p:ext uri="{BB962C8B-B14F-4D97-AF65-F5344CB8AC3E}">
        <p14:creationId xmlns:p14="http://schemas.microsoft.com/office/powerpoint/2010/main" val="2314968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9823A98-0FDA-4A7B-B692-FE5EEAAFF8C9}" type="slidenum">
              <a:rPr lang="en-US" smtClean="0"/>
              <a:pPr>
                <a:defRPr/>
              </a:pPr>
              <a:t>68</a:t>
            </a:fld>
            <a:endParaRPr lang="en-US"/>
          </a:p>
        </p:txBody>
      </p:sp>
      <p:sp>
        <p:nvSpPr>
          <p:cNvPr id="5" name="Footer Placeholder 4"/>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38898346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p:spPr>
        <p:txBody>
          <a:bodyPr/>
          <a:lstStyle>
            <a:lvl1pPr>
              <a:spcBef>
                <a:spcPct val="30000"/>
              </a:spcBef>
              <a:defRPr kumimoji="1" sz="1200">
                <a:solidFill>
                  <a:schemeClr val="tx1"/>
                </a:solidFill>
                <a:latin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a:spcBef>
                <a:spcPct val="0"/>
              </a:spcBef>
            </a:pPr>
            <a:fld id="{A665A8D7-E422-4D33-846D-81EB13C809FE}" type="slidenum">
              <a:rPr kumimoji="0" lang="en-US" altLang="en-US"/>
              <a:pPr>
                <a:spcBef>
                  <a:spcPct val="0"/>
                </a:spcBef>
              </a:pPr>
              <a:t>71</a:t>
            </a:fld>
            <a:endParaRPr kumimoji="0" lang="en-US" altLang="en-US"/>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noFill/>
        </p:spPr>
        <p:txBody>
          <a:bodyPr/>
          <a:lstStyle/>
          <a:p>
            <a:endParaRPr lang="en-US" altLang="en-US">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endParaRPr lang="en-US"/>
          </a:p>
        </p:txBody>
      </p:sp>
    </p:spTree>
    <p:extLst>
      <p:ext uri="{BB962C8B-B14F-4D97-AF65-F5344CB8AC3E}">
        <p14:creationId xmlns:p14="http://schemas.microsoft.com/office/powerpoint/2010/main" val="12868058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lvl1pPr>
              <a:spcBef>
                <a:spcPct val="30000"/>
              </a:spcBef>
              <a:defRPr kumimoji="1" sz="1200">
                <a:solidFill>
                  <a:schemeClr val="tx1"/>
                </a:solidFill>
                <a:latin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a:spcBef>
                <a:spcPct val="0"/>
              </a:spcBef>
            </a:pPr>
            <a:fld id="{000D7F5D-58DE-4C70-A458-F3F0812AD30B}" type="slidenum">
              <a:rPr kumimoji="0" lang="en-US" altLang="en-US"/>
              <a:pPr>
                <a:spcBef>
                  <a:spcPct val="0"/>
                </a:spcBef>
              </a:pPr>
              <a:t>72</a:t>
            </a:fld>
            <a:endParaRPr kumimoji="0" lang="en-US" altLang="en-US"/>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p:spPr>
        <p:txBody>
          <a:bodyPr/>
          <a:lstStyle/>
          <a:p>
            <a:endParaRPr lang="en-US" altLang="en-US">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endParaRPr lang="en-US"/>
          </a:p>
        </p:txBody>
      </p:sp>
    </p:spTree>
    <p:extLst>
      <p:ext uri="{BB962C8B-B14F-4D97-AF65-F5344CB8AC3E}">
        <p14:creationId xmlns:p14="http://schemas.microsoft.com/office/powerpoint/2010/main" val="29400727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a:spcBef>
                <a:spcPct val="30000"/>
              </a:spcBef>
              <a:defRPr kumimoji="1" sz="1200">
                <a:solidFill>
                  <a:schemeClr val="tx1"/>
                </a:solidFill>
                <a:latin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a:spcBef>
                <a:spcPct val="0"/>
              </a:spcBef>
            </a:pPr>
            <a:fld id="{1DC21707-AA81-4651-893A-406C40C6D1F0}" type="slidenum">
              <a:rPr kumimoji="0" lang="en-US" altLang="en-US"/>
              <a:pPr>
                <a:spcBef>
                  <a:spcPct val="0"/>
                </a:spcBef>
              </a:pPr>
              <a:t>10</a:t>
            </a:fld>
            <a:endParaRPr kumimoji="0" lang="en-US" altLang="en-US"/>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endParaRPr lang="en-US" altLang="en-US">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endParaRPr lang="en-US"/>
          </a:p>
        </p:txBody>
      </p:sp>
    </p:spTree>
    <p:extLst>
      <p:ext uri="{BB962C8B-B14F-4D97-AF65-F5344CB8AC3E}">
        <p14:creationId xmlns:p14="http://schemas.microsoft.com/office/powerpoint/2010/main" val="18137130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lvl1pPr>
              <a:spcBef>
                <a:spcPct val="30000"/>
              </a:spcBef>
              <a:defRPr kumimoji="1" sz="1200">
                <a:solidFill>
                  <a:schemeClr val="tx1"/>
                </a:solidFill>
                <a:latin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a:spcBef>
                <a:spcPct val="0"/>
              </a:spcBef>
            </a:pPr>
            <a:fld id="{655738EB-8243-4C43-AA6E-94F94A7A84DC}" type="slidenum">
              <a:rPr kumimoji="0" lang="en-US" altLang="en-US"/>
              <a:pPr>
                <a:spcBef>
                  <a:spcPct val="0"/>
                </a:spcBef>
              </a:pPr>
              <a:t>73</a:t>
            </a:fld>
            <a:endParaRPr kumimoji="0" lang="en-US" altLang="en-US"/>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p:spPr>
        <p:txBody>
          <a:bodyPr/>
          <a:lstStyle/>
          <a:p>
            <a:endParaRPr lang="en-US" altLang="en-US">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endParaRPr lang="en-US"/>
          </a:p>
        </p:txBody>
      </p:sp>
    </p:spTree>
    <p:extLst>
      <p:ext uri="{BB962C8B-B14F-4D97-AF65-F5344CB8AC3E}">
        <p14:creationId xmlns:p14="http://schemas.microsoft.com/office/powerpoint/2010/main" val="952217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lvl1pPr>
              <a:spcBef>
                <a:spcPct val="30000"/>
              </a:spcBef>
              <a:defRPr kumimoji="1" sz="1200">
                <a:solidFill>
                  <a:schemeClr val="tx1"/>
                </a:solidFill>
                <a:latin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a:spcBef>
                <a:spcPct val="0"/>
              </a:spcBef>
            </a:pPr>
            <a:fld id="{ED886B3F-A6D7-41CC-9B2D-01B1379EF173}" type="slidenum">
              <a:rPr kumimoji="0" lang="en-US" altLang="en-US"/>
              <a:pPr>
                <a:spcBef>
                  <a:spcPct val="0"/>
                </a:spcBef>
              </a:pPr>
              <a:t>74</a:t>
            </a:fld>
            <a:endParaRPr kumimoji="0" lang="en-US" altLang="en-US"/>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a:noFill/>
        </p:spPr>
        <p:txBody>
          <a:bodyPr/>
          <a:lstStyle/>
          <a:p>
            <a:endParaRPr lang="en-US" altLang="en-US">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endParaRPr lang="en-US"/>
          </a:p>
        </p:txBody>
      </p:sp>
    </p:spTree>
    <p:extLst>
      <p:ext uri="{BB962C8B-B14F-4D97-AF65-F5344CB8AC3E}">
        <p14:creationId xmlns:p14="http://schemas.microsoft.com/office/powerpoint/2010/main" val="21044790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p:spPr>
        <p:txBody>
          <a:bodyPr/>
          <a:lstStyle>
            <a:lvl1pPr>
              <a:spcBef>
                <a:spcPct val="30000"/>
              </a:spcBef>
              <a:defRPr kumimoji="1" sz="1200">
                <a:solidFill>
                  <a:schemeClr val="tx1"/>
                </a:solidFill>
                <a:latin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a:spcBef>
                <a:spcPct val="0"/>
              </a:spcBef>
            </a:pPr>
            <a:fld id="{013AD00A-8C45-4B64-A7F5-686C8AE14152}" type="slidenum">
              <a:rPr kumimoji="0" lang="en-US" altLang="en-US"/>
              <a:pPr>
                <a:spcBef>
                  <a:spcPct val="0"/>
                </a:spcBef>
              </a:pPr>
              <a:t>75</a:t>
            </a:fld>
            <a:endParaRPr kumimoji="0" lang="en-US" altLang="en-US"/>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p:spPr>
        <p:txBody>
          <a:bodyPr/>
          <a:lstStyle/>
          <a:p>
            <a:endParaRPr lang="en-US" altLang="en-US">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endParaRPr lang="en-US"/>
          </a:p>
        </p:txBody>
      </p:sp>
    </p:spTree>
    <p:extLst>
      <p:ext uri="{BB962C8B-B14F-4D97-AF65-F5344CB8AC3E}">
        <p14:creationId xmlns:p14="http://schemas.microsoft.com/office/powerpoint/2010/main" val="23729479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p:spPr>
        <p:txBody>
          <a:bodyPr/>
          <a:lstStyle>
            <a:lvl1pPr>
              <a:spcBef>
                <a:spcPct val="30000"/>
              </a:spcBef>
              <a:defRPr kumimoji="1" sz="1200">
                <a:solidFill>
                  <a:schemeClr val="tx1"/>
                </a:solidFill>
                <a:latin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a:spcBef>
                <a:spcPct val="0"/>
              </a:spcBef>
            </a:pPr>
            <a:fld id="{98CEC895-F7BC-4154-9D7E-7CFFECD18EC0}" type="slidenum">
              <a:rPr kumimoji="0" lang="en-US" altLang="en-US"/>
              <a:pPr>
                <a:spcBef>
                  <a:spcPct val="0"/>
                </a:spcBef>
              </a:pPr>
              <a:t>76</a:t>
            </a:fld>
            <a:endParaRPr kumimoji="0" lang="en-US" altLang="en-US"/>
          </a:p>
        </p:txBody>
      </p:sp>
      <p:sp>
        <p:nvSpPr>
          <p:cNvPr id="163843" name="Rectangle 2"/>
          <p:cNvSpPr>
            <a:spLocks noGrp="1" noRot="1" noChangeAspect="1" noChangeArrowheads="1" noTextEdit="1"/>
          </p:cNvSpPr>
          <p:nvPr>
            <p:ph type="sldImg"/>
          </p:nvPr>
        </p:nvSpPr>
        <p:spPr>
          <a:ln/>
        </p:spPr>
      </p:sp>
      <p:sp>
        <p:nvSpPr>
          <p:cNvPr id="163844" name="Rectangle 3"/>
          <p:cNvSpPr>
            <a:spLocks noGrp="1" noChangeArrowheads="1"/>
          </p:cNvSpPr>
          <p:nvPr>
            <p:ph type="body" idx="1"/>
          </p:nvPr>
        </p:nvSpPr>
        <p:spPr>
          <a:noFill/>
        </p:spPr>
        <p:txBody>
          <a:bodyPr/>
          <a:lstStyle/>
          <a:p>
            <a:endParaRPr lang="en-US" altLang="en-US">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endParaRPr lang="en-US"/>
          </a:p>
        </p:txBody>
      </p:sp>
    </p:spTree>
    <p:extLst>
      <p:ext uri="{BB962C8B-B14F-4D97-AF65-F5344CB8AC3E}">
        <p14:creationId xmlns:p14="http://schemas.microsoft.com/office/powerpoint/2010/main" val="6985767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9823A98-0FDA-4A7B-B692-FE5EEAAFF8C9}" type="slidenum">
              <a:rPr lang="en-US" smtClean="0"/>
              <a:pPr>
                <a:defRPr/>
              </a:pPr>
              <a:t>81</a:t>
            </a:fld>
            <a:endParaRPr lang="en-US"/>
          </a:p>
        </p:txBody>
      </p:sp>
      <p:sp>
        <p:nvSpPr>
          <p:cNvPr id="5" name="Footer Placeholder 4"/>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178648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30A75D-14CA-46EA-B415-B2066268F6D1}" type="slidenum">
              <a:rPr lang="en-US" smtClean="0"/>
              <a:t>87</a:t>
            </a:fld>
            <a:endParaRPr lang="en-US"/>
          </a:p>
        </p:txBody>
      </p:sp>
      <p:sp>
        <p:nvSpPr>
          <p:cNvPr id="5" name="Footer Placeholder 4"/>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19801780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330A75D-14CA-46EA-B415-B2066268F6D1}" type="slidenum">
              <a:rPr lang="en-US" smtClean="0"/>
              <a:t>93</a:t>
            </a:fld>
            <a:endParaRPr lang="en-US"/>
          </a:p>
        </p:txBody>
      </p:sp>
      <p:sp>
        <p:nvSpPr>
          <p:cNvPr id="5" name="Footer Placeholder 4"/>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330499666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lvl1pPr>
              <a:spcBef>
                <a:spcPct val="30000"/>
              </a:spcBef>
              <a:defRPr kumimoji="1" sz="1200">
                <a:solidFill>
                  <a:schemeClr val="tx1"/>
                </a:solidFill>
                <a:latin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a:spcBef>
                <a:spcPct val="0"/>
              </a:spcBef>
            </a:pPr>
            <a:fld id="{763F3520-A705-4756-A287-B6E30D3EBFD5}" type="slidenum">
              <a:rPr kumimoji="0" lang="en-US" altLang="en-US"/>
              <a:pPr>
                <a:spcBef>
                  <a:spcPct val="0"/>
                </a:spcBef>
              </a:pPr>
              <a:t>102</a:t>
            </a:fld>
            <a:endParaRPr kumimoji="0" lang="en-US" altLang="en-US"/>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p:spPr>
        <p:txBody>
          <a:bodyPr/>
          <a:lstStyle/>
          <a:p>
            <a:endParaRPr lang="en-US" altLang="en-US">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endParaRPr lang="en-US"/>
          </a:p>
        </p:txBody>
      </p:sp>
    </p:spTree>
    <p:extLst>
      <p:ext uri="{BB962C8B-B14F-4D97-AF65-F5344CB8AC3E}">
        <p14:creationId xmlns:p14="http://schemas.microsoft.com/office/powerpoint/2010/main" val="62940047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lvl1pPr>
              <a:spcBef>
                <a:spcPct val="30000"/>
              </a:spcBef>
              <a:defRPr kumimoji="1" sz="1200">
                <a:solidFill>
                  <a:schemeClr val="tx1"/>
                </a:solidFill>
                <a:latin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a:spcBef>
                <a:spcPct val="0"/>
              </a:spcBef>
            </a:pPr>
            <a:fld id="{49C0B72F-43A7-41A6-993F-715A71728706}" type="slidenum">
              <a:rPr kumimoji="0" lang="en-US" altLang="en-US"/>
              <a:pPr>
                <a:spcBef>
                  <a:spcPct val="0"/>
                </a:spcBef>
              </a:pPr>
              <a:t>103</a:t>
            </a:fld>
            <a:endParaRPr kumimoji="0" lang="en-US" altLang="en-US"/>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p:spPr>
        <p:txBody>
          <a:bodyPr/>
          <a:lstStyle/>
          <a:p>
            <a:endParaRPr lang="en-US" altLang="en-US">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endParaRPr lang="en-US"/>
          </a:p>
        </p:txBody>
      </p:sp>
    </p:spTree>
    <p:extLst>
      <p:ext uri="{BB962C8B-B14F-4D97-AF65-F5344CB8AC3E}">
        <p14:creationId xmlns:p14="http://schemas.microsoft.com/office/powerpoint/2010/main" val="2563613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lvl1pPr>
              <a:spcBef>
                <a:spcPct val="30000"/>
              </a:spcBef>
              <a:defRPr kumimoji="1" sz="1200">
                <a:solidFill>
                  <a:schemeClr val="tx1"/>
                </a:solidFill>
                <a:latin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a:spcBef>
                <a:spcPct val="0"/>
              </a:spcBef>
            </a:pPr>
            <a:fld id="{D118DFF5-CAAA-4478-B49C-C261C9EFC19E}" type="slidenum">
              <a:rPr kumimoji="0" lang="en-US" altLang="en-US"/>
              <a:pPr>
                <a:spcBef>
                  <a:spcPct val="0"/>
                </a:spcBef>
              </a:pPr>
              <a:t>104</a:t>
            </a:fld>
            <a:endParaRPr kumimoji="0" lang="en-US" altLang="en-US"/>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p:spPr>
        <p:txBody>
          <a:bodyPr/>
          <a:lstStyle/>
          <a:p>
            <a:endParaRPr lang="en-US" altLang="en-US">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endParaRPr lang="en-US"/>
          </a:p>
        </p:txBody>
      </p:sp>
    </p:spTree>
    <p:extLst>
      <p:ext uri="{BB962C8B-B14F-4D97-AF65-F5344CB8AC3E}">
        <p14:creationId xmlns:p14="http://schemas.microsoft.com/office/powerpoint/2010/main" val="36444038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lvl1pPr>
              <a:spcBef>
                <a:spcPct val="30000"/>
              </a:spcBef>
              <a:defRPr kumimoji="1" sz="1200">
                <a:solidFill>
                  <a:schemeClr val="tx1"/>
                </a:solidFill>
                <a:latin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a:spcBef>
                <a:spcPct val="0"/>
              </a:spcBef>
            </a:pPr>
            <a:fld id="{6A34DEFD-281C-4C41-83DC-A238F5AE59CA}" type="slidenum">
              <a:rPr kumimoji="0" lang="en-US" altLang="en-US"/>
              <a:pPr>
                <a:spcBef>
                  <a:spcPct val="0"/>
                </a:spcBef>
              </a:pPr>
              <a:t>11</a:t>
            </a:fld>
            <a:endParaRPr kumimoji="0" lang="en-US" altLang="en-US"/>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p:spPr>
        <p:txBody>
          <a:bodyPr/>
          <a:lstStyle/>
          <a:p>
            <a:endParaRPr lang="en-US" altLang="en-US">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endParaRPr lang="en-US"/>
          </a:p>
        </p:txBody>
      </p:sp>
    </p:spTree>
    <p:extLst>
      <p:ext uri="{BB962C8B-B14F-4D97-AF65-F5344CB8AC3E}">
        <p14:creationId xmlns:p14="http://schemas.microsoft.com/office/powerpoint/2010/main" val="389792171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lvl1pPr>
              <a:spcBef>
                <a:spcPct val="30000"/>
              </a:spcBef>
              <a:defRPr kumimoji="1" sz="1200">
                <a:solidFill>
                  <a:schemeClr val="tx1"/>
                </a:solidFill>
                <a:latin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a:spcBef>
                <a:spcPct val="0"/>
              </a:spcBef>
            </a:pPr>
            <a:fld id="{0A2B916D-B273-41C7-8B09-950841440BA8}" type="slidenum">
              <a:rPr kumimoji="0" lang="en-US" altLang="en-US"/>
              <a:pPr>
                <a:spcBef>
                  <a:spcPct val="0"/>
                </a:spcBef>
              </a:pPr>
              <a:t>105</a:t>
            </a:fld>
            <a:endParaRPr kumimoji="0" lang="en-US" altLang="en-US"/>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p:spPr>
        <p:txBody>
          <a:bodyPr/>
          <a:lstStyle/>
          <a:p>
            <a:endParaRPr lang="en-US" altLang="en-US">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endParaRPr lang="en-US"/>
          </a:p>
        </p:txBody>
      </p:sp>
    </p:spTree>
    <p:extLst>
      <p:ext uri="{BB962C8B-B14F-4D97-AF65-F5344CB8AC3E}">
        <p14:creationId xmlns:p14="http://schemas.microsoft.com/office/powerpoint/2010/main" val="206119066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lvl1pPr>
              <a:spcBef>
                <a:spcPct val="30000"/>
              </a:spcBef>
              <a:defRPr kumimoji="1" sz="1200">
                <a:solidFill>
                  <a:schemeClr val="tx1"/>
                </a:solidFill>
                <a:latin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a:spcBef>
                <a:spcPct val="0"/>
              </a:spcBef>
            </a:pPr>
            <a:fld id="{DF7BA3E3-3DCD-44C1-8ED3-4A447FDBD8E6}" type="slidenum">
              <a:rPr kumimoji="0" lang="en-US" altLang="en-US"/>
              <a:pPr>
                <a:spcBef>
                  <a:spcPct val="0"/>
                </a:spcBef>
              </a:pPr>
              <a:t>106</a:t>
            </a:fld>
            <a:endParaRPr kumimoji="0" lang="en-US" altLang="en-US"/>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p:spPr>
        <p:txBody>
          <a:bodyPr/>
          <a:lstStyle/>
          <a:p>
            <a:endParaRPr lang="en-US" altLang="en-US">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endParaRPr lang="en-US"/>
          </a:p>
        </p:txBody>
      </p:sp>
    </p:spTree>
    <p:extLst>
      <p:ext uri="{BB962C8B-B14F-4D97-AF65-F5344CB8AC3E}">
        <p14:creationId xmlns:p14="http://schemas.microsoft.com/office/powerpoint/2010/main" val="403596981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lvl1pPr>
              <a:spcBef>
                <a:spcPct val="30000"/>
              </a:spcBef>
              <a:defRPr kumimoji="1" sz="1200">
                <a:solidFill>
                  <a:schemeClr val="tx1"/>
                </a:solidFill>
                <a:latin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a:spcBef>
                <a:spcPct val="0"/>
              </a:spcBef>
            </a:pPr>
            <a:fld id="{5B116CD7-011D-4750-B895-115C5620BE00}" type="slidenum">
              <a:rPr kumimoji="0" lang="en-US" altLang="en-US"/>
              <a:pPr>
                <a:spcBef>
                  <a:spcPct val="0"/>
                </a:spcBef>
              </a:pPr>
              <a:t>107</a:t>
            </a:fld>
            <a:endParaRPr kumimoji="0" lang="en-US" altLang="en-US"/>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p:spPr>
        <p:txBody>
          <a:bodyPr/>
          <a:lstStyle/>
          <a:p>
            <a:endParaRPr lang="en-US" altLang="en-US">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endParaRPr lang="en-US"/>
          </a:p>
        </p:txBody>
      </p:sp>
    </p:spTree>
    <p:extLst>
      <p:ext uri="{BB962C8B-B14F-4D97-AF65-F5344CB8AC3E}">
        <p14:creationId xmlns:p14="http://schemas.microsoft.com/office/powerpoint/2010/main" val="143441115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a:spcBef>
                <a:spcPct val="30000"/>
              </a:spcBef>
              <a:defRPr kumimoji="1" sz="1200">
                <a:solidFill>
                  <a:schemeClr val="tx1"/>
                </a:solidFill>
                <a:latin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a:spcBef>
                <a:spcPct val="0"/>
              </a:spcBef>
            </a:pPr>
            <a:fld id="{C9535DE5-EBA9-43B4-A59B-27A7471DDC1A}" type="slidenum">
              <a:rPr kumimoji="0" lang="en-US" altLang="en-US"/>
              <a:pPr>
                <a:spcBef>
                  <a:spcPct val="0"/>
                </a:spcBef>
              </a:pPr>
              <a:t>108</a:t>
            </a:fld>
            <a:endParaRPr kumimoji="0" lang="en-US" altLang="en-US"/>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p:spPr>
        <p:txBody>
          <a:bodyPr/>
          <a:lstStyle/>
          <a:p>
            <a:endParaRPr lang="en-US" altLang="en-US">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endParaRPr lang="en-US"/>
          </a:p>
        </p:txBody>
      </p:sp>
    </p:spTree>
    <p:extLst>
      <p:ext uri="{BB962C8B-B14F-4D97-AF65-F5344CB8AC3E}">
        <p14:creationId xmlns:p14="http://schemas.microsoft.com/office/powerpoint/2010/main" val="5956294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lvl1pPr>
              <a:spcBef>
                <a:spcPct val="30000"/>
              </a:spcBef>
              <a:defRPr kumimoji="1" sz="1200">
                <a:solidFill>
                  <a:schemeClr val="tx1"/>
                </a:solidFill>
                <a:latin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a:spcBef>
                <a:spcPct val="0"/>
              </a:spcBef>
            </a:pPr>
            <a:fld id="{42E98C17-945B-40E5-9746-7853EDC2E2A8}" type="slidenum">
              <a:rPr kumimoji="0" lang="en-US" altLang="en-US"/>
              <a:pPr>
                <a:spcBef>
                  <a:spcPct val="0"/>
                </a:spcBef>
              </a:pPr>
              <a:t>109</a:t>
            </a:fld>
            <a:endParaRPr kumimoji="0" lang="en-US" altLang="en-US"/>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p:spPr>
        <p:txBody>
          <a:bodyPr/>
          <a:lstStyle/>
          <a:p>
            <a:endParaRPr lang="en-US" altLang="en-US">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endParaRPr lang="en-US"/>
          </a:p>
        </p:txBody>
      </p:sp>
    </p:spTree>
    <p:extLst>
      <p:ext uri="{BB962C8B-B14F-4D97-AF65-F5344CB8AC3E}">
        <p14:creationId xmlns:p14="http://schemas.microsoft.com/office/powerpoint/2010/main" val="275225060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lvl1pPr>
              <a:spcBef>
                <a:spcPct val="30000"/>
              </a:spcBef>
              <a:defRPr kumimoji="1" sz="1200">
                <a:solidFill>
                  <a:schemeClr val="tx1"/>
                </a:solidFill>
                <a:latin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a:spcBef>
                <a:spcPct val="0"/>
              </a:spcBef>
            </a:pPr>
            <a:fld id="{179BE489-A8D2-475C-BC99-32D36347071C}" type="slidenum">
              <a:rPr kumimoji="0" lang="en-US" altLang="en-US"/>
              <a:pPr>
                <a:spcBef>
                  <a:spcPct val="0"/>
                </a:spcBef>
              </a:pPr>
              <a:t>110</a:t>
            </a:fld>
            <a:endParaRPr kumimoji="0" lang="en-US" altLang="en-US"/>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p:spPr>
        <p:txBody>
          <a:bodyPr/>
          <a:lstStyle/>
          <a:p>
            <a:endParaRPr lang="en-US" altLang="en-US">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endParaRPr lang="en-US"/>
          </a:p>
        </p:txBody>
      </p:sp>
    </p:spTree>
    <p:extLst>
      <p:ext uri="{BB962C8B-B14F-4D97-AF65-F5344CB8AC3E}">
        <p14:creationId xmlns:p14="http://schemas.microsoft.com/office/powerpoint/2010/main" val="391109626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lvl1pPr>
              <a:spcBef>
                <a:spcPct val="30000"/>
              </a:spcBef>
              <a:defRPr kumimoji="1" sz="1200">
                <a:solidFill>
                  <a:schemeClr val="tx1"/>
                </a:solidFill>
                <a:latin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a:spcBef>
                <a:spcPct val="0"/>
              </a:spcBef>
            </a:pPr>
            <a:fld id="{416D3BFA-4B9E-4668-B26F-EBCB8068C82A}" type="slidenum">
              <a:rPr kumimoji="0" lang="en-US" altLang="en-US"/>
              <a:pPr>
                <a:spcBef>
                  <a:spcPct val="0"/>
                </a:spcBef>
              </a:pPr>
              <a:t>111</a:t>
            </a:fld>
            <a:endParaRPr kumimoji="0"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p:spPr>
        <p:txBody>
          <a:bodyPr/>
          <a:lstStyle/>
          <a:p>
            <a:endParaRPr lang="en-US" altLang="en-US">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endParaRPr lang="en-US"/>
          </a:p>
        </p:txBody>
      </p:sp>
    </p:spTree>
    <p:extLst>
      <p:ext uri="{BB962C8B-B14F-4D97-AF65-F5344CB8AC3E}">
        <p14:creationId xmlns:p14="http://schemas.microsoft.com/office/powerpoint/2010/main" val="382550834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lvl1pPr>
              <a:spcBef>
                <a:spcPct val="30000"/>
              </a:spcBef>
              <a:defRPr kumimoji="1" sz="1200">
                <a:solidFill>
                  <a:schemeClr val="tx1"/>
                </a:solidFill>
                <a:latin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a:spcBef>
                <a:spcPct val="0"/>
              </a:spcBef>
            </a:pPr>
            <a:fld id="{B0EBECF5-FBDA-4235-A979-F82E582BF58B}" type="slidenum">
              <a:rPr kumimoji="0" lang="en-US" altLang="en-US"/>
              <a:pPr>
                <a:spcBef>
                  <a:spcPct val="0"/>
                </a:spcBef>
              </a:pPr>
              <a:t>112</a:t>
            </a:fld>
            <a:endParaRPr kumimoji="0" lang="en-US" altLang="en-US"/>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p:spPr>
        <p:txBody>
          <a:bodyPr/>
          <a:lstStyle/>
          <a:p>
            <a:endParaRPr lang="en-US" altLang="en-US">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endParaRPr lang="en-US"/>
          </a:p>
        </p:txBody>
      </p:sp>
    </p:spTree>
    <p:extLst>
      <p:ext uri="{BB962C8B-B14F-4D97-AF65-F5344CB8AC3E}">
        <p14:creationId xmlns:p14="http://schemas.microsoft.com/office/powerpoint/2010/main" val="384002486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lvl1pPr>
              <a:spcBef>
                <a:spcPct val="30000"/>
              </a:spcBef>
              <a:defRPr kumimoji="1" sz="1200">
                <a:solidFill>
                  <a:schemeClr val="tx1"/>
                </a:solidFill>
                <a:latin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a:spcBef>
                <a:spcPct val="0"/>
              </a:spcBef>
            </a:pPr>
            <a:fld id="{5706B750-13C2-424F-9058-7DC09799203D}" type="slidenum">
              <a:rPr kumimoji="0" lang="en-US" altLang="en-US"/>
              <a:pPr>
                <a:spcBef>
                  <a:spcPct val="0"/>
                </a:spcBef>
              </a:pPr>
              <a:t>113</a:t>
            </a:fld>
            <a:endParaRPr kumimoji="0" lang="en-US" altLang="en-US"/>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p:spPr>
        <p:txBody>
          <a:bodyPr/>
          <a:lstStyle/>
          <a:p>
            <a:endParaRPr lang="en-US" altLang="en-US">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endParaRPr lang="en-US"/>
          </a:p>
        </p:txBody>
      </p:sp>
    </p:spTree>
    <p:extLst>
      <p:ext uri="{BB962C8B-B14F-4D97-AF65-F5344CB8AC3E}">
        <p14:creationId xmlns:p14="http://schemas.microsoft.com/office/powerpoint/2010/main" val="107430908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lvl1pPr>
              <a:spcBef>
                <a:spcPct val="30000"/>
              </a:spcBef>
              <a:defRPr kumimoji="1" sz="1200">
                <a:solidFill>
                  <a:schemeClr val="tx1"/>
                </a:solidFill>
                <a:latin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a:spcBef>
                <a:spcPct val="0"/>
              </a:spcBef>
            </a:pPr>
            <a:fld id="{98D4F719-E1FD-4F57-BE0C-005520174ABD}" type="slidenum">
              <a:rPr kumimoji="0" lang="en-US" altLang="en-US"/>
              <a:pPr>
                <a:spcBef>
                  <a:spcPct val="0"/>
                </a:spcBef>
              </a:pPr>
              <a:t>114</a:t>
            </a:fld>
            <a:endParaRPr kumimoji="0" lang="en-US" altLang="en-US"/>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p:spPr>
        <p:txBody>
          <a:bodyPr/>
          <a:lstStyle/>
          <a:p>
            <a:endParaRPr lang="en-US" altLang="en-US">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endParaRPr lang="en-US"/>
          </a:p>
        </p:txBody>
      </p:sp>
    </p:spTree>
    <p:extLst>
      <p:ext uri="{BB962C8B-B14F-4D97-AF65-F5344CB8AC3E}">
        <p14:creationId xmlns:p14="http://schemas.microsoft.com/office/powerpoint/2010/main" val="10577213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txBox="1">
            <a:spLocks noGrp="1"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30000"/>
              </a:spcBef>
              <a:defRPr kumimoji="1" sz="1200">
                <a:solidFill>
                  <a:schemeClr val="tx1"/>
                </a:solidFill>
                <a:latin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algn="r" eaLnBrk="1" hangingPunct="1">
              <a:spcBef>
                <a:spcPct val="0"/>
              </a:spcBef>
            </a:pPr>
            <a:fld id="{F570547C-F568-4787-B553-574AB5015BA5}" type="slidenum">
              <a:rPr kumimoji="0" lang="en-US" altLang="en-US"/>
              <a:pPr algn="r" eaLnBrk="1" hangingPunct="1">
                <a:spcBef>
                  <a:spcPct val="0"/>
                </a:spcBef>
              </a:pPr>
              <a:t>12</a:t>
            </a:fld>
            <a:endParaRPr kumimoji="0" lang="en-US" altLang="en-US"/>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p:spPr>
        <p:txBody>
          <a:bodyPr/>
          <a:lstStyle/>
          <a:p>
            <a:endParaRPr lang="en-US" altLang="en-US">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endParaRPr lang="en-US"/>
          </a:p>
        </p:txBody>
      </p:sp>
    </p:spTree>
    <p:extLst>
      <p:ext uri="{BB962C8B-B14F-4D97-AF65-F5344CB8AC3E}">
        <p14:creationId xmlns:p14="http://schemas.microsoft.com/office/powerpoint/2010/main" val="410624992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lvl1pPr>
              <a:spcBef>
                <a:spcPct val="30000"/>
              </a:spcBef>
              <a:defRPr kumimoji="1" sz="1200">
                <a:solidFill>
                  <a:schemeClr val="tx1"/>
                </a:solidFill>
                <a:latin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a:spcBef>
                <a:spcPct val="0"/>
              </a:spcBef>
            </a:pPr>
            <a:fld id="{CEEAFC1E-DF42-4198-BD83-13B928AF6B8D}" type="slidenum">
              <a:rPr kumimoji="0" lang="en-US" altLang="en-US"/>
              <a:pPr>
                <a:spcBef>
                  <a:spcPct val="0"/>
                </a:spcBef>
              </a:pPr>
              <a:t>115</a:t>
            </a:fld>
            <a:endParaRPr kumimoji="0" lang="en-US" altLang="en-US"/>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p:spPr>
        <p:txBody>
          <a:bodyPr/>
          <a:lstStyle/>
          <a:p>
            <a:endParaRPr lang="en-US" altLang="en-US">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endParaRPr lang="en-US"/>
          </a:p>
        </p:txBody>
      </p:sp>
    </p:spTree>
    <p:extLst>
      <p:ext uri="{BB962C8B-B14F-4D97-AF65-F5344CB8AC3E}">
        <p14:creationId xmlns:p14="http://schemas.microsoft.com/office/powerpoint/2010/main" val="224777178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lvl1pPr>
              <a:spcBef>
                <a:spcPct val="30000"/>
              </a:spcBef>
              <a:defRPr kumimoji="1" sz="1200">
                <a:solidFill>
                  <a:schemeClr val="tx1"/>
                </a:solidFill>
                <a:latin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a:spcBef>
                <a:spcPct val="0"/>
              </a:spcBef>
            </a:pPr>
            <a:fld id="{C4FDFB3B-0189-472E-A3E1-78CBF74CDA16}" type="slidenum">
              <a:rPr kumimoji="0" lang="en-US" altLang="en-US"/>
              <a:pPr>
                <a:spcBef>
                  <a:spcPct val="0"/>
                </a:spcBef>
              </a:pPr>
              <a:t>116</a:t>
            </a:fld>
            <a:endParaRPr kumimoji="0" lang="en-US" altLang="en-US"/>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p:spPr>
        <p:txBody>
          <a:bodyPr/>
          <a:lstStyle/>
          <a:p>
            <a:endParaRPr lang="en-US" altLang="en-US">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endParaRPr lang="en-US"/>
          </a:p>
        </p:txBody>
      </p:sp>
    </p:spTree>
    <p:extLst>
      <p:ext uri="{BB962C8B-B14F-4D97-AF65-F5344CB8AC3E}">
        <p14:creationId xmlns:p14="http://schemas.microsoft.com/office/powerpoint/2010/main" val="284554207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lvl1pPr>
              <a:spcBef>
                <a:spcPct val="30000"/>
              </a:spcBef>
              <a:defRPr kumimoji="1" sz="1200">
                <a:solidFill>
                  <a:schemeClr val="tx1"/>
                </a:solidFill>
                <a:latin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a:spcBef>
                <a:spcPct val="0"/>
              </a:spcBef>
            </a:pPr>
            <a:fld id="{60CD6061-9334-4974-85E1-BB0FF3033E17}" type="slidenum">
              <a:rPr kumimoji="0" lang="en-US" altLang="en-US"/>
              <a:pPr>
                <a:spcBef>
                  <a:spcPct val="0"/>
                </a:spcBef>
              </a:pPr>
              <a:t>117</a:t>
            </a:fld>
            <a:endParaRPr kumimoji="0" lang="en-US" altLang="en-US"/>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p:spPr>
        <p:txBody>
          <a:bodyPr/>
          <a:lstStyle/>
          <a:p>
            <a:endParaRPr lang="en-US" altLang="en-US">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endParaRPr lang="en-US"/>
          </a:p>
        </p:txBody>
      </p:sp>
    </p:spTree>
    <p:extLst>
      <p:ext uri="{BB962C8B-B14F-4D97-AF65-F5344CB8AC3E}">
        <p14:creationId xmlns:p14="http://schemas.microsoft.com/office/powerpoint/2010/main" val="112404185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lvl1pPr>
              <a:spcBef>
                <a:spcPct val="30000"/>
              </a:spcBef>
              <a:defRPr kumimoji="1" sz="1200">
                <a:solidFill>
                  <a:schemeClr val="tx1"/>
                </a:solidFill>
                <a:latin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a:spcBef>
                <a:spcPct val="0"/>
              </a:spcBef>
            </a:pPr>
            <a:fld id="{2EE2E91C-6D3B-42B8-AE5D-34A0900B67FA}" type="slidenum">
              <a:rPr kumimoji="0" lang="en-US" altLang="en-US"/>
              <a:pPr>
                <a:spcBef>
                  <a:spcPct val="0"/>
                </a:spcBef>
              </a:pPr>
              <a:t>118</a:t>
            </a:fld>
            <a:endParaRPr kumimoji="0" lang="en-US" altLang="en-US"/>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p:spPr>
        <p:txBody>
          <a:bodyPr/>
          <a:lstStyle/>
          <a:p>
            <a:endParaRPr lang="en-US" altLang="en-US">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endParaRPr lang="en-US"/>
          </a:p>
        </p:txBody>
      </p:sp>
    </p:spTree>
    <p:extLst>
      <p:ext uri="{BB962C8B-B14F-4D97-AF65-F5344CB8AC3E}">
        <p14:creationId xmlns:p14="http://schemas.microsoft.com/office/powerpoint/2010/main" val="238201768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lvl1pPr>
              <a:spcBef>
                <a:spcPct val="30000"/>
              </a:spcBef>
              <a:defRPr kumimoji="1" sz="1200">
                <a:solidFill>
                  <a:schemeClr val="tx1"/>
                </a:solidFill>
                <a:latin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a:spcBef>
                <a:spcPct val="0"/>
              </a:spcBef>
            </a:pPr>
            <a:fld id="{1DE3C1C5-B033-4300-916D-24E5B096637F}" type="slidenum">
              <a:rPr kumimoji="0" lang="en-US" altLang="en-US"/>
              <a:pPr>
                <a:spcBef>
                  <a:spcPct val="0"/>
                </a:spcBef>
              </a:pPr>
              <a:t>119</a:t>
            </a:fld>
            <a:endParaRPr kumimoji="0" lang="en-US" altLang="en-US"/>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p:spPr>
        <p:txBody>
          <a:bodyPr/>
          <a:lstStyle/>
          <a:p>
            <a:endParaRPr lang="en-US" altLang="en-US">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endParaRPr lang="en-US"/>
          </a:p>
        </p:txBody>
      </p:sp>
    </p:spTree>
    <p:extLst>
      <p:ext uri="{BB962C8B-B14F-4D97-AF65-F5344CB8AC3E}">
        <p14:creationId xmlns:p14="http://schemas.microsoft.com/office/powerpoint/2010/main" val="280790866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lvl1pPr>
              <a:spcBef>
                <a:spcPct val="30000"/>
              </a:spcBef>
              <a:defRPr kumimoji="1" sz="1200">
                <a:solidFill>
                  <a:schemeClr val="tx1"/>
                </a:solidFill>
                <a:latin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a:spcBef>
                <a:spcPct val="0"/>
              </a:spcBef>
            </a:pPr>
            <a:fld id="{DE1D22F8-8193-4EE4-AACD-893979CD08A5}" type="slidenum">
              <a:rPr kumimoji="0" lang="en-US" altLang="en-US"/>
              <a:pPr>
                <a:spcBef>
                  <a:spcPct val="0"/>
                </a:spcBef>
              </a:pPr>
              <a:t>120</a:t>
            </a:fld>
            <a:endParaRPr kumimoji="0" lang="en-US" altLang="en-US"/>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p:spPr>
        <p:txBody>
          <a:bodyPr/>
          <a:lstStyle/>
          <a:p>
            <a:endParaRPr lang="en-US" altLang="en-US">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endParaRPr lang="en-US"/>
          </a:p>
        </p:txBody>
      </p:sp>
    </p:spTree>
    <p:extLst>
      <p:ext uri="{BB962C8B-B14F-4D97-AF65-F5344CB8AC3E}">
        <p14:creationId xmlns:p14="http://schemas.microsoft.com/office/powerpoint/2010/main" val="198551901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p:spPr>
        <p:txBody>
          <a:bodyPr/>
          <a:lstStyle>
            <a:lvl1pPr>
              <a:spcBef>
                <a:spcPct val="30000"/>
              </a:spcBef>
              <a:defRPr kumimoji="1" sz="1200">
                <a:solidFill>
                  <a:schemeClr val="tx1"/>
                </a:solidFill>
                <a:latin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a:spcBef>
                <a:spcPct val="0"/>
              </a:spcBef>
            </a:pPr>
            <a:fld id="{E18B4A6E-0805-4DAE-8707-03928843EDAF}" type="slidenum">
              <a:rPr kumimoji="0" lang="en-US" altLang="en-US"/>
              <a:pPr>
                <a:spcBef>
                  <a:spcPct val="0"/>
                </a:spcBef>
              </a:pPr>
              <a:t>121</a:t>
            </a:fld>
            <a:endParaRPr kumimoji="0" lang="en-US" altLang="en-US"/>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p:spPr>
        <p:txBody>
          <a:bodyPr/>
          <a:lstStyle/>
          <a:p>
            <a:endParaRPr lang="en-US" altLang="en-US">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endParaRPr lang="en-US"/>
          </a:p>
        </p:txBody>
      </p:sp>
    </p:spTree>
    <p:extLst>
      <p:ext uri="{BB962C8B-B14F-4D97-AF65-F5344CB8AC3E}">
        <p14:creationId xmlns:p14="http://schemas.microsoft.com/office/powerpoint/2010/main" val="153420843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lvl1pPr>
              <a:spcBef>
                <a:spcPct val="30000"/>
              </a:spcBef>
              <a:defRPr kumimoji="1" sz="1200">
                <a:solidFill>
                  <a:schemeClr val="tx1"/>
                </a:solidFill>
                <a:latin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a:spcBef>
                <a:spcPct val="0"/>
              </a:spcBef>
            </a:pPr>
            <a:fld id="{89088714-7D2E-4F48-AA8B-F56BE0B97BFB}" type="slidenum">
              <a:rPr kumimoji="0" lang="en-US" altLang="en-US"/>
              <a:pPr>
                <a:spcBef>
                  <a:spcPct val="0"/>
                </a:spcBef>
              </a:pPr>
              <a:t>122</a:t>
            </a:fld>
            <a:endParaRPr kumimoji="0" lang="en-US" altLang="en-US"/>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p:spPr>
        <p:txBody>
          <a:bodyPr/>
          <a:lstStyle/>
          <a:p>
            <a:endParaRPr lang="en-US" altLang="en-US">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endParaRPr lang="en-US"/>
          </a:p>
        </p:txBody>
      </p:sp>
    </p:spTree>
    <p:extLst>
      <p:ext uri="{BB962C8B-B14F-4D97-AF65-F5344CB8AC3E}">
        <p14:creationId xmlns:p14="http://schemas.microsoft.com/office/powerpoint/2010/main" val="356361784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lvl1pPr>
              <a:spcBef>
                <a:spcPct val="30000"/>
              </a:spcBef>
              <a:defRPr kumimoji="1" sz="1200">
                <a:solidFill>
                  <a:schemeClr val="tx1"/>
                </a:solidFill>
                <a:latin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a:spcBef>
                <a:spcPct val="0"/>
              </a:spcBef>
            </a:pPr>
            <a:fld id="{B363589C-1053-44F0-92B6-38E89A3A7245}" type="slidenum">
              <a:rPr kumimoji="0" lang="en-US" altLang="en-US"/>
              <a:pPr>
                <a:spcBef>
                  <a:spcPct val="0"/>
                </a:spcBef>
              </a:pPr>
              <a:t>123</a:t>
            </a:fld>
            <a:endParaRPr kumimoji="0" lang="en-US" altLang="en-US"/>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p:spPr>
        <p:txBody>
          <a:bodyPr/>
          <a:lstStyle/>
          <a:p>
            <a:endParaRPr lang="en-US" altLang="en-US">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endParaRPr lang="en-US"/>
          </a:p>
        </p:txBody>
      </p:sp>
    </p:spTree>
    <p:extLst>
      <p:ext uri="{BB962C8B-B14F-4D97-AF65-F5344CB8AC3E}">
        <p14:creationId xmlns:p14="http://schemas.microsoft.com/office/powerpoint/2010/main" val="126535236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p:spPr>
        <p:txBody>
          <a:bodyPr/>
          <a:lstStyle>
            <a:lvl1pPr>
              <a:spcBef>
                <a:spcPct val="30000"/>
              </a:spcBef>
              <a:defRPr kumimoji="1" sz="1200">
                <a:solidFill>
                  <a:schemeClr val="tx1"/>
                </a:solidFill>
                <a:latin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a:spcBef>
                <a:spcPct val="0"/>
              </a:spcBef>
            </a:pPr>
            <a:fld id="{1E9B5C39-CB0F-416A-89EB-AE4D873828C7}" type="slidenum">
              <a:rPr kumimoji="0" lang="en-US" altLang="en-US"/>
              <a:pPr>
                <a:spcBef>
                  <a:spcPct val="0"/>
                </a:spcBef>
              </a:pPr>
              <a:t>124</a:t>
            </a:fld>
            <a:endParaRPr kumimoji="0" lang="en-US" altLang="en-US"/>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p:spPr>
        <p:txBody>
          <a:bodyPr/>
          <a:lstStyle/>
          <a:p>
            <a:endParaRPr lang="en-US" altLang="en-US">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endParaRPr lang="en-US"/>
          </a:p>
        </p:txBody>
      </p:sp>
    </p:spTree>
    <p:extLst>
      <p:ext uri="{BB962C8B-B14F-4D97-AF65-F5344CB8AC3E}">
        <p14:creationId xmlns:p14="http://schemas.microsoft.com/office/powerpoint/2010/main" val="30043948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txBox="1">
            <a:spLocks noGrp="1"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30000"/>
              </a:spcBef>
              <a:defRPr kumimoji="1" sz="1200">
                <a:solidFill>
                  <a:schemeClr val="tx1"/>
                </a:solidFill>
                <a:latin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algn="r" eaLnBrk="1" hangingPunct="1">
              <a:spcBef>
                <a:spcPct val="0"/>
              </a:spcBef>
            </a:pPr>
            <a:fld id="{E962CAA8-8434-49AA-B649-5F7658E17464}" type="slidenum">
              <a:rPr kumimoji="0" lang="en-US" altLang="en-US"/>
              <a:pPr algn="r" eaLnBrk="1" hangingPunct="1">
                <a:spcBef>
                  <a:spcPct val="0"/>
                </a:spcBef>
              </a:pPr>
              <a:t>13</a:t>
            </a:fld>
            <a:endParaRPr kumimoji="0" lang="en-US" altLang="en-US"/>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endParaRPr lang="en-US"/>
          </a:p>
        </p:txBody>
      </p:sp>
    </p:spTree>
    <p:extLst>
      <p:ext uri="{BB962C8B-B14F-4D97-AF65-F5344CB8AC3E}">
        <p14:creationId xmlns:p14="http://schemas.microsoft.com/office/powerpoint/2010/main" val="414192803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lvl1pPr>
              <a:spcBef>
                <a:spcPct val="30000"/>
              </a:spcBef>
              <a:defRPr kumimoji="1" sz="1200">
                <a:solidFill>
                  <a:schemeClr val="tx1"/>
                </a:solidFill>
                <a:latin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a:spcBef>
                <a:spcPct val="0"/>
              </a:spcBef>
            </a:pPr>
            <a:fld id="{01F7B486-2FC2-472F-9A82-96759A51724C}" type="slidenum">
              <a:rPr kumimoji="0" lang="en-US" altLang="en-US"/>
              <a:pPr>
                <a:spcBef>
                  <a:spcPct val="0"/>
                </a:spcBef>
              </a:pPr>
              <a:t>125</a:t>
            </a:fld>
            <a:endParaRPr kumimoji="0" lang="en-US" altLang="en-US"/>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p:spPr>
        <p:txBody>
          <a:bodyPr/>
          <a:lstStyle/>
          <a:p>
            <a:endParaRPr lang="en-US" altLang="en-US">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endParaRPr lang="en-US"/>
          </a:p>
        </p:txBody>
      </p:sp>
    </p:spTree>
    <p:extLst>
      <p:ext uri="{BB962C8B-B14F-4D97-AF65-F5344CB8AC3E}">
        <p14:creationId xmlns:p14="http://schemas.microsoft.com/office/powerpoint/2010/main" val="202142360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lvl1pPr>
              <a:spcBef>
                <a:spcPct val="30000"/>
              </a:spcBef>
              <a:defRPr kumimoji="1" sz="1200">
                <a:solidFill>
                  <a:schemeClr val="tx1"/>
                </a:solidFill>
                <a:latin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a:spcBef>
                <a:spcPct val="0"/>
              </a:spcBef>
            </a:pPr>
            <a:fld id="{A30211B7-2ED2-4795-BE44-FBB26961DA4E}" type="slidenum">
              <a:rPr kumimoji="0" lang="en-US" altLang="en-US"/>
              <a:pPr>
                <a:spcBef>
                  <a:spcPct val="0"/>
                </a:spcBef>
              </a:pPr>
              <a:t>126</a:t>
            </a:fld>
            <a:endParaRPr kumimoji="0" lang="en-US" altLang="en-US"/>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p:spPr>
        <p:txBody>
          <a:bodyPr/>
          <a:lstStyle/>
          <a:p>
            <a:endParaRPr lang="en-US" altLang="en-US">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endParaRPr lang="en-US"/>
          </a:p>
        </p:txBody>
      </p:sp>
    </p:spTree>
    <p:extLst>
      <p:ext uri="{BB962C8B-B14F-4D97-AF65-F5344CB8AC3E}">
        <p14:creationId xmlns:p14="http://schemas.microsoft.com/office/powerpoint/2010/main" val="197829502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p:spPr>
        <p:txBody>
          <a:bodyPr/>
          <a:lstStyle>
            <a:lvl1pPr>
              <a:spcBef>
                <a:spcPct val="30000"/>
              </a:spcBef>
              <a:defRPr kumimoji="1" sz="1200">
                <a:solidFill>
                  <a:schemeClr val="tx1"/>
                </a:solidFill>
                <a:latin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a:spcBef>
                <a:spcPct val="0"/>
              </a:spcBef>
            </a:pPr>
            <a:fld id="{007667FA-3C61-4518-AF76-7555354E8C10}" type="slidenum">
              <a:rPr kumimoji="0" lang="en-US" altLang="en-US"/>
              <a:pPr>
                <a:spcBef>
                  <a:spcPct val="0"/>
                </a:spcBef>
              </a:pPr>
              <a:t>127</a:t>
            </a:fld>
            <a:endParaRPr kumimoji="0" lang="en-US" altLang="en-US"/>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p:spPr>
        <p:txBody>
          <a:bodyPr/>
          <a:lstStyle/>
          <a:p>
            <a:endParaRPr lang="en-US" altLang="en-US">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endParaRPr lang="en-US"/>
          </a:p>
        </p:txBody>
      </p:sp>
    </p:spTree>
    <p:extLst>
      <p:ext uri="{BB962C8B-B14F-4D97-AF65-F5344CB8AC3E}">
        <p14:creationId xmlns:p14="http://schemas.microsoft.com/office/powerpoint/2010/main" val="309770197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p:spPr>
        <p:txBody>
          <a:bodyPr/>
          <a:lstStyle>
            <a:lvl1pPr>
              <a:spcBef>
                <a:spcPct val="30000"/>
              </a:spcBef>
              <a:defRPr kumimoji="1" sz="1200">
                <a:solidFill>
                  <a:schemeClr val="tx1"/>
                </a:solidFill>
                <a:latin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a:spcBef>
                <a:spcPct val="0"/>
              </a:spcBef>
            </a:pPr>
            <a:fld id="{BAEC82E9-77F1-42C3-A0AA-67CBF5D1D3D8}" type="slidenum">
              <a:rPr kumimoji="0" lang="en-US" altLang="en-US"/>
              <a:pPr>
                <a:spcBef>
                  <a:spcPct val="0"/>
                </a:spcBef>
              </a:pPr>
              <a:t>128</a:t>
            </a:fld>
            <a:endParaRPr kumimoji="0" lang="en-US" altLang="en-US"/>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p:spPr>
        <p:txBody>
          <a:bodyPr/>
          <a:lstStyle/>
          <a:p>
            <a:endParaRPr lang="en-US" altLang="en-US">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endParaRPr lang="en-US"/>
          </a:p>
        </p:txBody>
      </p:sp>
    </p:spTree>
    <p:extLst>
      <p:ext uri="{BB962C8B-B14F-4D97-AF65-F5344CB8AC3E}">
        <p14:creationId xmlns:p14="http://schemas.microsoft.com/office/powerpoint/2010/main" val="179823163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lvl1pPr>
              <a:spcBef>
                <a:spcPct val="30000"/>
              </a:spcBef>
              <a:defRPr kumimoji="1" sz="1200">
                <a:solidFill>
                  <a:schemeClr val="tx1"/>
                </a:solidFill>
                <a:latin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a:spcBef>
                <a:spcPct val="0"/>
              </a:spcBef>
            </a:pPr>
            <a:fld id="{5F280998-B0E6-49FD-9BEE-4B18178C5030}" type="slidenum">
              <a:rPr kumimoji="0" lang="en-US" altLang="en-US"/>
              <a:pPr>
                <a:spcBef>
                  <a:spcPct val="0"/>
                </a:spcBef>
              </a:pPr>
              <a:t>129</a:t>
            </a:fld>
            <a:endParaRPr kumimoji="0" lang="en-US" altLang="en-US"/>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p:spPr>
        <p:txBody>
          <a:bodyPr/>
          <a:lstStyle/>
          <a:p>
            <a:endParaRPr lang="en-US" altLang="en-US">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endParaRPr lang="en-US"/>
          </a:p>
        </p:txBody>
      </p:sp>
    </p:spTree>
    <p:extLst>
      <p:ext uri="{BB962C8B-B14F-4D97-AF65-F5344CB8AC3E}">
        <p14:creationId xmlns:p14="http://schemas.microsoft.com/office/powerpoint/2010/main" val="38376371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txBox="1">
            <a:spLocks noGrp="1"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30000"/>
              </a:spcBef>
              <a:defRPr kumimoji="1" sz="1200">
                <a:solidFill>
                  <a:schemeClr val="tx1"/>
                </a:solidFill>
                <a:latin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algn="r" eaLnBrk="1" hangingPunct="1">
              <a:spcBef>
                <a:spcPct val="0"/>
              </a:spcBef>
            </a:pPr>
            <a:fld id="{EB18C817-C59C-442A-9461-45466B65A865}" type="slidenum">
              <a:rPr kumimoji="0" lang="en-US" altLang="en-US"/>
              <a:pPr algn="r" eaLnBrk="1" hangingPunct="1">
                <a:spcBef>
                  <a:spcPct val="0"/>
                </a:spcBef>
              </a:pPr>
              <a:t>14</a:t>
            </a:fld>
            <a:endParaRPr kumimoji="0" lang="en-US" altLang="en-US"/>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p:spPr>
        <p:txBody>
          <a:bodyPr/>
          <a:lstStyle/>
          <a:p>
            <a:endParaRPr lang="en-US" altLang="en-US">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endParaRPr lang="en-US"/>
          </a:p>
        </p:txBody>
      </p:sp>
    </p:spTree>
    <p:extLst>
      <p:ext uri="{BB962C8B-B14F-4D97-AF65-F5344CB8AC3E}">
        <p14:creationId xmlns:p14="http://schemas.microsoft.com/office/powerpoint/2010/main" val="4902610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txBox="1">
            <a:spLocks noGrp="1"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30000"/>
              </a:spcBef>
              <a:defRPr kumimoji="1" sz="1200">
                <a:solidFill>
                  <a:schemeClr val="tx1"/>
                </a:solidFill>
                <a:latin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algn="r" eaLnBrk="1" hangingPunct="1">
              <a:spcBef>
                <a:spcPct val="0"/>
              </a:spcBef>
            </a:pPr>
            <a:fld id="{542DF468-DFFC-4B52-B624-EFE194A66970}" type="slidenum">
              <a:rPr kumimoji="0" lang="en-US" altLang="en-US"/>
              <a:pPr algn="r" eaLnBrk="1" hangingPunct="1">
                <a:spcBef>
                  <a:spcPct val="0"/>
                </a:spcBef>
              </a:pPr>
              <a:t>15</a:t>
            </a:fld>
            <a:endParaRPr kumimoji="0" lang="en-US" altLang="en-US"/>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p:spPr>
        <p:txBody>
          <a:bodyPr/>
          <a:lstStyle/>
          <a:p>
            <a:endParaRPr lang="en-US" altLang="en-US">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endParaRPr lang="en-US"/>
          </a:p>
        </p:txBody>
      </p:sp>
    </p:spTree>
    <p:extLst>
      <p:ext uri="{BB962C8B-B14F-4D97-AF65-F5344CB8AC3E}">
        <p14:creationId xmlns:p14="http://schemas.microsoft.com/office/powerpoint/2010/main" val="38030468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txBox="1">
            <a:spLocks noGrp="1"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30000"/>
              </a:spcBef>
              <a:defRPr kumimoji="1" sz="1200">
                <a:solidFill>
                  <a:schemeClr val="tx1"/>
                </a:solidFill>
                <a:latin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algn="r" eaLnBrk="1" hangingPunct="1">
              <a:spcBef>
                <a:spcPct val="0"/>
              </a:spcBef>
            </a:pPr>
            <a:fld id="{542DF468-DFFC-4B52-B624-EFE194A66970}" type="slidenum">
              <a:rPr kumimoji="0" lang="en-US" altLang="en-US"/>
              <a:pPr algn="r" eaLnBrk="1" hangingPunct="1">
                <a:spcBef>
                  <a:spcPct val="0"/>
                </a:spcBef>
              </a:pPr>
              <a:t>16</a:t>
            </a:fld>
            <a:endParaRPr kumimoji="0" lang="en-US" altLang="en-US"/>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p:spPr>
        <p:txBody>
          <a:bodyPr/>
          <a:lstStyle/>
          <a:p>
            <a:endParaRPr lang="en-US" altLang="en-US">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endParaRPr lang="en-US"/>
          </a:p>
        </p:txBody>
      </p:sp>
    </p:spTree>
    <p:extLst>
      <p:ext uri="{BB962C8B-B14F-4D97-AF65-F5344CB8AC3E}">
        <p14:creationId xmlns:p14="http://schemas.microsoft.com/office/powerpoint/2010/main" val="2497123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defRPr/>
                </a:pPr>
                <a:endParaRPr lang="en-US" alt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defRPr/>
                </a:pPr>
                <a:endParaRPr lang="en-US" altLang="en-US"/>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defRPr/>
                </a:pPr>
                <a:endParaRPr lang="en-US" altLang="en-US"/>
              </a:p>
            </p:txBody>
          </p:sp>
          <p:sp>
            <p:nvSpPr>
              <p:cNvPr id="11"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defRPr/>
                </a:pPr>
                <a:endParaRPr lang="en-US" alt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defRPr/>
              </a:pPr>
              <a:endParaRPr lang="en-US" altLang="en-US"/>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defRPr/>
              </a:pPr>
              <a:endParaRPr lang="en-US" alt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defRPr/>
              </a:pPr>
              <a:endParaRPr lang="en-US" altLang="en-US"/>
            </a:p>
          </p:txBody>
        </p:sp>
      </p:grpSp>
      <p:sp>
        <p:nvSpPr>
          <p:cNvPr id="65548" name="Rectangle 12"/>
          <p:cNvSpPr>
            <a:spLocks noGrp="1" noChangeArrowheads="1"/>
          </p:cNvSpPr>
          <p:nvPr>
            <p:ph type="ctrTitle"/>
          </p:nvPr>
        </p:nvSpPr>
        <p:spPr>
          <a:xfrm>
            <a:off x="990600" y="1828800"/>
            <a:ext cx="7772400" cy="1143000"/>
          </a:xfrm>
        </p:spPr>
        <p:txBody>
          <a:bodyPr/>
          <a:lstStyle>
            <a:lvl1pPr>
              <a:defRPr/>
            </a:lvl1pPr>
          </a:lstStyle>
          <a:p>
            <a:pPr lvl="0"/>
            <a:r>
              <a:rPr lang="en-US" noProof="0"/>
              <a:t>Click to edit Master title style</a:t>
            </a:r>
          </a:p>
        </p:txBody>
      </p:sp>
      <p:sp>
        <p:nvSpPr>
          <p:cNvPr id="65549"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en-US" noProof="0"/>
              <a:t>Click to edit Master subtitle style</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p>
        </p:txBody>
      </p:sp>
      <p:sp>
        <p:nvSpPr>
          <p:cNvPr id="15" name="Rectangle 15"/>
          <p:cNvSpPr>
            <a:spLocks noGrp="1" noChangeArrowheads="1"/>
          </p:cNvSpPr>
          <p:nvPr>
            <p:ph type="ftr" sz="quarter" idx="11"/>
          </p:nvPr>
        </p:nvSpPr>
        <p:spPr>
          <a:xfrm>
            <a:off x="3429000" y="6248400"/>
            <a:ext cx="2895600" cy="457200"/>
          </a:xfrm>
        </p:spPr>
        <p:txBody>
          <a:bodyPr/>
          <a:lstStyle>
            <a:lvl1pPr algn="ctr">
              <a:defRPr sz="1400">
                <a:solidFill>
                  <a:schemeClr val="bg2"/>
                </a:solidFill>
              </a:defRPr>
            </a:lvl1pPr>
          </a:lstStyle>
          <a:p>
            <a:pPr>
              <a:defRPr/>
            </a:pPr>
            <a:r>
              <a:rPr lang="en-US"/>
              <a:t>Implementing RDBMS concepts using  SQL Server 2000/ Session 17/ ‹#› of 22</a:t>
            </a:r>
          </a:p>
        </p:txBody>
      </p:sp>
      <p:sp>
        <p:nvSpPr>
          <p:cNvPr id="16" name="Rectangle 16"/>
          <p:cNvSpPr>
            <a:spLocks noGrp="1" noChangeArrowheads="1"/>
          </p:cNvSpPr>
          <p:nvPr>
            <p:ph type="sldNum" sz="quarter" idx="12"/>
          </p:nvPr>
        </p:nvSpPr>
        <p:spPr bwMode="auto">
          <a:xfrm>
            <a:off x="68580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smtClean="0">
                <a:solidFill>
                  <a:schemeClr val="bg2"/>
                </a:solidFill>
              </a:defRPr>
            </a:lvl1pPr>
          </a:lstStyle>
          <a:p>
            <a:pPr>
              <a:defRPr/>
            </a:pPr>
            <a:fld id="{73BE54D0-75AE-40E8-A33A-64FFEC671B6A}" type="slidenum">
              <a:rPr lang="en-US"/>
              <a:pPr>
                <a:defRPr/>
              </a:pPr>
              <a:t>‹#›</a:t>
            </a:fld>
            <a:endParaRPr lang="en-US"/>
          </a:p>
        </p:txBody>
      </p:sp>
    </p:spTree>
    <p:extLst>
      <p:ext uri="{BB962C8B-B14F-4D97-AF65-F5344CB8AC3E}">
        <p14:creationId xmlns:p14="http://schemas.microsoft.com/office/powerpoint/2010/main" val="60974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Implementing RDBMS concepts using  SQL Server 2000/ Session 17/ </a:t>
            </a:r>
            <a:fld id="{1404DEEC-FC5B-42F4-ABDE-3ED5997AF979}" type="slidenum">
              <a:rPr lang="en-US"/>
              <a:pPr>
                <a:defRPr/>
              </a:pPr>
              <a:t>‹#›</a:t>
            </a:fld>
            <a:r>
              <a:rPr lang="en-US"/>
              <a:t> of 22</a:t>
            </a:r>
            <a:endParaRPr lang="en-US" sz="1400"/>
          </a:p>
        </p:txBody>
      </p:sp>
    </p:spTree>
    <p:extLst>
      <p:ext uri="{BB962C8B-B14F-4D97-AF65-F5344CB8AC3E}">
        <p14:creationId xmlns:p14="http://schemas.microsoft.com/office/powerpoint/2010/main" val="788279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617538"/>
            <a:ext cx="1951038" cy="55149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50938" y="617538"/>
            <a:ext cx="5700712" cy="5514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Implementing RDBMS concepts using  SQL Server 2000/ Session 17/ </a:t>
            </a:r>
            <a:fld id="{65312720-0DFC-4019-893C-1C32DB2DC80E}" type="slidenum">
              <a:rPr lang="en-US"/>
              <a:pPr>
                <a:defRPr/>
              </a:pPr>
              <a:t>‹#›</a:t>
            </a:fld>
            <a:r>
              <a:rPr lang="en-US"/>
              <a:t> of 22</a:t>
            </a:r>
            <a:endParaRPr lang="en-US" sz="1400"/>
          </a:p>
        </p:txBody>
      </p:sp>
    </p:spTree>
    <p:extLst>
      <p:ext uri="{BB962C8B-B14F-4D97-AF65-F5344CB8AC3E}">
        <p14:creationId xmlns:p14="http://schemas.microsoft.com/office/powerpoint/2010/main" val="13379979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617538"/>
            <a:ext cx="7793037" cy="1143000"/>
          </a:xfrm>
        </p:spPr>
        <p:txBody>
          <a:bodyPr/>
          <a:lstStyle/>
          <a:p>
            <a:r>
              <a:rPr lang="en-US"/>
              <a:t>Click to edit Master title style</a:t>
            </a:r>
          </a:p>
        </p:txBody>
      </p:sp>
      <p:sp>
        <p:nvSpPr>
          <p:cNvPr id="3" name="Text Placeholder 2"/>
          <p:cNvSpPr>
            <a:spLocks noGrp="1"/>
          </p:cNvSpPr>
          <p:nvPr>
            <p:ph type="body" sz="half" idx="1"/>
          </p:nvPr>
        </p:nvSpPr>
        <p:spPr>
          <a:xfrm>
            <a:off x="1182688" y="2017713"/>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45088" y="2017713"/>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Implementing RDBMS concepts using  SQL Server 2000/ Session 17/ </a:t>
            </a:r>
            <a:fld id="{874E2F84-1907-4189-9DBA-44B9EB50E29D}" type="slidenum">
              <a:rPr lang="en-US"/>
              <a:pPr>
                <a:defRPr/>
              </a:pPr>
              <a:t>‹#›</a:t>
            </a:fld>
            <a:r>
              <a:rPr lang="en-US"/>
              <a:t> of 22</a:t>
            </a:r>
            <a:endParaRPr lang="en-US" sz="1400"/>
          </a:p>
        </p:txBody>
      </p:sp>
    </p:spTree>
    <p:extLst>
      <p:ext uri="{BB962C8B-B14F-4D97-AF65-F5344CB8AC3E}">
        <p14:creationId xmlns:p14="http://schemas.microsoft.com/office/powerpoint/2010/main" val="276501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Implementing RDBMS concepts using  SQL Server 2000/ Session 17/ </a:t>
            </a:r>
            <a:fld id="{AD329F5C-D31E-4CAE-A831-55A0DFF85B62}" type="slidenum">
              <a:rPr lang="en-US"/>
              <a:pPr>
                <a:defRPr/>
              </a:pPr>
              <a:t>‹#›</a:t>
            </a:fld>
            <a:r>
              <a:rPr lang="en-US"/>
              <a:t> of 22</a:t>
            </a:r>
            <a:endParaRPr lang="en-US" sz="1400"/>
          </a:p>
        </p:txBody>
      </p:sp>
    </p:spTree>
    <p:extLst>
      <p:ext uri="{BB962C8B-B14F-4D97-AF65-F5344CB8AC3E}">
        <p14:creationId xmlns:p14="http://schemas.microsoft.com/office/powerpoint/2010/main" val="1292602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Implementing RDBMS concepts using  SQL Server 2000/ Session 17/ </a:t>
            </a:r>
            <a:fld id="{694896D7-7087-45C8-8E03-4D4DFBAFFC49}" type="slidenum">
              <a:rPr lang="en-US"/>
              <a:pPr>
                <a:defRPr/>
              </a:pPr>
              <a:t>‹#›</a:t>
            </a:fld>
            <a:r>
              <a:rPr lang="en-US"/>
              <a:t> of 22</a:t>
            </a:r>
            <a:endParaRPr lang="en-US" sz="1400"/>
          </a:p>
        </p:txBody>
      </p:sp>
    </p:spTree>
    <p:extLst>
      <p:ext uri="{BB962C8B-B14F-4D97-AF65-F5344CB8AC3E}">
        <p14:creationId xmlns:p14="http://schemas.microsoft.com/office/powerpoint/2010/main" val="1059788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Implementing RDBMS concepts using  SQL Server 2000/ Session 17/ </a:t>
            </a:r>
            <a:fld id="{B965CF19-BB6F-42FD-9533-44B435A5A304}" type="slidenum">
              <a:rPr lang="en-US"/>
              <a:pPr>
                <a:defRPr/>
              </a:pPr>
              <a:t>‹#›</a:t>
            </a:fld>
            <a:r>
              <a:rPr lang="en-US"/>
              <a:t> of 22</a:t>
            </a:r>
            <a:endParaRPr lang="en-US" sz="1400"/>
          </a:p>
        </p:txBody>
      </p:sp>
    </p:spTree>
    <p:extLst>
      <p:ext uri="{BB962C8B-B14F-4D97-AF65-F5344CB8AC3E}">
        <p14:creationId xmlns:p14="http://schemas.microsoft.com/office/powerpoint/2010/main" val="3907995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1"/>
          <p:cNvSpPr>
            <a:spLocks noGrp="1" noChangeArrowheads="1"/>
          </p:cNvSpPr>
          <p:nvPr>
            <p:ph type="dt" sz="half" idx="10"/>
          </p:nvPr>
        </p:nvSpPr>
        <p:spPr>
          <a:ln/>
        </p:spPr>
        <p:txBody>
          <a:bodyPr/>
          <a:lstStyle>
            <a:lvl1pPr>
              <a:defRPr/>
            </a:lvl1pPr>
          </a:lstStyle>
          <a:p>
            <a:pPr>
              <a:defRPr/>
            </a:pPr>
            <a:endParaRPr lang="en-US"/>
          </a:p>
        </p:txBody>
      </p:sp>
      <p:sp>
        <p:nvSpPr>
          <p:cNvPr id="8" name="Rectangle 12"/>
          <p:cNvSpPr>
            <a:spLocks noGrp="1" noChangeArrowheads="1"/>
          </p:cNvSpPr>
          <p:nvPr>
            <p:ph type="ftr" sz="quarter" idx="11"/>
          </p:nvPr>
        </p:nvSpPr>
        <p:spPr>
          <a:ln/>
        </p:spPr>
        <p:txBody>
          <a:bodyPr/>
          <a:lstStyle>
            <a:lvl1pPr>
              <a:defRPr/>
            </a:lvl1pPr>
          </a:lstStyle>
          <a:p>
            <a:pPr>
              <a:defRPr/>
            </a:pPr>
            <a:r>
              <a:rPr lang="en-US"/>
              <a:t>Implementing RDBMS concepts using  SQL Server 2000/ Session 17/ </a:t>
            </a:r>
            <a:fld id="{06218F89-2392-48AB-A7CA-9C566BA79AC7}" type="slidenum">
              <a:rPr lang="en-US"/>
              <a:pPr>
                <a:defRPr/>
              </a:pPr>
              <a:t>‹#›</a:t>
            </a:fld>
            <a:r>
              <a:rPr lang="en-US"/>
              <a:t> of 22</a:t>
            </a:r>
            <a:endParaRPr lang="en-US" sz="1400"/>
          </a:p>
        </p:txBody>
      </p:sp>
    </p:spTree>
    <p:extLst>
      <p:ext uri="{BB962C8B-B14F-4D97-AF65-F5344CB8AC3E}">
        <p14:creationId xmlns:p14="http://schemas.microsoft.com/office/powerpoint/2010/main" val="38546685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1"/>
          <p:cNvSpPr>
            <a:spLocks noGrp="1" noChangeArrowheads="1"/>
          </p:cNvSpPr>
          <p:nvPr>
            <p:ph type="dt" sz="half" idx="10"/>
          </p:nvPr>
        </p:nvSpPr>
        <p:spPr>
          <a:ln/>
        </p:spPr>
        <p:txBody>
          <a:bodyPr/>
          <a:lstStyle>
            <a:lvl1pPr>
              <a:defRPr/>
            </a:lvl1pPr>
          </a:lstStyle>
          <a:p>
            <a:pPr>
              <a:defRPr/>
            </a:pPr>
            <a:endParaRPr lang="en-US"/>
          </a:p>
        </p:txBody>
      </p:sp>
      <p:sp>
        <p:nvSpPr>
          <p:cNvPr id="4" name="Rectangle 12"/>
          <p:cNvSpPr>
            <a:spLocks noGrp="1" noChangeArrowheads="1"/>
          </p:cNvSpPr>
          <p:nvPr>
            <p:ph type="ftr" sz="quarter" idx="11"/>
          </p:nvPr>
        </p:nvSpPr>
        <p:spPr>
          <a:ln/>
        </p:spPr>
        <p:txBody>
          <a:bodyPr/>
          <a:lstStyle>
            <a:lvl1pPr>
              <a:defRPr/>
            </a:lvl1pPr>
          </a:lstStyle>
          <a:p>
            <a:pPr>
              <a:defRPr/>
            </a:pPr>
            <a:r>
              <a:rPr lang="en-US"/>
              <a:t>Implementing RDBMS concepts using  SQL Server 2000/ Session 17/ </a:t>
            </a:r>
            <a:fld id="{083C23DA-E10F-4ECC-B2A4-9A6D2C58AED4}" type="slidenum">
              <a:rPr lang="en-US"/>
              <a:pPr>
                <a:defRPr/>
              </a:pPr>
              <a:t>‹#›</a:t>
            </a:fld>
            <a:r>
              <a:rPr lang="en-US"/>
              <a:t> of 22</a:t>
            </a:r>
            <a:endParaRPr lang="en-US" sz="1400"/>
          </a:p>
        </p:txBody>
      </p:sp>
    </p:spTree>
    <p:extLst>
      <p:ext uri="{BB962C8B-B14F-4D97-AF65-F5344CB8AC3E}">
        <p14:creationId xmlns:p14="http://schemas.microsoft.com/office/powerpoint/2010/main" val="1992510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p>
        </p:txBody>
      </p:sp>
      <p:sp>
        <p:nvSpPr>
          <p:cNvPr id="3" name="Rectangle 12"/>
          <p:cNvSpPr>
            <a:spLocks noGrp="1" noChangeArrowheads="1"/>
          </p:cNvSpPr>
          <p:nvPr>
            <p:ph type="ftr" sz="quarter" idx="11"/>
          </p:nvPr>
        </p:nvSpPr>
        <p:spPr>
          <a:ln/>
        </p:spPr>
        <p:txBody>
          <a:bodyPr/>
          <a:lstStyle>
            <a:lvl1pPr>
              <a:defRPr/>
            </a:lvl1pPr>
          </a:lstStyle>
          <a:p>
            <a:pPr>
              <a:defRPr/>
            </a:pPr>
            <a:r>
              <a:rPr lang="en-US"/>
              <a:t>Implementing RDBMS concepts using  SQL Server 2000/ Session 17/ </a:t>
            </a:r>
            <a:fld id="{1F4061DF-B6AD-45C7-A93F-E9A9EFBD58E1}" type="slidenum">
              <a:rPr lang="en-US"/>
              <a:pPr>
                <a:defRPr/>
              </a:pPr>
              <a:t>‹#›</a:t>
            </a:fld>
            <a:r>
              <a:rPr lang="en-US"/>
              <a:t> of 22</a:t>
            </a:r>
            <a:endParaRPr lang="en-US" sz="1400"/>
          </a:p>
        </p:txBody>
      </p:sp>
    </p:spTree>
    <p:extLst>
      <p:ext uri="{BB962C8B-B14F-4D97-AF65-F5344CB8AC3E}">
        <p14:creationId xmlns:p14="http://schemas.microsoft.com/office/powerpoint/2010/main" val="1507814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Implementing RDBMS concepts using  SQL Server 2000/ Session 17/ </a:t>
            </a:r>
            <a:fld id="{C05AD3AE-4BCA-41F4-BD14-1AA90DFD7EA7}" type="slidenum">
              <a:rPr lang="en-US"/>
              <a:pPr>
                <a:defRPr/>
              </a:pPr>
              <a:t>‹#›</a:t>
            </a:fld>
            <a:r>
              <a:rPr lang="en-US"/>
              <a:t> of 22</a:t>
            </a:r>
            <a:endParaRPr lang="en-US" sz="1400"/>
          </a:p>
        </p:txBody>
      </p:sp>
    </p:spTree>
    <p:extLst>
      <p:ext uri="{BB962C8B-B14F-4D97-AF65-F5344CB8AC3E}">
        <p14:creationId xmlns:p14="http://schemas.microsoft.com/office/powerpoint/2010/main" val="3653694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Implementing RDBMS concepts using  SQL Server 2000/ Session 17/ </a:t>
            </a:r>
            <a:fld id="{3CA71EFD-8AA2-4EAB-AAFB-21E63EEF065E}" type="slidenum">
              <a:rPr lang="en-US"/>
              <a:pPr>
                <a:defRPr/>
              </a:pPr>
              <a:t>‹#›</a:t>
            </a:fld>
            <a:r>
              <a:rPr lang="en-US"/>
              <a:t> of 22</a:t>
            </a:r>
            <a:endParaRPr lang="en-US" sz="1400"/>
          </a:p>
        </p:txBody>
      </p:sp>
    </p:spTree>
    <p:extLst>
      <p:ext uri="{BB962C8B-B14F-4D97-AF65-F5344CB8AC3E}">
        <p14:creationId xmlns:p14="http://schemas.microsoft.com/office/powerpoint/2010/main" val="2431944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defRPr/>
            </a:pPr>
            <a:endParaRPr kumimoji="1" lang="en-US" altLang="en-US"/>
          </a:p>
        </p:txBody>
      </p:sp>
      <p:sp>
        <p:nvSpPr>
          <p:cNvPr id="102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defRPr/>
            </a:pPr>
            <a:endParaRPr kumimoji="1" lang="en-US" altLang="en-US"/>
          </a:p>
        </p:txBody>
      </p:sp>
      <p:sp>
        <p:nvSpPr>
          <p:cNvPr id="1028" name="Rectangle 4"/>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defRPr/>
            </a:pPr>
            <a:endParaRPr kumimoji="1" lang="en-US" altLang="en-US"/>
          </a:p>
        </p:txBody>
      </p:sp>
      <p:sp>
        <p:nvSpPr>
          <p:cNvPr id="102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defRPr/>
            </a:pPr>
            <a:endParaRPr kumimoji="1" lang="en-US" altLang="en-US"/>
          </a:p>
        </p:txBody>
      </p:sp>
      <p:sp>
        <p:nvSpPr>
          <p:cNvPr id="103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defRPr/>
            </a:pPr>
            <a:endParaRPr kumimoji="1" lang="en-US" altLang="en-US"/>
          </a:p>
        </p:txBody>
      </p:sp>
      <p:sp>
        <p:nvSpPr>
          <p:cNvPr id="1031" name="Rectangle 7"/>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defRPr/>
            </a:pPr>
            <a:endParaRPr kumimoji="1" lang="en-US" altLang="en-US"/>
          </a:p>
        </p:txBody>
      </p:sp>
      <p:sp>
        <p:nvSpPr>
          <p:cNvPr id="103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defRPr/>
            </a:pPr>
            <a:endParaRPr kumimoji="1" lang="en-US" altLang="en-US"/>
          </a:p>
        </p:txBody>
      </p:sp>
      <p:sp>
        <p:nvSpPr>
          <p:cNvPr id="1033" name="Rectangle 9"/>
          <p:cNvSpPr>
            <a:spLocks noGrp="1" noChangeArrowheads="1"/>
          </p:cNvSpPr>
          <p:nvPr>
            <p:ph type="title"/>
          </p:nvPr>
        </p:nvSpPr>
        <p:spPr bwMode="auto">
          <a:xfrm>
            <a:off x="1150938" y="617538"/>
            <a:ext cx="779303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34" name="Rectangle 10"/>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4523" name="Rectangle 11"/>
          <p:cNvSpPr>
            <a:spLocks noGrp="1" noChangeArrowheads="1"/>
          </p:cNvSpPr>
          <p:nvPr>
            <p:ph type="dt" sz="half" idx="2"/>
          </p:nvPr>
        </p:nvSpPr>
        <p:spPr bwMode="auto">
          <a:xfrm>
            <a:off x="91440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a:lvl1pPr>
          </a:lstStyle>
          <a:p>
            <a:pPr>
              <a:defRPr/>
            </a:pPr>
            <a:endParaRPr lang="en-US"/>
          </a:p>
        </p:txBody>
      </p:sp>
      <p:sp>
        <p:nvSpPr>
          <p:cNvPr id="64524" name="Rectangle 12"/>
          <p:cNvSpPr>
            <a:spLocks noGrp="1" noChangeArrowheads="1"/>
          </p:cNvSpPr>
          <p:nvPr>
            <p:ph type="ftr" sz="quarter" idx="3"/>
          </p:nvPr>
        </p:nvSpPr>
        <p:spPr bwMode="auto">
          <a:xfrm>
            <a:off x="3352800" y="6324600"/>
            <a:ext cx="556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900" smtClean="0"/>
            </a:lvl1pPr>
          </a:lstStyle>
          <a:p>
            <a:pPr>
              <a:defRPr/>
            </a:pPr>
            <a:r>
              <a:rPr lang="en-US"/>
              <a:t>Implementing RDBMS concepts using  SQL Server 2000/ Session 17/ </a:t>
            </a:r>
            <a:fld id="{CF2356A4-976B-4E8B-9CE7-60EA5CC3E776}" type="slidenum">
              <a:rPr lang="en-US"/>
              <a:pPr>
                <a:defRPr/>
              </a:pPr>
              <a:t>‹#›</a:t>
            </a:fld>
            <a:r>
              <a:rPr lang="en-US"/>
              <a:t> of 22</a:t>
            </a:r>
            <a:endParaRPr lang="en-US" sz="1400"/>
          </a:p>
        </p:txBody>
      </p:sp>
    </p:spTree>
  </p:cSld>
  <p:clrMap bg1="lt1" tx1="dk1" bg2="lt2" tx2="dk2" accent1="accent1" accent2="accent2" accent3="accent3" accent4="accent4" accent5="accent5" accent6="accent6" hlink="hlink" folHlink="folHlink"/>
  <p:sldLayoutIdLst>
    <p:sldLayoutId id="2147483747"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Lst>
  <p:hf hdr="0" ftr="0"/>
  <p:txStyles>
    <p:titleStyle>
      <a:lvl1pPr algn="ctr" rtl="0" eaLnBrk="0" fontAlgn="base" hangingPunct="0">
        <a:spcBef>
          <a:spcPct val="0"/>
        </a:spcBef>
        <a:spcAft>
          <a:spcPct val="0"/>
        </a:spcAft>
        <a:defRPr sz="40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Georgia" pitchFamily="18" charset="0"/>
        </a:defRPr>
      </a:lvl2pPr>
      <a:lvl3pPr algn="ctr" rtl="0" eaLnBrk="0" fontAlgn="base" hangingPunct="0">
        <a:spcBef>
          <a:spcPct val="0"/>
        </a:spcBef>
        <a:spcAft>
          <a:spcPct val="0"/>
        </a:spcAft>
        <a:defRPr sz="4000">
          <a:solidFill>
            <a:schemeClr val="tx2"/>
          </a:solidFill>
          <a:latin typeface="Georgia" pitchFamily="18" charset="0"/>
        </a:defRPr>
      </a:lvl3pPr>
      <a:lvl4pPr algn="ctr" rtl="0" eaLnBrk="0" fontAlgn="base" hangingPunct="0">
        <a:spcBef>
          <a:spcPct val="0"/>
        </a:spcBef>
        <a:spcAft>
          <a:spcPct val="0"/>
        </a:spcAft>
        <a:defRPr sz="4000">
          <a:solidFill>
            <a:schemeClr val="tx2"/>
          </a:solidFill>
          <a:latin typeface="Georgia" pitchFamily="18" charset="0"/>
        </a:defRPr>
      </a:lvl4pPr>
      <a:lvl5pPr algn="ctr" rtl="0" eaLnBrk="0" fontAlgn="base" hangingPunct="0">
        <a:spcBef>
          <a:spcPct val="0"/>
        </a:spcBef>
        <a:spcAft>
          <a:spcPct val="0"/>
        </a:spcAft>
        <a:defRPr sz="4000">
          <a:solidFill>
            <a:schemeClr val="tx2"/>
          </a:solidFill>
          <a:latin typeface="Georgia" pitchFamily="18" charset="0"/>
        </a:defRPr>
      </a:lvl5pPr>
      <a:lvl6pPr marL="457200" algn="ctr" rtl="0" fontAlgn="base">
        <a:spcBef>
          <a:spcPct val="0"/>
        </a:spcBef>
        <a:spcAft>
          <a:spcPct val="0"/>
        </a:spcAft>
        <a:defRPr sz="4000">
          <a:solidFill>
            <a:schemeClr val="tx2"/>
          </a:solidFill>
          <a:latin typeface="Georgia" pitchFamily="18" charset="0"/>
        </a:defRPr>
      </a:lvl6pPr>
      <a:lvl7pPr marL="914400" algn="ctr" rtl="0" fontAlgn="base">
        <a:spcBef>
          <a:spcPct val="0"/>
        </a:spcBef>
        <a:spcAft>
          <a:spcPct val="0"/>
        </a:spcAft>
        <a:defRPr sz="4000">
          <a:solidFill>
            <a:schemeClr val="tx2"/>
          </a:solidFill>
          <a:latin typeface="Georgia" pitchFamily="18" charset="0"/>
        </a:defRPr>
      </a:lvl7pPr>
      <a:lvl8pPr marL="1371600" algn="ctr" rtl="0" fontAlgn="base">
        <a:spcBef>
          <a:spcPct val="0"/>
        </a:spcBef>
        <a:spcAft>
          <a:spcPct val="0"/>
        </a:spcAft>
        <a:defRPr sz="4000">
          <a:solidFill>
            <a:schemeClr val="tx2"/>
          </a:solidFill>
          <a:latin typeface="Georgia" pitchFamily="18" charset="0"/>
        </a:defRPr>
      </a:lvl8pPr>
      <a:lvl9pPr marL="1828800" algn="ctr" rtl="0" fontAlgn="base">
        <a:spcBef>
          <a:spcPct val="0"/>
        </a:spcBef>
        <a:spcAft>
          <a:spcPct val="0"/>
        </a:spcAft>
        <a:defRPr sz="4000">
          <a:solidFill>
            <a:schemeClr val="tx2"/>
          </a:solidFill>
          <a:latin typeface="Georgia" pitchFamily="18"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34.png"/><Relationship Id="rId1" Type="http://schemas.openxmlformats.org/officeDocument/2006/relationships/slideLayout" Target="../slideLayouts/slideLayout2.xml"/><Relationship Id="rId5" Type="http://schemas.microsoft.com/office/2007/relationships/hdphoto" Target="../media/hdphoto7.wdp"/><Relationship Id="rId4" Type="http://schemas.openxmlformats.org/officeDocument/2006/relationships/image" Target="../media/image35.png"/></Relationships>
</file>

<file path=ppt/slides/_rels/slide101.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36.png"/><Relationship Id="rId1" Type="http://schemas.openxmlformats.org/officeDocument/2006/relationships/slideLayout" Target="../slideLayouts/slideLayout2.xml"/><Relationship Id="rId5" Type="http://schemas.microsoft.com/office/2007/relationships/hdphoto" Target="../media/hdphoto9.wdp"/><Relationship Id="rId4" Type="http://schemas.openxmlformats.org/officeDocument/2006/relationships/image" Target="../media/image37.png"/></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39.gif"/><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29.png"/><Relationship Id="rId5" Type="http://schemas.microsoft.com/office/2007/relationships/hdphoto" Target="../media/hdphoto2.wdp"/><Relationship Id="rId4" Type="http://schemas.openxmlformats.org/officeDocument/2006/relationships/image" Target="../media/image28.png"/></Relationships>
</file>

<file path=ppt/slides/_rels/slide97.xml.rels><?xml version="1.0" encoding="UTF-8" standalone="yes"?>
<Relationships xmlns="http://schemas.openxmlformats.org/package/2006/relationships"><Relationship Id="rId8" Type="http://schemas.openxmlformats.org/officeDocument/2006/relationships/image" Target="../media/image31.png"/><Relationship Id="rId3" Type="http://schemas.microsoft.com/office/2007/relationships/hdphoto" Target="../media/hdphoto2.wdp"/><Relationship Id="rId7" Type="http://schemas.microsoft.com/office/2007/relationships/hdphoto" Target="../media/hdphoto4.wdp"/><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0.png"/><Relationship Id="rId5" Type="http://schemas.microsoft.com/office/2007/relationships/hdphoto" Target="../media/hdphoto3.wdp"/><Relationship Id="rId4" Type="http://schemas.openxmlformats.org/officeDocument/2006/relationships/image" Target="../media/image29.png"/></Relationships>
</file>

<file path=ppt/slides/_rels/slide98.xml.rels><?xml version="1.0" encoding="UTF-8" standalone="yes"?>
<Relationships xmlns="http://schemas.openxmlformats.org/package/2006/relationships"><Relationship Id="rId8" Type="http://schemas.openxmlformats.org/officeDocument/2006/relationships/image" Target="../media/image33.png"/><Relationship Id="rId3" Type="http://schemas.microsoft.com/office/2007/relationships/hdphoto" Target="../media/hdphoto5.wdp"/><Relationship Id="rId7" Type="http://schemas.microsoft.com/office/2007/relationships/hdphoto" Target="../media/hdphoto2.wdp"/><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8.png"/><Relationship Id="rId5" Type="http://schemas.microsoft.com/office/2007/relationships/hdphoto" Target="../media/hdphoto3.wdp"/><Relationship Id="rId4" Type="http://schemas.openxmlformats.org/officeDocument/2006/relationships/image" Target="../media/image29.png"/></Relationships>
</file>

<file path=ppt/slides/_rels/slide99.xml.rels><?xml version="1.0" encoding="UTF-8" standalone="yes"?>
<Relationships xmlns="http://schemas.openxmlformats.org/package/2006/relationships"><Relationship Id="rId3" Type="http://schemas.microsoft.com/office/2007/relationships/hdphoto" Target="../media/hdphoto5.wdp"/><Relationship Id="rId7" Type="http://schemas.microsoft.com/office/2007/relationships/hdphoto" Target="../media/hdphoto2.wdp"/><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8.png"/><Relationship Id="rId5" Type="http://schemas.microsoft.com/office/2007/relationships/hdphoto" Target="../media/hdphoto3.wdp"/><Relationship Id="rId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235" name="Rectangle 3"/>
          <p:cNvSpPr>
            <a:spLocks noGrp="1" noChangeArrowheads="1"/>
          </p:cNvSpPr>
          <p:nvPr>
            <p:ph type="subTitle" idx="1"/>
          </p:nvPr>
        </p:nvSpPr>
        <p:spPr>
          <a:xfrm>
            <a:off x="1143000" y="2133600"/>
            <a:ext cx="7467600" cy="1752600"/>
          </a:xfrm>
        </p:spPr>
        <p:txBody>
          <a:bodyPr/>
          <a:lstStyle/>
          <a:p>
            <a:pPr eaLnBrk="1" hangingPunct="1"/>
            <a:r>
              <a:rPr lang="en-US" altLang="en-US" sz="4400">
                <a:solidFill>
                  <a:srgbClr val="800000"/>
                </a:solidFill>
                <a:latin typeface="Impact" panose="020B0806030902050204" pitchFamily="34" charset="0"/>
              </a:rPr>
              <a:t>Managing Transactions, Locks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5235">
                                            <p:txEl>
                                              <p:pRg st="0" end="0"/>
                                            </p:txEl>
                                          </p:spTgt>
                                        </p:tgtEl>
                                        <p:attrNameLst>
                                          <p:attrName>style.visibility</p:attrName>
                                        </p:attrNameLst>
                                      </p:cBhvr>
                                      <p:to>
                                        <p:strVal val="visible"/>
                                      </p:to>
                                    </p:set>
                                    <p:animEffect transition="in" filter="dissolve">
                                      <p:cBhvr>
                                        <p:cTn id="7" dur="500"/>
                                        <p:tgtEl>
                                          <p:spTgt spid="952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5" grpId="0" build="p"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3"/>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l="9917" t="551" r="10124" b="551"/>
          <a:stretch>
            <a:fillRect/>
          </a:stretch>
        </p:blipFill>
        <p:spPr>
          <a:xfrm>
            <a:off x="1447800" y="2133600"/>
            <a:ext cx="6273800" cy="4114800"/>
          </a:xfrm>
          <a:noFill/>
          <a:ln w="38100" cmpd="dbl">
            <a:solidFill>
              <a:schemeClr val="tx2"/>
            </a:solidFill>
            <a:miter lim="800000"/>
            <a:headEnd/>
            <a:tailEnd/>
          </a:ln>
        </p:spPr>
      </p:pic>
      <p:sp>
        <p:nvSpPr>
          <p:cNvPr id="13315" name="Rectangle 5"/>
          <p:cNvSpPr>
            <a:spLocks noGrp="1" noChangeArrowheads="1"/>
          </p:cNvSpPr>
          <p:nvPr>
            <p:ph type="title"/>
          </p:nvPr>
        </p:nvSpPr>
        <p:spPr>
          <a:xfrm>
            <a:off x="846138" y="609600"/>
            <a:ext cx="8297862" cy="1143000"/>
          </a:xfrm>
          <a:noFill/>
        </p:spPr>
        <p:txBody>
          <a:bodyPr/>
          <a:lstStyle/>
          <a:p>
            <a:pPr algn="l" eaLnBrk="1" hangingPunct="1"/>
            <a:r>
              <a:rPr lang="en-US" altLang="en-US">
                <a:latin typeface="Arial" panose="020B0604020202020204" pitchFamily="34" charset="0"/>
              </a:rPr>
              <a:t>Quản lý các Transaction -trạng thái</a:t>
            </a:r>
          </a:p>
        </p:txBody>
      </p:sp>
      <p:sp>
        <p:nvSpPr>
          <p:cNvPr id="3" name="Date Placeholder 2"/>
          <p:cNvSpPr>
            <a:spLocks noGrp="1"/>
          </p:cNvSpPr>
          <p:nvPr>
            <p:ph type="dt" sz="half" idx="10"/>
          </p:nvPr>
        </p:nvSpPr>
        <p:spPr/>
        <p:txBody>
          <a:bodyPr/>
          <a:lstStyle/>
          <a:p>
            <a:pPr>
              <a:defRPr/>
            </a:pPr>
            <a:endParaRPr lang="en-US"/>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idx="1"/>
          </p:nvPr>
        </p:nvSpPr>
        <p:spPr>
          <a:xfrm>
            <a:off x="1015603" y="2256235"/>
            <a:ext cx="6847285" cy="4286250"/>
          </a:xfrm>
        </p:spPr>
        <p:txBody>
          <a:bodyPr/>
          <a:lstStyle/>
          <a:p>
            <a:r>
              <a:rPr lang="en-US" sz="2100"/>
              <a:t>Ví dụ: Lịch biểu khả tuần tự</a:t>
            </a:r>
            <a:endParaRPr lang="vi-VN" sz="2100"/>
          </a:p>
          <a:p>
            <a:pPr marL="342900" lvl="1" indent="0">
              <a:buNone/>
              <a:defRPr/>
            </a:pPr>
            <a:endParaRPr lang="vi-VN" sz="2100"/>
          </a:p>
        </p:txBody>
      </p:sp>
      <p:pic>
        <p:nvPicPr>
          <p:cNvPr id="4099" name="Picture 3"/>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4700"/>
                    </a14:imgEffect>
                  </a14:imgLayer>
                </a14:imgProps>
              </a:ext>
              <a:ext uri="{28A0092B-C50C-407E-A947-70E740481C1C}">
                <a14:useLocalDpi xmlns:a14="http://schemas.microsoft.com/office/drawing/2010/main" val="0"/>
              </a:ext>
            </a:extLst>
          </a:blip>
          <a:srcRect/>
          <a:stretch>
            <a:fillRect/>
          </a:stretch>
        </p:blipFill>
        <p:spPr bwMode="auto">
          <a:xfrm>
            <a:off x="4648200" y="2895600"/>
            <a:ext cx="2914650" cy="37218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4">
            <a:extLst>
              <a:ext uri="{BEBA8EAE-BF5A-486C-A8C5-ECC9F3942E4B}">
                <a14:imgProps xmlns:a14="http://schemas.microsoft.com/office/drawing/2010/main">
                  <a14:imgLayer r:embed="rId5">
                    <a14:imgEffect>
                      <a14:colorTemperature colorTemp="4700"/>
                    </a14:imgEffect>
                  </a14:imgLayer>
                </a14:imgProps>
              </a:ext>
              <a:ext uri="{28A0092B-C50C-407E-A947-70E740481C1C}">
                <a14:useLocalDpi xmlns:a14="http://schemas.microsoft.com/office/drawing/2010/main" val="0"/>
              </a:ext>
            </a:extLst>
          </a:blip>
          <a:srcRect/>
          <a:stretch>
            <a:fillRect/>
          </a:stretch>
        </p:blipFill>
        <p:spPr bwMode="auto">
          <a:xfrm>
            <a:off x="1472803" y="2892027"/>
            <a:ext cx="2914650" cy="37290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5112543" y="1898623"/>
            <a:ext cx="3802857" cy="923330"/>
          </a:xfrm>
          <a:prstGeom prst="rect">
            <a:avLst/>
          </a:prstGeom>
          <a:noFill/>
        </p:spPr>
        <p:txBody>
          <a:bodyPr wrap="square" rtlCol="0">
            <a:spAutoFit/>
          </a:bodyPr>
          <a:lstStyle/>
          <a:p>
            <a:pPr algn="l"/>
            <a:r>
              <a:rPr lang="en-US" sz="1800"/>
              <a:t>Tìm lịch biểu t</a:t>
            </a:r>
            <a:r>
              <a:rPr lang="vi-VN" sz="1800"/>
              <a:t>ươ</a:t>
            </a:r>
            <a:r>
              <a:rPr lang="en-US" sz="1800"/>
              <a:t>ng </a:t>
            </a:r>
            <a:r>
              <a:rPr lang="vi-VN" sz="1800"/>
              <a:t>đươ</a:t>
            </a:r>
            <a:r>
              <a:rPr lang="en-US" sz="1800"/>
              <a:t>ng bằng ph</a:t>
            </a:r>
            <a:r>
              <a:rPr lang="vi-VN" sz="1800"/>
              <a:t>ươ</a:t>
            </a:r>
            <a:r>
              <a:rPr lang="en-US" sz="1800"/>
              <a:t>ng pháp hoán vị các thao tác liền nhau của 2 giao tác nếu có thể</a:t>
            </a:r>
          </a:p>
        </p:txBody>
      </p:sp>
      <p:sp>
        <p:nvSpPr>
          <p:cNvPr id="5" name="Slide Number Placeholder 4"/>
          <p:cNvSpPr>
            <a:spLocks noGrp="1"/>
          </p:cNvSpPr>
          <p:nvPr>
            <p:ph type="sldNum" sz="quarter" idx="11"/>
          </p:nvPr>
        </p:nvSpPr>
        <p:spPr/>
        <p:txBody>
          <a:bodyPr/>
          <a:lstStyle/>
          <a:p>
            <a:pPr>
              <a:defRPr/>
            </a:pPr>
            <a:fld id="{616853CA-39D6-4D99-B9EE-B0CF7EA7F659}" type="slidenum">
              <a:rPr lang="en-US" altLang="en-US" smtClean="0"/>
              <a:pPr>
                <a:defRPr/>
              </a:pPr>
              <a:t>100</a:t>
            </a:fld>
            <a:endParaRPr lang="en-US" altLang="en-US"/>
          </a:p>
        </p:txBody>
      </p:sp>
      <p:sp>
        <p:nvSpPr>
          <p:cNvPr id="3" name="Rectangle 2"/>
          <p:cNvSpPr/>
          <p:nvPr/>
        </p:nvSpPr>
        <p:spPr>
          <a:xfrm>
            <a:off x="1015603" y="2077429"/>
            <a:ext cx="3779042" cy="6502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2"/>
          <p:cNvSpPr>
            <a:spLocks noGrp="1" noChangeArrowheads="1"/>
          </p:cNvSpPr>
          <p:nvPr>
            <p:ph type="title"/>
          </p:nvPr>
        </p:nvSpPr>
        <p:spPr>
          <a:xfrm>
            <a:off x="381000" y="893894"/>
            <a:ext cx="8363607" cy="857250"/>
          </a:xfrm>
        </p:spPr>
        <p:txBody>
          <a:bodyPr>
            <a:normAutofit/>
          </a:bodyPr>
          <a:lstStyle/>
          <a:p>
            <a:r>
              <a:rPr lang="en-US" sz="3200"/>
              <a:t>Lịch biểu (SCHEDULE )</a:t>
            </a:r>
            <a:endParaRPr lang="en-US" sz="3000">
              <a:solidFill>
                <a:srgbClr val="C00000"/>
              </a:solidFill>
            </a:endParaRPr>
          </a:p>
        </p:txBody>
      </p:sp>
      <p:sp>
        <p:nvSpPr>
          <p:cNvPr id="6" name="Date Placeholder 5"/>
          <p:cNvSpPr>
            <a:spLocks noGrp="1"/>
          </p:cNvSpPr>
          <p:nvPr>
            <p:ph type="dt" sz="half" idx="10"/>
          </p:nvPr>
        </p:nvSpPr>
        <p:spPr/>
        <p:txBody>
          <a:bodyPr/>
          <a:lstStyle/>
          <a:p>
            <a:pPr>
              <a:defRPr/>
            </a:pPr>
            <a:endParaRPr lang="en-US"/>
          </a:p>
        </p:txBody>
      </p:sp>
    </p:spTree>
    <p:extLst>
      <p:ext uri="{BB962C8B-B14F-4D97-AF65-F5344CB8AC3E}">
        <p14:creationId xmlns:p14="http://schemas.microsoft.com/office/powerpoint/2010/main" val="1858419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4" presetClass="exit" presetSubtype="10" fill="hold" grpId="0" nodeType="clickEffect">
                                  <p:stCondLst>
                                    <p:cond delay="0"/>
                                  </p:stCondLst>
                                  <p:childTnLst>
                                    <p:animEffect transition="out" filter="randombar(horizontal)">
                                      <p:cBhvr>
                                        <p:cTn id="10" dur="500"/>
                                        <p:tgtEl>
                                          <p:spTgt spid="3"/>
                                        </p:tgtEl>
                                      </p:cBhvr>
                                    </p:animEffect>
                                    <p:set>
                                      <p:cBhvr>
                                        <p:cTn id="11"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idx="1"/>
          </p:nvPr>
        </p:nvSpPr>
        <p:spPr>
          <a:xfrm>
            <a:off x="857250" y="2144316"/>
            <a:ext cx="6847285" cy="4286250"/>
          </a:xfrm>
        </p:spPr>
        <p:txBody>
          <a:bodyPr/>
          <a:lstStyle/>
          <a:p>
            <a:r>
              <a:rPr lang="en-US" sz="2100"/>
              <a:t>Ví dụ: Lịch biểu bất khả tuần tự</a:t>
            </a:r>
            <a:endParaRPr lang="vi-VN" sz="2100"/>
          </a:p>
          <a:p>
            <a:pPr marL="342900" lvl="1" indent="0">
              <a:buNone/>
              <a:defRPr/>
            </a:pPr>
            <a:endParaRPr lang="vi-VN" sz="2100"/>
          </a:p>
        </p:txBody>
      </p:sp>
      <p:pic>
        <p:nvPicPr>
          <p:cNvPr id="5122" name="Picture 2"/>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4700"/>
                    </a14:imgEffect>
                    <a14:imgEffect>
                      <a14:saturation sat="200000"/>
                    </a14:imgEffect>
                  </a14:imgLayer>
                </a14:imgProps>
              </a:ext>
              <a:ext uri="{28A0092B-C50C-407E-A947-70E740481C1C}">
                <a14:useLocalDpi xmlns:a14="http://schemas.microsoft.com/office/drawing/2010/main" val="0"/>
              </a:ext>
            </a:extLst>
          </a:blip>
          <a:srcRect/>
          <a:stretch>
            <a:fillRect/>
          </a:stretch>
        </p:blipFill>
        <p:spPr bwMode="auto">
          <a:xfrm>
            <a:off x="1428750" y="2826545"/>
            <a:ext cx="2757488" cy="37361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4">
            <a:extLst>
              <a:ext uri="{BEBA8EAE-BF5A-486C-A8C5-ECC9F3942E4B}">
                <a14:imgProps xmlns:a14="http://schemas.microsoft.com/office/drawing/2010/main">
                  <a14:imgLayer r:embed="rId5">
                    <a14:imgEffect>
                      <a14:colorTemperature colorTemp="4700"/>
                    </a14:imgEffect>
                    <a14:imgEffect>
                      <a14:saturation sat="200000"/>
                    </a14:imgEffect>
                  </a14:imgLayer>
                </a14:imgProps>
              </a:ext>
              <a:ext uri="{28A0092B-C50C-407E-A947-70E740481C1C}">
                <a14:useLocalDpi xmlns:a14="http://schemas.microsoft.com/office/drawing/2010/main" val="0"/>
              </a:ext>
            </a:extLst>
          </a:blip>
          <a:srcRect/>
          <a:stretch>
            <a:fillRect/>
          </a:stretch>
        </p:blipFill>
        <p:spPr bwMode="auto">
          <a:xfrm>
            <a:off x="4572000" y="2819400"/>
            <a:ext cx="2757488" cy="3743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1"/>
          </p:nvPr>
        </p:nvSpPr>
        <p:spPr/>
        <p:txBody>
          <a:bodyPr/>
          <a:lstStyle/>
          <a:p>
            <a:pPr>
              <a:defRPr/>
            </a:pPr>
            <a:fld id="{616853CA-39D6-4D99-B9EE-B0CF7EA7F659}" type="slidenum">
              <a:rPr lang="en-US" altLang="en-US" smtClean="0"/>
              <a:pPr>
                <a:defRPr/>
              </a:pPr>
              <a:t>101</a:t>
            </a:fld>
            <a:endParaRPr lang="en-US" altLang="en-US"/>
          </a:p>
        </p:txBody>
      </p:sp>
      <p:sp>
        <p:nvSpPr>
          <p:cNvPr id="8" name="Rectangle 2"/>
          <p:cNvSpPr>
            <a:spLocks noGrp="1" noChangeArrowheads="1"/>
          </p:cNvSpPr>
          <p:nvPr>
            <p:ph type="title"/>
          </p:nvPr>
        </p:nvSpPr>
        <p:spPr>
          <a:xfrm>
            <a:off x="381000" y="893894"/>
            <a:ext cx="8363607" cy="857250"/>
          </a:xfrm>
        </p:spPr>
        <p:txBody>
          <a:bodyPr>
            <a:normAutofit/>
          </a:bodyPr>
          <a:lstStyle/>
          <a:p>
            <a:r>
              <a:rPr lang="en-US" sz="3200"/>
              <a:t>Lịch biểu (SCHEDULE )</a:t>
            </a:r>
            <a:endParaRPr lang="en-US" sz="3000">
              <a:solidFill>
                <a:srgbClr val="C00000"/>
              </a:solidFill>
            </a:endParaRPr>
          </a:p>
        </p:txBody>
      </p:sp>
      <p:sp>
        <p:nvSpPr>
          <p:cNvPr id="3" name="Date Placeholder 2"/>
          <p:cNvSpPr>
            <a:spLocks noGrp="1"/>
          </p:cNvSpPr>
          <p:nvPr>
            <p:ph type="dt" sz="half" idx="10"/>
          </p:nvPr>
        </p:nvSpPr>
        <p:spPr/>
        <p:txBody>
          <a:bodyPr/>
          <a:lstStyle/>
          <a:p>
            <a:pPr>
              <a:defRPr/>
            </a:pPr>
            <a:endParaRPr lang="en-US"/>
          </a:p>
        </p:txBody>
      </p:sp>
    </p:spTree>
    <p:extLst>
      <p:ext uri="{BB962C8B-B14F-4D97-AF65-F5344CB8AC3E}">
        <p14:creationId xmlns:p14="http://schemas.microsoft.com/office/powerpoint/2010/main" val="1130258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23"/>
                                        </p:tgtEl>
                                        <p:attrNameLst>
                                          <p:attrName>style.visibility</p:attrName>
                                        </p:attrNameLst>
                                      </p:cBhvr>
                                      <p:to>
                                        <p:strVal val="visible"/>
                                      </p:to>
                                    </p:set>
                                    <p:animEffect transition="in" filter="fade">
                                      <p:cBhvr>
                                        <p:cTn id="7" dur="500"/>
                                        <p:tgtEl>
                                          <p:spTgt spid="5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algn="l" eaLnBrk="1" hangingPunct="1"/>
            <a:r>
              <a:rPr lang="en-US" altLang="en-US"/>
              <a:t>Phương pháp Locking</a:t>
            </a:r>
          </a:p>
        </p:txBody>
      </p:sp>
      <p:sp>
        <p:nvSpPr>
          <p:cNvPr id="89091" name="Rectangle 3"/>
          <p:cNvSpPr>
            <a:spLocks noGrp="1" noChangeArrowheads="1"/>
          </p:cNvSpPr>
          <p:nvPr>
            <p:ph type="body" idx="1"/>
          </p:nvPr>
        </p:nvSpPr>
        <p:spPr>
          <a:xfrm>
            <a:off x="685800" y="2057400"/>
            <a:ext cx="8001000" cy="4481513"/>
          </a:xfrm>
        </p:spPr>
        <p:txBody>
          <a:bodyPr/>
          <a:lstStyle/>
          <a:p>
            <a:pPr algn="just" eaLnBrk="1" hangingPunct="1">
              <a:lnSpc>
                <a:spcPct val="150000"/>
              </a:lnSpc>
            </a:pPr>
            <a:r>
              <a:rPr lang="en-US" altLang="en-US" sz="2400"/>
              <a:t>Dùng để điều khiển đồng thời</a:t>
            </a:r>
          </a:p>
          <a:p>
            <a:pPr lvl="1" algn="just" eaLnBrk="1" hangingPunct="1">
              <a:lnSpc>
                <a:spcPct val="150000"/>
              </a:lnSpc>
            </a:pPr>
            <a:r>
              <a:rPr lang="en-US" altLang="en-US" sz="2400"/>
              <a:t>1 lock được cấp để sử dụng “độc quyền” 1 hạng mục dữ liệu trong transaction hiện hành.</a:t>
            </a:r>
          </a:p>
          <a:p>
            <a:pPr lvl="1" algn="just" eaLnBrk="1" hangingPunct="1">
              <a:lnSpc>
                <a:spcPct val="150000"/>
              </a:lnSpc>
            </a:pPr>
            <a:r>
              <a:rPr lang="en-US" altLang="en-US" sz="2400"/>
              <a:t>1 transaction được cấp lock trước khi truy cập dữ liệu; sau khi transaction hoàn tất, lock phải được giải phóng</a:t>
            </a:r>
          </a:p>
          <a:p>
            <a:pPr lvl="1" algn="just" eaLnBrk="1" hangingPunct="1">
              <a:lnSpc>
                <a:spcPct val="150000"/>
              </a:lnSpc>
            </a:pPr>
            <a:r>
              <a:rPr lang="en-US" altLang="en-US" sz="2400"/>
              <a:t>Lock manager quản lý những thông tin về lock.</a:t>
            </a:r>
          </a:p>
          <a:p>
            <a:pPr lvl="1" algn="just" eaLnBrk="1" hangingPunct="1">
              <a:lnSpc>
                <a:spcPct val="150000"/>
              </a:lnSpc>
              <a:buFont typeface="Wingdings" panose="05000000000000000000" pitchFamily="2" charset="2"/>
              <a:buNone/>
            </a:pPr>
            <a:endParaRPr lang="en-US" altLang="en-US" sz="2400"/>
          </a:p>
        </p:txBody>
      </p:sp>
      <p:sp>
        <p:nvSpPr>
          <p:cNvPr id="3" name="Date Placeholder 2"/>
          <p:cNvSpPr>
            <a:spLocks noGrp="1"/>
          </p:cNvSpPr>
          <p:nvPr>
            <p:ph type="dt" sz="half" idx="10"/>
          </p:nvPr>
        </p:nvSpPr>
        <p:spPr/>
        <p:txBody>
          <a:bodyPr/>
          <a:lstStyle/>
          <a:p>
            <a:pPr>
              <a:defRPr/>
            </a:pPr>
            <a:endParaRPr lang="en-US"/>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algn="l" eaLnBrk="1" hangingPunct="1"/>
            <a:r>
              <a:rPr lang="en-US" altLang="en-US"/>
              <a:t>Phương pháp Locking (tt)</a:t>
            </a:r>
          </a:p>
        </p:txBody>
      </p:sp>
      <p:sp>
        <p:nvSpPr>
          <p:cNvPr id="91139" name="Rectangle 3"/>
          <p:cNvSpPr>
            <a:spLocks noGrp="1" noChangeArrowheads="1"/>
          </p:cNvSpPr>
          <p:nvPr>
            <p:ph type="body" idx="1"/>
          </p:nvPr>
        </p:nvSpPr>
        <p:spPr>
          <a:xfrm>
            <a:off x="838200" y="1919288"/>
            <a:ext cx="8153400" cy="4633912"/>
          </a:xfrm>
        </p:spPr>
        <p:txBody>
          <a:bodyPr/>
          <a:lstStyle/>
          <a:p>
            <a:pPr eaLnBrk="1" hangingPunct="1"/>
            <a:r>
              <a:rPr lang="en-US" altLang="en-US" sz="1600"/>
              <a:t>Các mức Locking</a:t>
            </a:r>
          </a:p>
          <a:p>
            <a:pPr lvl="1" eaLnBrk="1" hangingPunct="1">
              <a:spcBef>
                <a:spcPct val="40000"/>
              </a:spcBef>
            </a:pPr>
            <a:r>
              <a:rPr lang="en-US" altLang="en-US" sz="1600" b="1"/>
              <a:t>Database level </a:t>
            </a:r>
          </a:p>
          <a:p>
            <a:pPr lvl="1" eaLnBrk="1" hangingPunct="1">
              <a:spcBef>
                <a:spcPct val="40000"/>
              </a:spcBef>
            </a:pPr>
            <a:r>
              <a:rPr lang="en-US" altLang="en-US" sz="1600" b="1"/>
              <a:t>Table level </a:t>
            </a:r>
          </a:p>
          <a:p>
            <a:pPr lvl="1" eaLnBrk="1" hangingPunct="1">
              <a:spcBef>
                <a:spcPct val="40000"/>
              </a:spcBef>
            </a:pPr>
            <a:r>
              <a:rPr lang="en-US" altLang="en-US" sz="1600" b="1"/>
              <a:t>Page level </a:t>
            </a:r>
          </a:p>
          <a:p>
            <a:pPr lvl="1" eaLnBrk="1" hangingPunct="1">
              <a:spcBef>
                <a:spcPct val="40000"/>
              </a:spcBef>
            </a:pPr>
            <a:r>
              <a:rPr lang="en-US" altLang="en-US" sz="1600" b="1"/>
              <a:t>Row level </a:t>
            </a:r>
          </a:p>
          <a:p>
            <a:pPr lvl="1" eaLnBrk="1" hangingPunct="1">
              <a:spcBef>
                <a:spcPct val="40000"/>
              </a:spcBef>
            </a:pPr>
            <a:r>
              <a:rPr lang="en-US" altLang="en-US" sz="1600" b="1"/>
              <a:t>Field (attribute) level</a:t>
            </a:r>
          </a:p>
          <a:p>
            <a:pPr eaLnBrk="1" hangingPunct="1"/>
            <a:endParaRPr lang="en-US" altLang="en-US" sz="1600"/>
          </a:p>
        </p:txBody>
      </p:sp>
      <p:pic>
        <p:nvPicPr>
          <p:cNvPr id="91140" name="Picture 4" descr="Fig09-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2209800"/>
            <a:ext cx="48006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pPr>
              <a:defRPr/>
            </a:pPr>
            <a:endParaRPr lang="en-US"/>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algn="l" eaLnBrk="1" hangingPunct="1"/>
            <a:r>
              <a:rPr lang="en-US" altLang="en-US"/>
              <a:t>Phương pháp Locking (tt)</a:t>
            </a:r>
          </a:p>
        </p:txBody>
      </p:sp>
      <p:sp>
        <p:nvSpPr>
          <p:cNvPr id="93187" name="Rectangle 3"/>
          <p:cNvSpPr>
            <a:spLocks noGrp="1" noChangeArrowheads="1"/>
          </p:cNvSpPr>
          <p:nvPr>
            <p:ph type="body" idx="1"/>
          </p:nvPr>
        </p:nvSpPr>
        <p:spPr>
          <a:xfrm>
            <a:off x="838200" y="1919288"/>
            <a:ext cx="8077200" cy="4557712"/>
          </a:xfrm>
        </p:spPr>
        <p:txBody>
          <a:bodyPr/>
          <a:lstStyle/>
          <a:p>
            <a:pPr algn="just" eaLnBrk="1" hangingPunct="1">
              <a:lnSpc>
                <a:spcPct val="120000"/>
              </a:lnSpc>
            </a:pPr>
            <a:r>
              <a:rPr lang="en-US" altLang="en-US" sz="2400"/>
              <a:t>Các kiểu lock</a:t>
            </a:r>
          </a:p>
          <a:p>
            <a:pPr lvl="1" algn="just" eaLnBrk="1" hangingPunct="1">
              <a:lnSpc>
                <a:spcPct val="120000"/>
              </a:lnSpc>
            </a:pPr>
            <a:r>
              <a:rPr lang="en-US" altLang="en-US" sz="2400"/>
              <a:t>Binary Locks</a:t>
            </a:r>
          </a:p>
          <a:p>
            <a:pPr lvl="2" algn="just" eaLnBrk="1" hangingPunct="1">
              <a:lnSpc>
                <a:spcPct val="120000"/>
              </a:lnSpc>
              <a:spcBef>
                <a:spcPct val="40000"/>
              </a:spcBef>
            </a:pPr>
            <a:r>
              <a:rPr lang="en-US" altLang="en-US"/>
              <a:t>Có 2 trạng thái: locked (1) or unlocked (0). </a:t>
            </a:r>
          </a:p>
          <a:p>
            <a:pPr lvl="2" algn="just" eaLnBrk="1" hangingPunct="1">
              <a:lnSpc>
                <a:spcPct val="120000"/>
              </a:lnSpc>
              <a:spcBef>
                <a:spcPct val="40000"/>
              </a:spcBef>
            </a:pPr>
            <a:r>
              <a:rPr lang="en-US" altLang="en-US"/>
              <a:t>Nếu 1 object bị lock bởi 1 transaction, không transaction nào được sử dụng object đó</a:t>
            </a:r>
          </a:p>
          <a:p>
            <a:pPr lvl="2" algn="just" eaLnBrk="1" hangingPunct="1">
              <a:lnSpc>
                <a:spcPct val="120000"/>
              </a:lnSpc>
              <a:spcBef>
                <a:spcPct val="40000"/>
              </a:spcBef>
            </a:pPr>
            <a:r>
              <a:rPr lang="en-US" altLang="en-US"/>
              <a:t>Nếu 1 object là unlocked, bất kỳ transaction nào cũng có thể lock object đó để sử dụng</a:t>
            </a:r>
          </a:p>
          <a:p>
            <a:pPr lvl="2" algn="just" eaLnBrk="1" hangingPunct="1">
              <a:lnSpc>
                <a:spcPct val="120000"/>
              </a:lnSpc>
              <a:spcBef>
                <a:spcPct val="40000"/>
              </a:spcBef>
            </a:pPr>
            <a:r>
              <a:rPr lang="en-US" altLang="en-US"/>
              <a:t>1 transaction phải “unlock”object sau khi hoàn tất.</a:t>
            </a:r>
          </a:p>
          <a:p>
            <a:pPr algn="just" eaLnBrk="1" hangingPunct="1">
              <a:lnSpc>
                <a:spcPct val="120000"/>
              </a:lnSpc>
            </a:pPr>
            <a:endParaRPr lang="en-US" altLang="en-US" sz="2400"/>
          </a:p>
        </p:txBody>
      </p:sp>
      <p:sp>
        <p:nvSpPr>
          <p:cNvPr id="3" name="Date Placeholder 2"/>
          <p:cNvSpPr>
            <a:spLocks noGrp="1"/>
          </p:cNvSpPr>
          <p:nvPr>
            <p:ph type="dt" sz="half" idx="10"/>
          </p:nvPr>
        </p:nvSpPr>
        <p:spPr/>
        <p:txBody>
          <a:bodyPr/>
          <a:lstStyle/>
          <a:p>
            <a:pPr>
              <a:defRPr/>
            </a:pPr>
            <a:endParaRPr lang="en-US"/>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algn="l" eaLnBrk="1" hangingPunct="1"/>
            <a:r>
              <a:rPr lang="en-US" altLang="en-US"/>
              <a:t>Phương pháp Locking (tt)</a:t>
            </a:r>
          </a:p>
        </p:txBody>
      </p:sp>
      <p:sp>
        <p:nvSpPr>
          <p:cNvPr id="95235" name="Rectangle 3"/>
          <p:cNvSpPr>
            <a:spLocks noGrp="1" noChangeArrowheads="1"/>
          </p:cNvSpPr>
          <p:nvPr>
            <p:ph type="body" idx="1"/>
          </p:nvPr>
        </p:nvSpPr>
        <p:spPr>
          <a:xfrm>
            <a:off x="609600" y="1919288"/>
            <a:ext cx="8153400" cy="4557712"/>
          </a:xfrm>
        </p:spPr>
        <p:txBody>
          <a:bodyPr/>
          <a:lstStyle/>
          <a:p>
            <a:pPr algn="just" eaLnBrk="1" hangingPunct="1"/>
            <a:r>
              <a:rPr lang="en-US" altLang="en-US" sz="2400"/>
              <a:t>Các kiểu lock</a:t>
            </a:r>
          </a:p>
          <a:p>
            <a:pPr lvl="1" algn="just" eaLnBrk="1" hangingPunct="1"/>
            <a:r>
              <a:rPr lang="en-US" altLang="en-US" sz="2400"/>
              <a:t>Exclusive Locks</a:t>
            </a:r>
          </a:p>
          <a:p>
            <a:pPr lvl="2" algn="just" eaLnBrk="1" hangingPunct="1">
              <a:spcBef>
                <a:spcPct val="40000"/>
              </a:spcBef>
            </a:pPr>
            <a:r>
              <a:rPr lang="en-US" altLang="en-US"/>
              <a:t>Tồn tại khi transaction ghi dữ liệu</a:t>
            </a:r>
          </a:p>
          <a:p>
            <a:pPr lvl="2" algn="just" eaLnBrk="1" hangingPunct="1">
              <a:spcBef>
                <a:spcPct val="40000"/>
              </a:spcBef>
            </a:pPr>
            <a:r>
              <a:rPr lang="en-US" altLang="en-US"/>
              <a:t>Được sử dụng khi có khả năng đụng độ dữ liệu.</a:t>
            </a:r>
          </a:p>
          <a:p>
            <a:pPr lvl="2" algn="just" eaLnBrk="1" hangingPunct="1">
              <a:spcBef>
                <a:spcPct val="40000"/>
              </a:spcBef>
            </a:pPr>
            <a:r>
              <a:rPr lang="en-US" altLang="en-US"/>
              <a:t>Một exclusive lock sẽ được gán khi transaction muốn ghi dữ liệu và dữ liệu đó chưa bị lock</a:t>
            </a:r>
          </a:p>
          <a:p>
            <a:pPr lvl="2" algn="just" eaLnBrk="1" hangingPunct="1">
              <a:spcBef>
                <a:spcPct val="40000"/>
              </a:spcBef>
            </a:pPr>
            <a:r>
              <a:rPr lang="en-US" altLang="en-US"/>
              <a:t>Được dùng cho thao tác sửa đổi dữ liệu như lệnh INSERT, UPDATE hay DELETE. Bảo đảm là nhiều lệnh cập nhật không thực hiện trên cùng 1 tài nguyên cùng 1 lúc</a:t>
            </a:r>
          </a:p>
        </p:txBody>
      </p:sp>
      <p:pic>
        <p:nvPicPr>
          <p:cNvPr id="95236" name="Picture 4" descr="exclusivelock"/>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1981200"/>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pPr>
              <a:defRPr/>
            </a:pPr>
            <a:endParaRPr lang="en-US"/>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pPr algn="l" eaLnBrk="1" hangingPunct="1"/>
            <a:r>
              <a:rPr lang="en-US" altLang="en-US"/>
              <a:t>Phương pháp Locking (tt)</a:t>
            </a:r>
          </a:p>
        </p:txBody>
      </p:sp>
      <p:sp>
        <p:nvSpPr>
          <p:cNvPr id="97283" name="Rectangle 3"/>
          <p:cNvSpPr>
            <a:spLocks noGrp="1" noChangeArrowheads="1"/>
          </p:cNvSpPr>
          <p:nvPr>
            <p:ph type="body" idx="1"/>
          </p:nvPr>
        </p:nvSpPr>
        <p:spPr>
          <a:xfrm>
            <a:off x="685800" y="2000250"/>
            <a:ext cx="8153400" cy="4476750"/>
          </a:xfrm>
        </p:spPr>
        <p:txBody>
          <a:bodyPr/>
          <a:lstStyle/>
          <a:p>
            <a:pPr algn="just" eaLnBrk="1" hangingPunct="1"/>
            <a:r>
              <a:rPr lang="en-US" altLang="en-US" sz="2400"/>
              <a:t>Các kiểu lock</a:t>
            </a:r>
          </a:p>
          <a:p>
            <a:pPr lvl="1" algn="just" eaLnBrk="1" hangingPunct="1"/>
            <a:r>
              <a:rPr lang="en-US" altLang="en-US" sz="2400"/>
              <a:t>Exclusive Locks</a:t>
            </a:r>
          </a:p>
          <a:p>
            <a:pPr lvl="2" algn="just" eaLnBrk="1" hangingPunct="1">
              <a:spcBef>
                <a:spcPct val="40000"/>
              </a:spcBef>
            </a:pPr>
            <a:r>
              <a:rPr lang="en-US" altLang="en-US"/>
              <a:t>Ví dụ: nếu lệnh Update sửa đổi các hàng trong một bảng mà lệnh này có kết nối (join) với 1 bảng khác thì sẽ cần bao nhiêu khóa?</a:t>
            </a:r>
          </a:p>
          <a:p>
            <a:pPr lvl="2" algn="just" eaLnBrk="1" hangingPunct="1">
              <a:spcBef>
                <a:spcPct val="40000"/>
              </a:spcBef>
            </a:pPr>
            <a:r>
              <a:rPr lang="en-US" altLang="en-US"/>
              <a:t>Một khóa shared cho các hàng đọc được trong bảng kết nối</a:t>
            </a:r>
          </a:p>
          <a:p>
            <a:pPr lvl="2" algn="just" eaLnBrk="1" hangingPunct="1">
              <a:spcBef>
                <a:spcPct val="40000"/>
              </a:spcBef>
            </a:pPr>
            <a:r>
              <a:rPr lang="en-US" altLang="en-US"/>
              <a:t>Một khóa exclusive cho các hàng được cập nhật trong bảng update.</a:t>
            </a:r>
          </a:p>
        </p:txBody>
      </p:sp>
      <p:sp>
        <p:nvSpPr>
          <p:cNvPr id="3" name="Date Placeholder 2"/>
          <p:cNvSpPr>
            <a:spLocks noGrp="1"/>
          </p:cNvSpPr>
          <p:nvPr>
            <p:ph type="dt" sz="half" idx="10"/>
          </p:nvPr>
        </p:nvSpPr>
        <p:spPr/>
        <p:txBody>
          <a:bodyPr/>
          <a:lstStyle/>
          <a:p>
            <a:pPr>
              <a:defRPr/>
            </a:pPr>
            <a:endParaRPr lang="en-US"/>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pPr algn="l" eaLnBrk="1" hangingPunct="1"/>
            <a:r>
              <a:rPr lang="en-US" altLang="en-US"/>
              <a:t>Phương pháp Locking (tt)</a:t>
            </a:r>
          </a:p>
        </p:txBody>
      </p:sp>
      <p:sp>
        <p:nvSpPr>
          <p:cNvPr id="99331" name="Rectangle 3"/>
          <p:cNvSpPr>
            <a:spLocks noGrp="1" noChangeArrowheads="1"/>
          </p:cNvSpPr>
          <p:nvPr>
            <p:ph type="body" idx="1"/>
          </p:nvPr>
        </p:nvSpPr>
        <p:spPr>
          <a:xfrm>
            <a:off x="838200" y="1919288"/>
            <a:ext cx="7772400" cy="4938712"/>
          </a:xfrm>
        </p:spPr>
        <p:txBody>
          <a:bodyPr/>
          <a:lstStyle/>
          <a:p>
            <a:pPr algn="just" eaLnBrk="1" hangingPunct="1"/>
            <a:r>
              <a:rPr lang="en-US" altLang="en-US" sz="2400"/>
              <a:t>Các kiểu lock</a:t>
            </a:r>
          </a:p>
          <a:p>
            <a:pPr lvl="1" algn="just" eaLnBrk="1" hangingPunct="1"/>
            <a:r>
              <a:rPr lang="en-US" altLang="en-US" sz="2400"/>
              <a:t>Shared Locks</a:t>
            </a:r>
          </a:p>
          <a:p>
            <a:pPr lvl="2" algn="just" eaLnBrk="1" hangingPunct="1">
              <a:spcBef>
                <a:spcPct val="40000"/>
              </a:spcBef>
            </a:pPr>
            <a:r>
              <a:rPr lang="en-US" altLang="en-US"/>
              <a:t>Một shared lock tồn tại khi các transaction đồng thời đọc dữ liệu</a:t>
            </a:r>
            <a:endParaRPr lang="en-US" altLang="en-US" b="1"/>
          </a:p>
          <a:p>
            <a:pPr lvl="2" algn="just" eaLnBrk="1" hangingPunct="1">
              <a:spcBef>
                <a:spcPct val="40000"/>
              </a:spcBef>
            </a:pPr>
            <a:r>
              <a:rPr lang="en-US" altLang="en-US"/>
              <a:t>Một shared lock không làm đụng độ dữ liệu khi các transaction đồng thời chỉ đọc dữ liệu </a:t>
            </a:r>
          </a:p>
          <a:p>
            <a:pPr lvl="2" algn="just" eaLnBrk="1" hangingPunct="1">
              <a:spcBef>
                <a:spcPct val="40000"/>
              </a:spcBef>
            </a:pPr>
            <a:r>
              <a:rPr lang="en-US" altLang="en-US"/>
              <a:t>Một shared lock được gán khi  transaction muốn đọc dữ liệu và dữ liệu đó không tồn tại  exclusive lock.</a:t>
            </a:r>
          </a:p>
        </p:txBody>
      </p:sp>
      <p:pic>
        <p:nvPicPr>
          <p:cNvPr id="99332" name="Picture 4" descr="sharedloc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905000"/>
            <a:ext cx="838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pPr>
              <a:defRPr/>
            </a:pPr>
            <a:endParaRPr lang="en-US"/>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pPr algn="l" eaLnBrk="1" hangingPunct="1"/>
            <a:r>
              <a:rPr lang="en-US" altLang="en-US"/>
              <a:t>Phương pháp Locking (tt)</a:t>
            </a:r>
          </a:p>
        </p:txBody>
      </p:sp>
      <p:sp>
        <p:nvSpPr>
          <p:cNvPr id="101379" name="Rectangle 3"/>
          <p:cNvSpPr>
            <a:spLocks noGrp="1" noChangeArrowheads="1"/>
          </p:cNvSpPr>
          <p:nvPr>
            <p:ph type="body" idx="1"/>
          </p:nvPr>
        </p:nvSpPr>
        <p:spPr>
          <a:xfrm>
            <a:off x="838200" y="1919288"/>
            <a:ext cx="7924800" cy="4481512"/>
          </a:xfrm>
        </p:spPr>
        <p:txBody>
          <a:bodyPr/>
          <a:lstStyle/>
          <a:p>
            <a:pPr algn="just" eaLnBrk="1" hangingPunct="1"/>
            <a:r>
              <a:rPr lang="en-US" altLang="en-US" sz="2400"/>
              <a:t>Các kiểu lock</a:t>
            </a:r>
          </a:p>
          <a:p>
            <a:pPr lvl="1" algn="just" eaLnBrk="1" hangingPunct="1"/>
            <a:r>
              <a:rPr lang="en-US" altLang="en-US" sz="2400"/>
              <a:t>Intent Lockss</a:t>
            </a:r>
          </a:p>
          <a:p>
            <a:pPr lvl="2" algn="just" eaLnBrk="1" hangingPunct="1">
              <a:spcBef>
                <a:spcPct val="40000"/>
              </a:spcBef>
            </a:pPr>
            <a:r>
              <a:rPr lang="en-US" altLang="en-US"/>
              <a:t>DB Engine dùng khóa này để bảo vệ việc đặt khóa S hay X trên tài nguyên ở mức thấp hợn. Các khóa này luôn luôn được tạo trước khi khóa ở mức thấp hơn được đặt, nhằm báo hiệu có khóa mức thấp hơn.</a:t>
            </a:r>
          </a:p>
          <a:p>
            <a:pPr lvl="2" algn="just" eaLnBrk="1" hangingPunct="1">
              <a:spcBef>
                <a:spcPct val="40000"/>
              </a:spcBef>
            </a:pPr>
            <a:r>
              <a:rPr lang="en-US" altLang="en-US"/>
              <a:t>Các loại khóa intent là: intent shared (IS), intent exclusive (IX) và shared with intent exclusive (SIX).</a:t>
            </a:r>
          </a:p>
        </p:txBody>
      </p:sp>
      <p:sp>
        <p:nvSpPr>
          <p:cNvPr id="3" name="Date Placeholder 2"/>
          <p:cNvSpPr>
            <a:spLocks noGrp="1"/>
          </p:cNvSpPr>
          <p:nvPr>
            <p:ph type="dt" sz="half" idx="10"/>
          </p:nvPr>
        </p:nvSpPr>
        <p:spPr/>
        <p:txBody>
          <a:bodyPr/>
          <a:lstStyle/>
          <a:p>
            <a:pPr>
              <a:defRPr/>
            </a:pPr>
            <a:endParaRPr lang="en-US"/>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pPr algn="l" eaLnBrk="1" hangingPunct="1"/>
            <a:r>
              <a:rPr lang="en-US" altLang="en-US"/>
              <a:t>Phương pháp Locking (tt)</a:t>
            </a:r>
          </a:p>
        </p:txBody>
      </p:sp>
      <p:sp>
        <p:nvSpPr>
          <p:cNvPr id="103427" name="Rectangle 3"/>
          <p:cNvSpPr>
            <a:spLocks noGrp="1" noChangeArrowheads="1"/>
          </p:cNvSpPr>
          <p:nvPr>
            <p:ph type="body" idx="1"/>
          </p:nvPr>
        </p:nvSpPr>
        <p:spPr>
          <a:xfrm>
            <a:off x="838200" y="1919288"/>
            <a:ext cx="7848600" cy="4938712"/>
          </a:xfrm>
        </p:spPr>
        <p:txBody>
          <a:bodyPr/>
          <a:lstStyle/>
          <a:p>
            <a:pPr algn="just" eaLnBrk="1" hangingPunct="1"/>
            <a:r>
              <a:rPr lang="en-US" altLang="en-US" sz="2800"/>
              <a:t>Các kiểu lock</a:t>
            </a:r>
          </a:p>
          <a:p>
            <a:pPr lvl="1" algn="just" eaLnBrk="1" hangingPunct="1"/>
            <a:r>
              <a:rPr lang="en-US" altLang="en-US"/>
              <a:t>Intent Locks</a:t>
            </a:r>
          </a:p>
          <a:p>
            <a:pPr lvl="2" algn="just" eaLnBrk="1" hangingPunct="1">
              <a:spcBef>
                <a:spcPct val="40000"/>
              </a:spcBef>
            </a:pPr>
            <a:r>
              <a:rPr lang="en-US" altLang="en-US" sz="2000"/>
              <a:t>Ví dụ: Khóa IS được yêu cầu ở mức bảng trước khi khóa S được yêu cầu ở 1 trang hay hàng bên trong bảng. Nhờ khóa IS ở mức bảng sẽ ngăn không cho các transaction khác đặt khóa X trên bảng này, cải thiện được việc thực thi vì khi đó DB engine chỉ cần khảo sát khóa intent ở mức bảng là có thể xác định 1 transaction khác có thể chiếm được 1 khóa trên bảng đó hay không mà không cần phải tìm từng khóa trên mỗi trang hay mỗi hàng của bảng đó.</a:t>
            </a:r>
          </a:p>
        </p:txBody>
      </p:sp>
      <p:sp>
        <p:nvSpPr>
          <p:cNvPr id="3" name="Date Placeholder 2"/>
          <p:cNvSpPr>
            <a:spLocks noGrp="1"/>
          </p:cNvSpPr>
          <p:nvPr>
            <p:ph type="dt" sz="half" idx="10"/>
          </p:nvPr>
        </p:nvSpPr>
        <p:spPr/>
        <p:txBody>
          <a:bodyPr/>
          <a:lstStyle/>
          <a:p>
            <a:pPr>
              <a:defRPr/>
            </a:pP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150938" y="533400"/>
            <a:ext cx="7993062" cy="1143000"/>
          </a:xfrm>
        </p:spPr>
        <p:txBody>
          <a:bodyPr/>
          <a:lstStyle/>
          <a:p>
            <a:pPr algn="l" eaLnBrk="1" hangingPunct="1"/>
            <a:r>
              <a:rPr lang="en-US" altLang="en-US" sz="3600" b="1">
                <a:latin typeface="Arial" panose="020B0604020202020204" pitchFamily="34" charset="0"/>
              </a:rPr>
              <a:t>Mô hình Transaction trong SQL</a:t>
            </a:r>
          </a:p>
        </p:txBody>
      </p:sp>
      <p:sp>
        <p:nvSpPr>
          <p:cNvPr id="130051" name="Rectangle 3"/>
          <p:cNvSpPr>
            <a:spLocks noGrp="1" noChangeArrowheads="1"/>
          </p:cNvSpPr>
          <p:nvPr>
            <p:ph type="body" idx="1"/>
          </p:nvPr>
        </p:nvSpPr>
        <p:spPr>
          <a:xfrm>
            <a:off x="609600" y="1828800"/>
            <a:ext cx="7772400" cy="4114800"/>
          </a:xfrm>
        </p:spPr>
        <p:txBody>
          <a:bodyPr/>
          <a:lstStyle/>
          <a:p>
            <a:pPr algn="just" eaLnBrk="1" hangingPunct="1">
              <a:defRPr/>
            </a:pPr>
            <a:r>
              <a:rPr lang="vi-VN" sz="2400" dirty="0"/>
              <a:t>Giao tác SQL được định nghĩa dựa trên các câu lệnh xử lý giao tác sau đây: </a:t>
            </a:r>
          </a:p>
          <a:p>
            <a:pPr lvl="1" algn="just" eaLnBrk="1" hangingPunct="1">
              <a:defRPr/>
            </a:pPr>
            <a:r>
              <a:rPr lang="vi-VN" sz="2000" dirty="0">
                <a:solidFill>
                  <a:srgbClr val="FF0000"/>
                </a:solidFill>
                <a:ea typeface="+mn-ea"/>
                <a:cs typeface="+mn-cs"/>
              </a:rPr>
              <a:t>BEGIN TRANSACTION</a:t>
            </a:r>
            <a:r>
              <a:rPr lang="vi-VN" sz="2000" dirty="0">
                <a:ea typeface="+mn-ea"/>
                <a:cs typeface="+mn-cs"/>
              </a:rPr>
              <a:t>: Bắt đầu một giao tác </a:t>
            </a:r>
          </a:p>
          <a:p>
            <a:pPr lvl="1" algn="just" eaLnBrk="1" hangingPunct="1">
              <a:defRPr/>
            </a:pPr>
            <a:r>
              <a:rPr lang="vi-VN" sz="2000" dirty="0">
                <a:solidFill>
                  <a:srgbClr val="FF0000"/>
                </a:solidFill>
                <a:ea typeface="+mn-ea"/>
                <a:cs typeface="+mn-cs"/>
              </a:rPr>
              <a:t>SAVE TRANSACTION:</a:t>
            </a:r>
            <a:r>
              <a:rPr lang="vi-VN" sz="2000" dirty="0">
                <a:ea typeface="+mn-ea"/>
                <a:cs typeface="+mn-cs"/>
              </a:rPr>
              <a:t> Đánh dấu một vị trí trong giao tác (gọi là điểm đánh dấu). </a:t>
            </a:r>
          </a:p>
          <a:p>
            <a:pPr lvl="1" algn="just" eaLnBrk="1" hangingPunct="1">
              <a:defRPr/>
            </a:pPr>
            <a:r>
              <a:rPr lang="vi-VN" sz="2000" dirty="0">
                <a:solidFill>
                  <a:srgbClr val="FF0000"/>
                </a:solidFill>
                <a:ea typeface="+mn-ea"/>
                <a:cs typeface="+mn-cs"/>
              </a:rPr>
              <a:t>ROLLBACK TRANSACTION</a:t>
            </a:r>
            <a:r>
              <a:rPr lang="vi-VN" sz="2000" dirty="0">
                <a:ea typeface="+mn-ea"/>
                <a:cs typeface="+mn-cs"/>
              </a:rPr>
              <a:t>: Quay lui trở lại đầu giao tác hoặc một điểm đánh dấu trước đó trong giao tác. </a:t>
            </a:r>
          </a:p>
          <a:p>
            <a:pPr lvl="1" algn="just" eaLnBrk="1" hangingPunct="1">
              <a:defRPr/>
            </a:pPr>
            <a:r>
              <a:rPr lang="vi-VN" sz="2000" dirty="0">
                <a:solidFill>
                  <a:srgbClr val="FF0000"/>
                </a:solidFill>
                <a:ea typeface="+mn-ea"/>
                <a:cs typeface="+mn-cs"/>
              </a:rPr>
              <a:t>COMMIT TRANSACTION</a:t>
            </a:r>
            <a:r>
              <a:rPr lang="vi-VN" sz="2000" dirty="0">
                <a:ea typeface="+mn-ea"/>
                <a:cs typeface="+mn-cs"/>
              </a:rPr>
              <a:t>: Đánh dấu điểm kết thúc một giao tác. Khi câu lệnh này thực thi cũng có nghĩa là giao tác đã thực hiện thành công. </a:t>
            </a:r>
          </a:p>
          <a:p>
            <a:pPr lvl="1" algn="just" eaLnBrk="1" hangingPunct="1">
              <a:defRPr/>
            </a:pPr>
            <a:r>
              <a:rPr lang="vi-VN" sz="2000" dirty="0">
                <a:solidFill>
                  <a:srgbClr val="FF0000"/>
                </a:solidFill>
                <a:ea typeface="+mn-ea"/>
                <a:cs typeface="+mn-cs"/>
              </a:rPr>
              <a:t>ROLLBACK [WORK]: </a:t>
            </a:r>
            <a:r>
              <a:rPr lang="vi-VN" sz="2000" dirty="0">
                <a:ea typeface="+mn-ea"/>
                <a:cs typeface="+mn-cs"/>
              </a:rPr>
              <a:t>Quay lui trở lại đầu giao tác. </a:t>
            </a:r>
          </a:p>
          <a:p>
            <a:pPr lvl="1" algn="just" eaLnBrk="1" hangingPunct="1">
              <a:defRPr/>
            </a:pPr>
            <a:r>
              <a:rPr lang="en-US" sz="2000" dirty="0">
                <a:solidFill>
                  <a:srgbClr val="FF0000"/>
                </a:solidFill>
                <a:ea typeface="+mn-ea"/>
                <a:cs typeface="+mn-cs"/>
              </a:rPr>
              <a:t>COMMIT [WORK]: </a:t>
            </a:r>
            <a:r>
              <a:rPr lang="en-US" sz="2000" dirty="0" err="1">
                <a:ea typeface="+mn-ea"/>
                <a:cs typeface="+mn-cs"/>
              </a:rPr>
              <a:t>Đánh</a:t>
            </a:r>
            <a:r>
              <a:rPr lang="en-US" sz="2000" dirty="0">
                <a:ea typeface="+mn-ea"/>
                <a:cs typeface="+mn-cs"/>
              </a:rPr>
              <a:t> </a:t>
            </a:r>
            <a:r>
              <a:rPr lang="en-US" sz="2000" dirty="0" err="1">
                <a:ea typeface="+mn-ea"/>
                <a:cs typeface="+mn-cs"/>
              </a:rPr>
              <a:t>dấu</a:t>
            </a:r>
            <a:r>
              <a:rPr lang="en-US" sz="2000" dirty="0">
                <a:ea typeface="+mn-ea"/>
                <a:cs typeface="+mn-cs"/>
              </a:rPr>
              <a:t> </a:t>
            </a:r>
            <a:r>
              <a:rPr lang="en-US" sz="2000" dirty="0" err="1">
                <a:ea typeface="+mn-ea"/>
                <a:cs typeface="+mn-cs"/>
              </a:rPr>
              <a:t>kết</a:t>
            </a:r>
            <a:r>
              <a:rPr lang="en-US" sz="2000" dirty="0">
                <a:ea typeface="+mn-ea"/>
                <a:cs typeface="+mn-cs"/>
              </a:rPr>
              <a:t> </a:t>
            </a:r>
            <a:r>
              <a:rPr lang="en-US" sz="2000" dirty="0" err="1">
                <a:ea typeface="+mn-ea"/>
                <a:cs typeface="+mn-cs"/>
              </a:rPr>
              <a:t>thúc</a:t>
            </a:r>
            <a:r>
              <a:rPr lang="en-US" sz="2000" dirty="0">
                <a:ea typeface="+mn-ea"/>
                <a:cs typeface="+mn-cs"/>
              </a:rPr>
              <a:t> </a:t>
            </a:r>
            <a:r>
              <a:rPr lang="en-US" sz="2000" dirty="0" err="1">
                <a:ea typeface="+mn-ea"/>
                <a:cs typeface="+mn-cs"/>
              </a:rPr>
              <a:t>giao</a:t>
            </a:r>
            <a:r>
              <a:rPr lang="en-US" sz="2000" dirty="0">
                <a:ea typeface="+mn-ea"/>
                <a:cs typeface="+mn-cs"/>
              </a:rPr>
              <a:t> </a:t>
            </a:r>
            <a:r>
              <a:rPr lang="en-US" sz="2000" dirty="0" err="1">
                <a:ea typeface="+mn-ea"/>
                <a:cs typeface="+mn-cs"/>
              </a:rPr>
              <a:t>tác</a:t>
            </a:r>
            <a:r>
              <a:rPr lang="en-US" sz="2000" dirty="0">
                <a:ea typeface="+mn-ea"/>
                <a:cs typeface="+mn-cs"/>
              </a:rPr>
              <a:t>. </a:t>
            </a:r>
          </a:p>
        </p:txBody>
      </p:sp>
      <p:sp>
        <p:nvSpPr>
          <p:cNvPr id="3" name="Date Placeholder 2"/>
          <p:cNvSpPr>
            <a:spLocks noGrp="1"/>
          </p:cNvSpPr>
          <p:nvPr>
            <p:ph type="dt" sz="half" idx="10"/>
          </p:nvPr>
        </p:nvSpPr>
        <p:spPr/>
        <p:txBody>
          <a:bodyPr/>
          <a:lstStyle/>
          <a:p>
            <a:pPr>
              <a:defRPr/>
            </a:pPr>
            <a:endParaRPr lang="en-US"/>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pPr algn="l" eaLnBrk="1" hangingPunct="1"/>
            <a:r>
              <a:rPr lang="en-US" altLang="en-US"/>
              <a:t>Phương pháp Locking (tt)</a:t>
            </a:r>
          </a:p>
        </p:txBody>
      </p:sp>
      <p:sp>
        <p:nvSpPr>
          <p:cNvPr id="105475" name="Rectangle 3"/>
          <p:cNvSpPr>
            <a:spLocks noGrp="1" noChangeArrowheads="1"/>
          </p:cNvSpPr>
          <p:nvPr>
            <p:ph type="body" idx="1"/>
          </p:nvPr>
        </p:nvSpPr>
        <p:spPr>
          <a:xfrm>
            <a:off x="685800" y="1919288"/>
            <a:ext cx="8229600" cy="4405312"/>
          </a:xfrm>
        </p:spPr>
        <p:txBody>
          <a:bodyPr/>
          <a:lstStyle/>
          <a:p>
            <a:pPr eaLnBrk="1" hangingPunct="1"/>
            <a:r>
              <a:rPr lang="en-US" altLang="en-US" sz="2800"/>
              <a:t>Hai vấn đề với pp locking</a:t>
            </a:r>
          </a:p>
          <a:p>
            <a:pPr lvl="1" eaLnBrk="1" hangingPunct="1"/>
            <a:r>
              <a:rPr lang="en-US" altLang="en-US" sz="2400"/>
              <a:t>Schedule của transaction không khả tuần tự</a:t>
            </a:r>
          </a:p>
          <a:p>
            <a:pPr lvl="1" eaLnBrk="1" hangingPunct="1"/>
            <a:r>
              <a:rPr lang="en-US" altLang="en-US" sz="2400"/>
              <a:t>Có thể tạo ra deadlock</a:t>
            </a:r>
          </a:p>
          <a:p>
            <a:pPr eaLnBrk="1" hangingPunct="1"/>
            <a:r>
              <a:rPr lang="en-US" altLang="en-US" sz="2800"/>
              <a:t>Giải pháp</a:t>
            </a:r>
          </a:p>
          <a:p>
            <a:pPr lvl="1" eaLnBrk="1" hangingPunct="1"/>
            <a:r>
              <a:rPr lang="en-US" altLang="en-US" sz="2400"/>
              <a:t>Khả tuần tự: two phase locking</a:t>
            </a:r>
          </a:p>
          <a:p>
            <a:pPr lvl="1" eaLnBrk="1" hangingPunct="1"/>
            <a:r>
              <a:rPr lang="en-US" altLang="en-US" sz="2400"/>
              <a:t>Deadlock: phát hiện và ngăn chặn</a:t>
            </a:r>
          </a:p>
        </p:txBody>
      </p:sp>
      <p:sp>
        <p:nvSpPr>
          <p:cNvPr id="3" name="Date Placeholder 2"/>
          <p:cNvSpPr>
            <a:spLocks noGrp="1"/>
          </p:cNvSpPr>
          <p:nvPr>
            <p:ph type="dt" sz="half" idx="10"/>
          </p:nvPr>
        </p:nvSpPr>
        <p:spPr/>
        <p:txBody>
          <a:bodyPr/>
          <a:lstStyle/>
          <a:p>
            <a:pPr>
              <a:defRPr/>
            </a:pPr>
            <a:endParaRPr lang="en-US"/>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algn="l" eaLnBrk="1" hangingPunct="1"/>
            <a:r>
              <a:rPr lang="en-US" altLang="en-US"/>
              <a:t>Phương pháp Locking (tt)</a:t>
            </a:r>
          </a:p>
        </p:txBody>
      </p:sp>
      <p:sp>
        <p:nvSpPr>
          <p:cNvPr id="107523" name="Rectangle 3"/>
          <p:cNvSpPr>
            <a:spLocks noGrp="1" noChangeArrowheads="1"/>
          </p:cNvSpPr>
          <p:nvPr>
            <p:ph type="body" idx="1"/>
          </p:nvPr>
        </p:nvSpPr>
        <p:spPr>
          <a:xfrm>
            <a:off x="838200" y="1919288"/>
            <a:ext cx="7924800" cy="4938712"/>
          </a:xfrm>
        </p:spPr>
        <p:txBody>
          <a:bodyPr/>
          <a:lstStyle/>
          <a:p>
            <a:pPr algn="just" eaLnBrk="1" hangingPunct="1">
              <a:lnSpc>
                <a:spcPct val="90000"/>
              </a:lnSpc>
            </a:pPr>
            <a:r>
              <a:rPr lang="en-US" altLang="en-US" sz="2400" b="1"/>
              <a:t>Locking two-phase</a:t>
            </a:r>
          </a:p>
          <a:p>
            <a:pPr lvl="1" algn="just" eaLnBrk="1" hangingPunct="1">
              <a:lnSpc>
                <a:spcPct val="90000"/>
              </a:lnSpc>
              <a:spcBef>
                <a:spcPct val="60000"/>
              </a:spcBef>
            </a:pPr>
            <a:r>
              <a:rPr lang="en-US" altLang="en-US" sz="2400"/>
              <a:t>Giao thức </a:t>
            </a:r>
            <a:r>
              <a:rPr lang="en-US" altLang="en-US" sz="2400">
                <a:solidFill>
                  <a:srgbClr val="D60093"/>
                </a:solidFill>
              </a:rPr>
              <a:t>two-phase locking x</a:t>
            </a:r>
            <a:r>
              <a:rPr lang="en-US" altLang="en-US" sz="2400"/>
              <a:t>ác định cách transaction đạt được và giải phóng, đảm bảo được tính khả tuần tự nhưng không tránh được deadlock </a:t>
            </a:r>
            <a:r>
              <a:rPr lang="en-US" altLang="en-US" sz="2400">
                <a:solidFill>
                  <a:srgbClr val="D60093"/>
                </a:solidFill>
              </a:rPr>
              <a:t>serializability</a:t>
            </a:r>
            <a:endParaRPr lang="en-US" altLang="en-US" sz="2400"/>
          </a:p>
          <a:p>
            <a:pPr lvl="1" algn="just" eaLnBrk="1" hangingPunct="1">
              <a:lnSpc>
                <a:spcPct val="90000"/>
              </a:lnSpc>
              <a:spcBef>
                <a:spcPct val="60000"/>
              </a:spcBef>
            </a:pPr>
            <a:r>
              <a:rPr lang="en-US" altLang="en-US" sz="2400"/>
              <a:t>Giai đoạn </a:t>
            </a:r>
            <a:r>
              <a:rPr lang="en-US" altLang="en-US" sz="2400">
                <a:solidFill>
                  <a:srgbClr val="D60093"/>
                </a:solidFill>
              </a:rPr>
              <a:t>growing</a:t>
            </a:r>
            <a:r>
              <a:rPr lang="en-US" altLang="en-US" sz="2400"/>
              <a:t>: transaction lấy được tất cả các khoá cần thiết nhưng không khóa dữ liệu. Tất cả các khóa được đặt vào </a:t>
            </a:r>
            <a:r>
              <a:rPr lang="en-US" altLang="en-US" sz="2400">
                <a:solidFill>
                  <a:srgbClr val="D60093"/>
                </a:solidFill>
              </a:rPr>
              <a:t>locked point</a:t>
            </a:r>
            <a:r>
              <a:rPr lang="en-US" altLang="en-US" sz="2400"/>
              <a:t>.</a:t>
            </a:r>
          </a:p>
          <a:p>
            <a:pPr lvl="1" algn="just" eaLnBrk="1" hangingPunct="1">
              <a:lnSpc>
                <a:spcPct val="90000"/>
              </a:lnSpc>
              <a:spcBef>
                <a:spcPct val="60000"/>
              </a:spcBef>
            </a:pPr>
            <a:r>
              <a:rPr lang="en-US" altLang="en-US" sz="2400"/>
              <a:t>Giai đoạn </a:t>
            </a:r>
            <a:r>
              <a:rPr lang="en-US" altLang="en-US" sz="2400">
                <a:solidFill>
                  <a:srgbClr val="D60093"/>
                </a:solidFill>
              </a:rPr>
              <a:t>shrinking: </a:t>
            </a:r>
            <a:r>
              <a:rPr lang="en-US" altLang="en-US" sz="2400"/>
              <a:t>transaction giải phóng tất cả các khoá và không lấy thêm khóa mới nào</a:t>
            </a:r>
          </a:p>
          <a:p>
            <a:pPr lvl="1" algn="just" eaLnBrk="1" hangingPunct="1">
              <a:lnSpc>
                <a:spcPct val="90000"/>
              </a:lnSpc>
            </a:pPr>
            <a:endParaRPr lang="en-US" altLang="en-US" sz="2400"/>
          </a:p>
        </p:txBody>
      </p:sp>
      <p:sp>
        <p:nvSpPr>
          <p:cNvPr id="3" name="Date Placeholder 2"/>
          <p:cNvSpPr>
            <a:spLocks noGrp="1"/>
          </p:cNvSpPr>
          <p:nvPr>
            <p:ph type="dt" sz="half" idx="10"/>
          </p:nvPr>
        </p:nvSpPr>
        <p:spPr/>
        <p:txBody>
          <a:bodyPr/>
          <a:lstStyle/>
          <a:p>
            <a:pPr>
              <a:defRPr/>
            </a:pPr>
            <a:endParaRPr lang="en-US"/>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pPr algn="l" eaLnBrk="1" hangingPunct="1"/>
            <a:r>
              <a:rPr lang="en-US" altLang="en-US"/>
              <a:t>Phương pháp Locking (tt)</a:t>
            </a:r>
          </a:p>
        </p:txBody>
      </p:sp>
      <p:sp>
        <p:nvSpPr>
          <p:cNvPr id="109571" name="Rectangle 3"/>
          <p:cNvSpPr>
            <a:spLocks noGrp="1" noChangeArrowheads="1"/>
          </p:cNvSpPr>
          <p:nvPr>
            <p:ph type="body" idx="1"/>
          </p:nvPr>
        </p:nvSpPr>
        <p:spPr>
          <a:xfrm>
            <a:off x="838200" y="1919288"/>
            <a:ext cx="8001000" cy="4481512"/>
          </a:xfrm>
        </p:spPr>
        <p:txBody>
          <a:bodyPr/>
          <a:lstStyle/>
          <a:p>
            <a:pPr algn="just" eaLnBrk="1" hangingPunct="1"/>
            <a:r>
              <a:rPr lang="en-US" altLang="en-US" sz="2400">
                <a:solidFill>
                  <a:srgbClr val="800000"/>
                </a:solidFill>
              </a:rPr>
              <a:t>Locking two-phase</a:t>
            </a:r>
          </a:p>
          <a:p>
            <a:pPr lvl="1" algn="just" eaLnBrk="1" hangingPunct="1"/>
            <a:r>
              <a:rPr lang="en-US" altLang="en-US" sz="2400"/>
              <a:t>Qui tắc cho giao thức Two-Phase Locking</a:t>
            </a:r>
          </a:p>
          <a:p>
            <a:pPr lvl="2" algn="just" eaLnBrk="1" hangingPunct="1"/>
            <a:r>
              <a:rPr lang="en-US" altLang="en-US"/>
              <a:t>Không có 2 transaction nào có khóa đụng độ</a:t>
            </a:r>
          </a:p>
          <a:p>
            <a:pPr lvl="2" algn="just" eaLnBrk="1" hangingPunct="1"/>
            <a:r>
              <a:rPr lang="en-US" altLang="en-US"/>
              <a:t>Trong cùng 1 transaction không có thao tác không khóa nào đi trước thao tác có khóa.</a:t>
            </a:r>
          </a:p>
          <a:p>
            <a:pPr lvl="2" algn="just" eaLnBrk="1" hangingPunct="1"/>
            <a:r>
              <a:rPr lang="en-US" altLang="en-US"/>
              <a:t>Không có dữ liệu nào bị ảnh hưởng cho đến khi tất cả các khóa lấy được.</a:t>
            </a:r>
          </a:p>
          <a:p>
            <a:pPr algn="just" eaLnBrk="1" hangingPunct="1">
              <a:spcBef>
                <a:spcPct val="0"/>
              </a:spcBef>
              <a:buClrTx/>
              <a:buFontTx/>
              <a:buNone/>
            </a:pPr>
            <a:endParaRPr lang="en-US" altLang="en-US" sz="2400"/>
          </a:p>
          <a:p>
            <a:pPr lvl="1" algn="just" eaLnBrk="1" hangingPunct="1"/>
            <a:endParaRPr lang="en-US" altLang="en-US" sz="2400"/>
          </a:p>
        </p:txBody>
      </p:sp>
      <p:sp>
        <p:nvSpPr>
          <p:cNvPr id="3" name="Date Placeholder 2"/>
          <p:cNvSpPr>
            <a:spLocks noGrp="1"/>
          </p:cNvSpPr>
          <p:nvPr>
            <p:ph type="dt" sz="half" idx="10"/>
          </p:nvPr>
        </p:nvSpPr>
        <p:spPr/>
        <p:txBody>
          <a:bodyPr/>
          <a:lstStyle/>
          <a:p>
            <a:pPr>
              <a:defRPr/>
            </a:pPr>
            <a:endParaRPr lang="en-US"/>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pPr algn="l" eaLnBrk="1" hangingPunct="1"/>
            <a:r>
              <a:rPr lang="en-US" altLang="en-US"/>
              <a:t>Phương pháp Locking (tt)</a:t>
            </a:r>
          </a:p>
        </p:txBody>
      </p:sp>
      <p:sp>
        <p:nvSpPr>
          <p:cNvPr id="111619" name="Rectangle 3"/>
          <p:cNvSpPr>
            <a:spLocks noGrp="1" noChangeArrowheads="1"/>
          </p:cNvSpPr>
          <p:nvPr>
            <p:ph type="body" idx="1"/>
          </p:nvPr>
        </p:nvSpPr>
        <p:spPr>
          <a:xfrm>
            <a:off x="838200" y="1919288"/>
            <a:ext cx="7848600" cy="4654550"/>
          </a:xfrm>
        </p:spPr>
        <p:txBody>
          <a:bodyPr/>
          <a:lstStyle/>
          <a:p>
            <a:pPr eaLnBrk="1" hangingPunct="1"/>
            <a:r>
              <a:rPr lang="en-US" altLang="en-US" sz="2800"/>
              <a:t>Locking two-phase</a:t>
            </a:r>
          </a:p>
          <a:p>
            <a:pPr eaLnBrk="1" hangingPunct="1">
              <a:spcBef>
                <a:spcPct val="0"/>
              </a:spcBef>
              <a:buClrTx/>
              <a:buFontTx/>
              <a:buNone/>
            </a:pPr>
            <a:endParaRPr lang="en-US" altLang="en-US" sz="2800"/>
          </a:p>
          <a:p>
            <a:pPr lvl="1" eaLnBrk="1" hangingPunct="1"/>
            <a:endParaRPr lang="en-US" altLang="en-US"/>
          </a:p>
        </p:txBody>
      </p:sp>
      <p:pic>
        <p:nvPicPr>
          <p:cNvPr id="111620" name="Picture 4" descr="Fig09-0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2514600"/>
            <a:ext cx="6919913" cy="405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pPr>
              <a:defRPr/>
            </a:pPr>
            <a:endParaRPr lang="en-US"/>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pPr algn="l" eaLnBrk="1" hangingPunct="1"/>
            <a:r>
              <a:rPr lang="en-US" altLang="en-US"/>
              <a:t>Phương pháp Locking (tt)</a:t>
            </a:r>
          </a:p>
        </p:txBody>
      </p:sp>
      <p:sp>
        <p:nvSpPr>
          <p:cNvPr id="113667" name="Rectangle 3"/>
          <p:cNvSpPr>
            <a:spLocks noGrp="1" noChangeArrowheads="1"/>
          </p:cNvSpPr>
          <p:nvPr>
            <p:ph type="body" idx="1"/>
          </p:nvPr>
        </p:nvSpPr>
        <p:spPr>
          <a:xfrm>
            <a:off x="838200" y="1919288"/>
            <a:ext cx="8077200" cy="4633912"/>
          </a:xfrm>
        </p:spPr>
        <p:txBody>
          <a:bodyPr/>
          <a:lstStyle/>
          <a:p>
            <a:pPr eaLnBrk="1" hangingPunct="1">
              <a:buFont typeface="Wingdings" panose="05000000000000000000" pitchFamily="2" charset="2"/>
              <a:buNone/>
            </a:pPr>
            <a:r>
              <a:rPr lang="en-US" altLang="en-US" sz="2800">
                <a:solidFill>
                  <a:srgbClr val="800000"/>
                </a:solidFill>
              </a:rPr>
              <a:t>Nghẽn khóa-Deadlock</a:t>
            </a:r>
          </a:p>
          <a:p>
            <a:pPr eaLnBrk="1" hangingPunct="1"/>
            <a:r>
              <a:rPr lang="en-US" altLang="en-US" sz="2800"/>
              <a:t>Là một hoàn cảnh mà trong đó 2 user (hay transaction) có các khóa trên các đối tượng khác nhau và mỗi user đang chờ khóa trên đối tượng của người dùng khác</a:t>
            </a:r>
          </a:p>
          <a:p>
            <a:pPr eaLnBrk="1" hangingPunct="1"/>
            <a:r>
              <a:rPr lang="en-US" altLang="en-US" sz="2800"/>
              <a:t>Deadlock còn được gọi là deadly embrace</a:t>
            </a:r>
          </a:p>
        </p:txBody>
      </p:sp>
      <p:sp>
        <p:nvSpPr>
          <p:cNvPr id="3" name="Date Placeholder 2"/>
          <p:cNvSpPr>
            <a:spLocks noGrp="1"/>
          </p:cNvSpPr>
          <p:nvPr>
            <p:ph type="dt" sz="half" idx="10"/>
          </p:nvPr>
        </p:nvSpPr>
        <p:spPr/>
        <p:txBody>
          <a:bodyPr/>
          <a:lstStyle/>
          <a:p>
            <a:pPr>
              <a:defRPr/>
            </a:pPr>
            <a:endParaRPr lang="en-US"/>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pPr algn="l" eaLnBrk="1" hangingPunct="1"/>
            <a:r>
              <a:rPr lang="en-US" altLang="en-US"/>
              <a:t>Phương pháp Locking (tt)</a:t>
            </a:r>
          </a:p>
        </p:txBody>
      </p:sp>
      <p:sp>
        <p:nvSpPr>
          <p:cNvPr id="115715" name="Rectangle 3"/>
          <p:cNvSpPr>
            <a:spLocks noGrp="1" noChangeArrowheads="1"/>
          </p:cNvSpPr>
          <p:nvPr>
            <p:ph type="body" idx="1"/>
          </p:nvPr>
        </p:nvSpPr>
        <p:spPr>
          <a:xfrm>
            <a:off x="838200" y="1919288"/>
            <a:ext cx="8305800" cy="4938712"/>
          </a:xfrm>
        </p:spPr>
        <p:txBody>
          <a:bodyPr/>
          <a:lstStyle/>
          <a:p>
            <a:pPr eaLnBrk="1" hangingPunct="1">
              <a:buFont typeface="Wingdings" panose="05000000000000000000" pitchFamily="2" charset="2"/>
              <a:buNone/>
            </a:pPr>
            <a:r>
              <a:rPr lang="en-US" altLang="en-US" sz="2800">
                <a:solidFill>
                  <a:srgbClr val="800000"/>
                </a:solidFill>
              </a:rPr>
              <a:t>Nghẽn khóa-Deadlock</a:t>
            </a:r>
          </a:p>
          <a:p>
            <a:pPr eaLnBrk="1" hangingPunct="1"/>
            <a:r>
              <a:rPr lang="en-US" altLang="en-US" sz="2800"/>
              <a:t>Khi bị nghẽn khóa, các chương trình ứng dụng không thể giải quyết bế tắc này mà DBMS phải phát hiện thấy và phải giải quyết gỡ bỏ nghẽn khóa.</a:t>
            </a:r>
          </a:p>
          <a:p>
            <a:pPr eaLnBrk="1" hangingPunct="1"/>
            <a:r>
              <a:rPr lang="en-US" altLang="en-US" sz="2800"/>
              <a:t>Chỉ có 1 cách là hủy bỏ một hay nhiều giao tác để giải quyết bế tắc.</a:t>
            </a:r>
          </a:p>
          <a:p>
            <a:pPr eaLnBrk="1" hangingPunct="1"/>
            <a:r>
              <a:rPr lang="en-US" altLang="en-US" sz="2800"/>
              <a:t>Người dùng không nhận thấy được sự xuất hiện của tình trạng nghẽn khóa, DBMS phải tự động khởi động hay hủy bỏ một hay một số thao tác</a:t>
            </a:r>
          </a:p>
        </p:txBody>
      </p:sp>
      <p:sp>
        <p:nvSpPr>
          <p:cNvPr id="3" name="Date Placeholder 2"/>
          <p:cNvSpPr>
            <a:spLocks noGrp="1"/>
          </p:cNvSpPr>
          <p:nvPr>
            <p:ph type="dt" sz="half" idx="10"/>
          </p:nvPr>
        </p:nvSpPr>
        <p:spPr/>
        <p:txBody>
          <a:bodyPr/>
          <a:lstStyle/>
          <a:p>
            <a:pPr>
              <a:defRPr/>
            </a:pPr>
            <a:endParaRPr lang="en-US"/>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pPr algn="l" eaLnBrk="1" hangingPunct="1"/>
            <a:r>
              <a:rPr lang="en-US" altLang="en-US"/>
              <a:t>Phương pháp Locking (tt)</a:t>
            </a:r>
          </a:p>
        </p:txBody>
      </p:sp>
      <p:sp>
        <p:nvSpPr>
          <p:cNvPr id="117763" name="Rectangle 3"/>
          <p:cNvSpPr>
            <a:spLocks noGrp="1" noChangeArrowheads="1"/>
          </p:cNvSpPr>
          <p:nvPr>
            <p:ph type="body" idx="1"/>
          </p:nvPr>
        </p:nvSpPr>
        <p:spPr>
          <a:xfrm>
            <a:off x="838200" y="1919288"/>
            <a:ext cx="8153400" cy="4405312"/>
          </a:xfrm>
        </p:spPr>
        <p:txBody>
          <a:bodyPr/>
          <a:lstStyle/>
          <a:p>
            <a:pPr algn="just" eaLnBrk="1" hangingPunct="1"/>
            <a:r>
              <a:rPr lang="en-US" altLang="en-US" sz="2400"/>
              <a:t>Deadlock</a:t>
            </a:r>
          </a:p>
          <a:p>
            <a:pPr lvl="1" algn="just" eaLnBrk="1" hangingPunct="1"/>
            <a:r>
              <a:rPr lang="en-US" altLang="en-US" sz="2400"/>
              <a:t>2 transactions cùng đợi để unlock dữ liệu</a:t>
            </a:r>
          </a:p>
          <a:p>
            <a:pPr lvl="1" algn="just" eaLnBrk="1" hangingPunct="1"/>
            <a:r>
              <a:rPr lang="en-US" altLang="en-US" sz="2400"/>
              <a:t>Deadlocks tồn tại khi transactions T1 và  T2 :</a:t>
            </a:r>
          </a:p>
          <a:p>
            <a:pPr lvl="2" algn="just" eaLnBrk="1" hangingPunct="1"/>
            <a:r>
              <a:rPr lang="en-US" altLang="en-US"/>
              <a:t>T1 = access data items X and Y</a:t>
            </a:r>
          </a:p>
          <a:p>
            <a:pPr lvl="2" algn="just" eaLnBrk="1" hangingPunct="1"/>
            <a:r>
              <a:rPr lang="en-US" altLang="en-US"/>
              <a:t>T2 = access data items Y and X</a:t>
            </a:r>
          </a:p>
          <a:p>
            <a:pPr lvl="1" algn="just" eaLnBrk="1" hangingPunct="1"/>
            <a:r>
              <a:rPr lang="en-US" altLang="en-US" sz="2400"/>
              <a:t>Nếu T1 không unlock dữ liệu Y, T2 không thể bắt đầu; và nếu T2 không unlock dữ liệu X, T1 không thể tiếp tục.</a:t>
            </a:r>
          </a:p>
          <a:p>
            <a:pPr algn="just" eaLnBrk="1" hangingPunct="1"/>
            <a:endParaRPr lang="en-US" altLang="en-US" sz="2400"/>
          </a:p>
          <a:p>
            <a:pPr lvl="1" algn="just" eaLnBrk="1" hangingPunct="1"/>
            <a:endParaRPr lang="en-US" altLang="en-US" sz="2400"/>
          </a:p>
        </p:txBody>
      </p:sp>
      <p:sp>
        <p:nvSpPr>
          <p:cNvPr id="3" name="Date Placeholder 2"/>
          <p:cNvSpPr>
            <a:spLocks noGrp="1"/>
          </p:cNvSpPr>
          <p:nvPr>
            <p:ph type="dt" sz="half" idx="10"/>
          </p:nvPr>
        </p:nvSpPr>
        <p:spPr/>
        <p:txBody>
          <a:bodyPr/>
          <a:lstStyle/>
          <a:p>
            <a:pPr>
              <a:defRPr/>
            </a:pPr>
            <a:endParaRPr lang="en-US"/>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Rectangle 2"/>
          <p:cNvSpPr>
            <a:spLocks noGrp="1" noChangeArrowheads="1"/>
          </p:cNvSpPr>
          <p:nvPr>
            <p:ph type="title"/>
          </p:nvPr>
        </p:nvSpPr>
        <p:spPr/>
        <p:txBody>
          <a:bodyPr/>
          <a:lstStyle/>
          <a:p>
            <a:pPr algn="l" eaLnBrk="1" hangingPunct="1"/>
            <a:r>
              <a:rPr lang="en-US" altLang="en-US"/>
              <a:t>Phương pháp Locking (tt)</a:t>
            </a:r>
          </a:p>
        </p:txBody>
      </p:sp>
      <p:sp>
        <p:nvSpPr>
          <p:cNvPr id="119812" name="Rectangle 3"/>
          <p:cNvSpPr>
            <a:spLocks noGrp="1" noChangeArrowheads="1"/>
          </p:cNvSpPr>
          <p:nvPr>
            <p:ph type="body" idx="1"/>
          </p:nvPr>
        </p:nvSpPr>
        <p:spPr>
          <a:xfrm>
            <a:off x="838200" y="1919288"/>
            <a:ext cx="8305800" cy="4938712"/>
          </a:xfrm>
        </p:spPr>
        <p:txBody>
          <a:bodyPr/>
          <a:lstStyle/>
          <a:p>
            <a:pPr eaLnBrk="1" hangingPunct="1"/>
            <a:r>
              <a:rPr lang="en-US" altLang="en-US" sz="2800"/>
              <a:t>Deadlock</a:t>
            </a:r>
          </a:p>
          <a:p>
            <a:pPr eaLnBrk="1" hangingPunct="1"/>
            <a:endParaRPr lang="en-US" altLang="en-US" sz="2800"/>
          </a:p>
          <a:p>
            <a:pPr lvl="1" eaLnBrk="1" hangingPunct="1"/>
            <a:endParaRPr lang="en-US" altLang="en-US"/>
          </a:p>
        </p:txBody>
      </p:sp>
      <p:pic>
        <p:nvPicPr>
          <p:cNvPr id="119813" name="Picture 4" descr="Tbl09-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667000"/>
            <a:ext cx="7696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pPr>
              <a:defRPr/>
            </a:pPr>
            <a:endParaRPr lang="en-US"/>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pPr algn="l" eaLnBrk="1" hangingPunct="1"/>
            <a:r>
              <a:rPr lang="en-US" altLang="en-US"/>
              <a:t>Phương pháp Locking (tt)</a:t>
            </a:r>
          </a:p>
        </p:txBody>
      </p:sp>
      <p:sp>
        <p:nvSpPr>
          <p:cNvPr id="121859" name="Rectangle 3"/>
          <p:cNvSpPr>
            <a:spLocks noGrp="1" noChangeArrowheads="1"/>
          </p:cNvSpPr>
          <p:nvPr>
            <p:ph type="body" idx="1"/>
          </p:nvPr>
        </p:nvSpPr>
        <p:spPr>
          <a:xfrm>
            <a:off x="838200" y="1919288"/>
            <a:ext cx="7772400" cy="4938712"/>
          </a:xfrm>
        </p:spPr>
        <p:txBody>
          <a:bodyPr/>
          <a:lstStyle/>
          <a:p>
            <a:pPr algn="just" eaLnBrk="1" hangingPunct="1"/>
            <a:r>
              <a:rPr lang="en-US" altLang="en-US" sz="2400"/>
              <a:t>Deadlock: 3 kỹ thuật để điều khiển Deadlocks:</a:t>
            </a:r>
          </a:p>
          <a:p>
            <a:pPr lvl="1" algn="just" eaLnBrk="1" hangingPunct="1">
              <a:spcBef>
                <a:spcPct val="50000"/>
              </a:spcBef>
            </a:pPr>
            <a:r>
              <a:rPr lang="en-US" altLang="en-US" sz="2400">
                <a:solidFill>
                  <a:srgbClr val="800000"/>
                </a:solidFill>
              </a:rPr>
              <a:t>Chặn Deadlock:</a:t>
            </a:r>
            <a:r>
              <a:rPr lang="en-US" altLang="en-US" sz="2400"/>
              <a:t> Một transaction sẽ bị từ bỏ nếu yêu cầu lock mới và và lock mới này có khả năng gây nên dealock. Sau đó transaction sẽ được khởi động lại</a:t>
            </a:r>
          </a:p>
          <a:p>
            <a:pPr lvl="1" algn="just" eaLnBrk="1" hangingPunct="1"/>
            <a:r>
              <a:rPr lang="en-US" altLang="en-US" sz="2400">
                <a:solidFill>
                  <a:srgbClr val="800000"/>
                </a:solidFill>
              </a:rPr>
              <a:t>Phát hiện Deadlock:</a:t>
            </a:r>
            <a:r>
              <a:rPr lang="en-US" altLang="en-US" sz="2400"/>
              <a:t> DBMS định kỳ kiểm tra deadlocks. Nếu có deadlock, một trong những transaction phải bị từ bỏ để transaction kia tiếp tục</a:t>
            </a:r>
          </a:p>
          <a:p>
            <a:pPr lvl="1" algn="just" eaLnBrk="1" hangingPunct="1">
              <a:spcBef>
                <a:spcPct val="80000"/>
              </a:spcBef>
            </a:pPr>
            <a:r>
              <a:rPr lang="en-US" altLang="en-US" sz="2400">
                <a:solidFill>
                  <a:srgbClr val="800000"/>
                </a:solidFill>
              </a:rPr>
              <a:t>Tránh Deadlock:</a:t>
            </a:r>
            <a:r>
              <a:rPr lang="en-US" altLang="en-US" sz="2400"/>
              <a:t> Transaction phải lấy được tất cả các khóa nó cần trước khi thực thi</a:t>
            </a:r>
          </a:p>
          <a:p>
            <a:pPr algn="just" eaLnBrk="1" hangingPunct="1"/>
            <a:endParaRPr lang="en-US" altLang="en-US" sz="2400"/>
          </a:p>
          <a:p>
            <a:pPr lvl="1" algn="just" eaLnBrk="1" hangingPunct="1"/>
            <a:endParaRPr lang="en-US" altLang="en-US" sz="2400"/>
          </a:p>
        </p:txBody>
      </p:sp>
      <p:sp>
        <p:nvSpPr>
          <p:cNvPr id="3" name="Date Placeholder 2"/>
          <p:cNvSpPr>
            <a:spLocks noGrp="1"/>
          </p:cNvSpPr>
          <p:nvPr>
            <p:ph type="dt" sz="half" idx="10"/>
          </p:nvPr>
        </p:nvSpPr>
        <p:spPr/>
        <p:txBody>
          <a:bodyPr/>
          <a:lstStyle/>
          <a:p>
            <a:pPr>
              <a:defRPr/>
            </a:pPr>
            <a:endParaRPr lang="en-US"/>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pPr algn="l" eaLnBrk="1" hangingPunct="1"/>
            <a:r>
              <a:rPr lang="en-US" altLang="en-US" sz="3600">
                <a:solidFill>
                  <a:srgbClr val="800000"/>
                </a:solidFill>
              </a:rPr>
              <a:t>Cơ chế khóa nhiều cấp </a:t>
            </a:r>
            <a:br>
              <a:rPr lang="en-US" altLang="en-US" sz="3600">
                <a:solidFill>
                  <a:srgbClr val="800000"/>
                </a:solidFill>
              </a:rPr>
            </a:br>
            <a:r>
              <a:rPr lang="en-US" altLang="en-US" sz="3600">
                <a:solidFill>
                  <a:srgbClr val="800000"/>
                </a:solidFill>
              </a:rPr>
              <a:t>(Multigranular locking)</a:t>
            </a:r>
          </a:p>
        </p:txBody>
      </p:sp>
      <p:sp>
        <p:nvSpPr>
          <p:cNvPr id="123907" name="Rectangle 3"/>
          <p:cNvSpPr>
            <a:spLocks noGrp="1" noChangeArrowheads="1"/>
          </p:cNvSpPr>
          <p:nvPr>
            <p:ph type="body" idx="1"/>
          </p:nvPr>
        </p:nvSpPr>
        <p:spPr>
          <a:xfrm>
            <a:off x="762000" y="2133600"/>
            <a:ext cx="7848600" cy="4938713"/>
          </a:xfrm>
        </p:spPr>
        <p:txBody>
          <a:bodyPr/>
          <a:lstStyle/>
          <a:p>
            <a:pPr algn="just" eaLnBrk="1" hangingPunct="1">
              <a:lnSpc>
                <a:spcPct val="90000"/>
              </a:lnSpc>
            </a:pPr>
            <a:r>
              <a:rPr lang="en-US" altLang="en-US" sz="2400"/>
              <a:t>Cho phép transaction khóa các loại tài nguyên khác nhau.</a:t>
            </a:r>
          </a:p>
          <a:p>
            <a:pPr algn="just" eaLnBrk="1" hangingPunct="1">
              <a:lnSpc>
                <a:spcPct val="90000"/>
              </a:lnSpc>
            </a:pPr>
            <a:r>
              <a:rPr lang="en-US" altLang="en-US" sz="2400"/>
              <a:t>Để giảm chi phí khóa, Db engine khóa tự động tài nguyên tùy theo cấp độ của nhiệm vụ.</a:t>
            </a:r>
          </a:p>
          <a:p>
            <a:pPr algn="just" eaLnBrk="1" hangingPunct="1">
              <a:lnSpc>
                <a:spcPct val="90000"/>
              </a:lnSpc>
            </a:pPr>
            <a:r>
              <a:rPr lang="en-US" altLang="en-US" sz="2400"/>
              <a:t>Khóa ở mức nhỏ hơn như hàng, làm tăng khả năng đồng thời nhưng lại làm tăng chi phí vì cần nhiều khóa hơn khi có nhiều hàng cần khóa.</a:t>
            </a:r>
          </a:p>
          <a:p>
            <a:pPr algn="just" eaLnBrk="1" hangingPunct="1">
              <a:lnSpc>
                <a:spcPct val="90000"/>
              </a:lnSpc>
            </a:pPr>
            <a:r>
              <a:rPr lang="en-US" altLang="en-US" sz="2400"/>
              <a:t>Khóa ở mức lớn hơn, như mức bảng, thực thi đồng thời sẽ khó khăn hơn vì khi cả bảng được khóa sẽ hạn chế việc truy xuất đến các phần của bảng của các transaction khác. Nhưng chi phí sẽ thấp vì cần dùng ít khóa hơn.</a:t>
            </a:r>
          </a:p>
        </p:txBody>
      </p:sp>
      <p:sp>
        <p:nvSpPr>
          <p:cNvPr id="3" name="Date Placeholder 2"/>
          <p:cNvSpPr>
            <a:spLocks noGrp="1"/>
          </p:cNvSpPr>
          <p:nvPr>
            <p:ph type="dt" sz="half" idx="10"/>
          </p:nvPr>
        </p:nvSpPr>
        <p:spPr/>
        <p:txBody>
          <a:bodyPr/>
          <a:lstStyle/>
          <a:p>
            <a:pPr>
              <a:defRPr/>
            </a:pP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a:xfrm>
            <a:off x="1150938" y="533400"/>
            <a:ext cx="7993062" cy="1143000"/>
          </a:xfrm>
        </p:spPr>
        <p:txBody>
          <a:bodyPr/>
          <a:lstStyle/>
          <a:p>
            <a:pPr algn="l" eaLnBrk="1" hangingPunct="1"/>
            <a:r>
              <a:rPr lang="en-US" altLang="en-US" sz="3600" b="1">
                <a:latin typeface="Arial" panose="020B0604020202020204" pitchFamily="34" charset="0"/>
              </a:rPr>
              <a:t>Mô hình Transaction trong SQL</a:t>
            </a:r>
          </a:p>
        </p:txBody>
      </p:sp>
      <p:sp>
        <p:nvSpPr>
          <p:cNvPr id="17411" name="Rectangle 3"/>
          <p:cNvSpPr>
            <a:spLocks noGrp="1" noChangeArrowheads="1"/>
          </p:cNvSpPr>
          <p:nvPr>
            <p:ph type="body" idx="4294967295"/>
          </p:nvPr>
        </p:nvSpPr>
        <p:spPr>
          <a:xfrm>
            <a:off x="838200" y="1981200"/>
            <a:ext cx="7772400" cy="4114800"/>
          </a:xfrm>
        </p:spPr>
        <p:txBody>
          <a:bodyPr/>
          <a:lstStyle/>
          <a:p>
            <a:r>
              <a:rPr lang="en-US" altLang="en-US" sz="2400"/>
              <a:t>Cú Pháp: </a:t>
            </a:r>
          </a:p>
          <a:p>
            <a:pPr>
              <a:buFont typeface="Wingdings" panose="05000000000000000000" pitchFamily="2" charset="2"/>
              <a:buNone/>
            </a:pPr>
            <a:r>
              <a:rPr lang="en-US" altLang="en-US" sz="2400"/>
              <a:t>BEGIN TRANSACTION </a:t>
            </a:r>
          </a:p>
          <a:p>
            <a:pPr>
              <a:buFont typeface="Wingdings" panose="05000000000000000000" pitchFamily="2" charset="2"/>
              <a:buNone/>
            </a:pPr>
            <a:r>
              <a:rPr lang="en-US" altLang="en-US" sz="2400"/>
              <a:t>  		SQL Statements </a:t>
            </a:r>
          </a:p>
          <a:p>
            <a:pPr>
              <a:buFont typeface="Wingdings" panose="05000000000000000000" pitchFamily="2" charset="2"/>
              <a:buNone/>
            </a:pPr>
            <a:r>
              <a:rPr lang="en-US" altLang="en-US" sz="2400"/>
              <a:t>COMMIT | ROLLBACK TRANSACTION</a:t>
            </a:r>
          </a:p>
        </p:txBody>
      </p:sp>
      <p:sp>
        <p:nvSpPr>
          <p:cNvPr id="3" name="Date Placeholder 2"/>
          <p:cNvSpPr>
            <a:spLocks noGrp="1"/>
          </p:cNvSpPr>
          <p:nvPr>
            <p:ph type="dt" sz="half" idx="10"/>
          </p:nvPr>
        </p:nvSpPr>
        <p:spPr/>
        <p:txBody>
          <a:bodyPr/>
          <a:lstStyle/>
          <a:p>
            <a:pPr>
              <a:defRPr/>
            </a:pPr>
            <a:endParaRPr lang="en-US"/>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pPr algn="l" eaLnBrk="1" hangingPunct="1"/>
            <a:r>
              <a:rPr lang="en-US" altLang="en-US">
                <a:solidFill>
                  <a:srgbClr val="800000"/>
                </a:solidFill>
              </a:rPr>
              <a:t>Lock granularity</a:t>
            </a:r>
          </a:p>
        </p:txBody>
      </p:sp>
      <p:sp>
        <p:nvSpPr>
          <p:cNvPr id="125955" name="Rectangle 3"/>
          <p:cNvSpPr>
            <a:spLocks noGrp="1" noChangeArrowheads="1"/>
          </p:cNvSpPr>
          <p:nvPr>
            <p:ph type="body" idx="1"/>
          </p:nvPr>
        </p:nvSpPr>
        <p:spPr>
          <a:xfrm>
            <a:off x="762000" y="1919288"/>
            <a:ext cx="7848600" cy="4938712"/>
          </a:xfrm>
        </p:spPr>
        <p:txBody>
          <a:bodyPr/>
          <a:lstStyle/>
          <a:p>
            <a:pPr algn="just" eaLnBrk="1" hangingPunct="1"/>
            <a:r>
              <a:rPr lang="en-US" altLang="en-US" sz="2800"/>
              <a:t>DB Engine thường thực hiện nhiều mức khóa khác nhau để bảo vệ đầy đủ tài nguyên.</a:t>
            </a:r>
          </a:p>
          <a:p>
            <a:pPr algn="just" eaLnBrk="1" hangingPunct="1"/>
            <a:r>
              <a:rPr lang="en-US" altLang="en-US" sz="2800"/>
              <a:t>Khóa ở nhiều mức khác nhau được gọi là lock hierarchy.</a:t>
            </a:r>
          </a:p>
          <a:p>
            <a:pPr algn="just" eaLnBrk="1" hangingPunct="1"/>
            <a:r>
              <a:rPr lang="en-US" altLang="en-US" sz="2800"/>
              <a:t>Ví dụ: để bảo vệ đầy đủ việc đọc 1 index, DB Engine có thể phải chiếm các khóa share trên các hàng, và khóa intent share trên các trang và bảng</a:t>
            </a:r>
          </a:p>
        </p:txBody>
      </p:sp>
      <p:sp>
        <p:nvSpPr>
          <p:cNvPr id="3" name="Date Placeholder 2"/>
          <p:cNvSpPr>
            <a:spLocks noGrp="1"/>
          </p:cNvSpPr>
          <p:nvPr>
            <p:ph type="dt" sz="half" idx="10"/>
          </p:nvPr>
        </p:nvSpPr>
        <p:spPr/>
        <p:txBody>
          <a:bodyPr/>
          <a:lstStyle/>
          <a:p>
            <a:pPr>
              <a:defRPr/>
            </a:pPr>
            <a:endParaRPr lang="en-US"/>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pPr algn="l" eaLnBrk="1" hangingPunct="1"/>
            <a:r>
              <a:rPr lang="en-US" altLang="en-US">
                <a:solidFill>
                  <a:srgbClr val="800000"/>
                </a:solidFill>
              </a:rPr>
              <a:t>Tài nguyên có thể bị khóa</a:t>
            </a:r>
          </a:p>
        </p:txBody>
      </p:sp>
      <p:sp>
        <p:nvSpPr>
          <p:cNvPr id="128003" name="Rectangle 3"/>
          <p:cNvSpPr>
            <a:spLocks noGrp="1" noChangeArrowheads="1"/>
          </p:cNvSpPr>
          <p:nvPr>
            <p:ph type="body" idx="1"/>
          </p:nvPr>
        </p:nvSpPr>
        <p:spPr>
          <a:xfrm>
            <a:off x="838200" y="1919288"/>
            <a:ext cx="7848600" cy="4938712"/>
          </a:xfrm>
        </p:spPr>
        <p:txBody>
          <a:bodyPr/>
          <a:lstStyle/>
          <a:p>
            <a:pPr algn="just" eaLnBrk="1" hangingPunct="1">
              <a:buFont typeface="Wingdings" panose="05000000000000000000" pitchFamily="2" charset="2"/>
              <a:buNone/>
            </a:pPr>
            <a:r>
              <a:rPr lang="en-US" altLang="en-US" sz="2400">
                <a:solidFill>
                  <a:srgbClr val="800000"/>
                </a:solidFill>
              </a:rPr>
              <a:t> </a:t>
            </a:r>
          </a:p>
        </p:txBody>
      </p:sp>
      <p:pic>
        <p:nvPicPr>
          <p:cNvPr id="12800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133600"/>
            <a:ext cx="7837488"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pPr>
              <a:defRPr/>
            </a:pPr>
            <a:endParaRPr lang="en-US"/>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xfrm>
            <a:off x="914400" y="533400"/>
            <a:ext cx="8450263" cy="1143000"/>
          </a:xfrm>
        </p:spPr>
        <p:txBody>
          <a:bodyPr/>
          <a:lstStyle/>
          <a:p>
            <a:pPr algn="l" eaLnBrk="1" hangingPunct="1"/>
            <a:r>
              <a:rPr lang="en-US" altLang="en-US" sz="3600">
                <a:solidFill>
                  <a:srgbClr val="800000"/>
                </a:solidFill>
              </a:rPr>
              <a:t>Sự tương thích khóa Lock combatibility</a:t>
            </a:r>
          </a:p>
        </p:txBody>
      </p:sp>
      <p:sp>
        <p:nvSpPr>
          <p:cNvPr id="130051" name="Rectangle 3"/>
          <p:cNvSpPr>
            <a:spLocks noGrp="1" noChangeArrowheads="1"/>
          </p:cNvSpPr>
          <p:nvPr>
            <p:ph type="body" idx="1"/>
          </p:nvPr>
        </p:nvSpPr>
        <p:spPr>
          <a:xfrm>
            <a:off x="838200" y="1919288"/>
            <a:ext cx="7848600" cy="4938712"/>
          </a:xfrm>
        </p:spPr>
        <p:txBody>
          <a:bodyPr/>
          <a:lstStyle/>
          <a:p>
            <a:pPr algn="just" eaLnBrk="1" hangingPunct="1">
              <a:lnSpc>
                <a:spcPct val="90000"/>
              </a:lnSpc>
            </a:pPr>
            <a:r>
              <a:rPr lang="en-US" altLang="en-US" sz="2800"/>
              <a:t>Tương thích khóa dùng để kiểm soát nhiều transaction có chiếm các khóa trên cùng tài nguyên cùng lúc hay không?</a:t>
            </a:r>
          </a:p>
          <a:p>
            <a:pPr algn="just" eaLnBrk="1" hangingPunct="1">
              <a:lnSpc>
                <a:spcPct val="90000"/>
              </a:lnSpc>
            </a:pPr>
            <a:r>
              <a:rPr lang="en-US" altLang="en-US" sz="2800"/>
              <a:t>Nếu tài nguyên đã bị khóa bởi 1 transaction, một yêu cầu khóa mới có thể được cấp chỉ khi mode của khóa được yêu cầu tương thích với mode của khóa hiện có.</a:t>
            </a:r>
          </a:p>
          <a:p>
            <a:pPr algn="just" eaLnBrk="1" hangingPunct="1">
              <a:lnSpc>
                <a:spcPct val="90000"/>
              </a:lnSpc>
            </a:pPr>
            <a:r>
              <a:rPr lang="en-US" altLang="en-US" sz="2800"/>
              <a:t>Nếu không tương thích với khóa hiện có, transaction yêu cầu khóa mới sẽ đợi cho đến khi khóa hiện tại được giải phóng hay hết thời gian đợi.</a:t>
            </a:r>
          </a:p>
        </p:txBody>
      </p:sp>
      <p:sp>
        <p:nvSpPr>
          <p:cNvPr id="3" name="Date Placeholder 2"/>
          <p:cNvSpPr>
            <a:spLocks noGrp="1"/>
          </p:cNvSpPr>
          <p:nvPr>
            <p:ph type="dt" sz="half" idx="10"/>
          </p:nvPr>
        </p:nvSpPr>
        <p:spPr/>
        <p:txBody>
          <a:bodyPr/>
          <a:lstStyle/>
          <a:p>
            <a:pPr>
              <a:defRPr/>
            </a:pPr>
            <a:endParaRPr lang="en-US"/>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3"/>
          <p:cNvSpPr>
            <a:spLocks noGrp="1" noChangeArrowheads="1"/>
          </p:cNvSpPr>
          <p:nvPr>
            <p:ph type="body" idx="1"/>
          </p:nvPr>
        </p:nvSpPr>
        <p:spPr>
          <a:xfrm>
            <a:off x="838200" y="1919288"/>
            <a:ext cx="7848600" cy="4938712"/>
          </a:xfrm>
        </p:spPr>
        <p:txBody>
          <a:bodyPr/>
          <a:lstStyle/>
          <a:p>
            <a:pPr algn="just" eaLnBrk="1" hangingPunct="1">
              <a:lnSpc>
                <a:spcPct val="90000"/>
              </a:lnSpc>
              <a:buFont typeface="Wingdings" panose="05000000000000000000" pitchFamily="2" charset="2"/>
              <a:buNone/>
            </a:pPr>
            <a:r>
              <a:rPr lang="en-US" altLang="en-US" sz="2400">
                <a:solidFill>
                  <a:srgbClr val="800000"/>
                </a:solidFill>
              </a:rPr>
              <a:t>Ví dụ: Sự tương thích khóa Lock combatibility: </a:t>
            </a:r>
          </a:p>
          <a:p>
            <a:pPr algn="just" eaLnBrk="1" hangingPunct="1">
              <a:lnSpc>
                <a:spcPct val="90000"/>
              </a:lnSpc>
            </a:pPr>
            <a:r>
              <a:rPr lang="en-US" altLang="en-US" sz="2400"/>
              <a:t>Không có mode khóa nào tương thích với khóa exclusive. Trong khi đang có khóa exclusive(X) thì không transaction nào có thể chiếm được bất kỳ loại khóa nào(shared, update hay exclusive) trên tài nguyên đó cho đến khi khóa exclusive được giải phóng.</a:t>
            </a:r>
          </a:p>
          <a:p>
            <a:pPr algn="just" eaLnBrk="1" hangingPunct="1">
              <a:lnSpc>
                <a:spcPct val="90000"/>
              </a:lnSpc>
            </a:pPr>
            <a:r>
              <a:rPr lang="en-US" altLang="en-US" sz="2400"/>
              <a:t>Nếu khóa shared(S) đang được dùng trên tài nguyên, các transaction khác có thể chiếm các khóa shared hay khóa update(U) ngay trên tài nguyên đó ngay cả khi transaction đầu chưa hoàn tất. Tuy nhiên các transaction không thể có được khóa exclusive cho đến khi khóa shared được giải phóng.</a:t>
            </a:r>
          </a:p>
        </p:txBody>
      </p:sp>
      <p:sp>
        <p:nvSpPr>
          <p:cNvPr id="132099" name="Rectangle 5"/>
          <p:cNvSpPr>
            <a:spLocks noGrp="1" noChangeArrowheads="1"/>
          </p:cNvSpPr>
          <p:nvPr>
            <p:ph type="title"/>
          </p:nvPr>
        </p:nvSpPr>
        <p:spPr>
          <a:xfrm>
            <a:off x="914400" y="533400"/>
            <a:ext cx="8450263" cy="1143000"/>
          </a:xfrm>
          <a:noFill/>
        </p:spPr>
        <p:txBody>
          <a:bodyPr/>
          <a:lstStyle/>
          <a:p>
            <a:pPr algn="l" eaLnBrk="1" hangingPunct="1"/>
            <a:r>
              <a:rPr lang="en-US" altLang="en-US" sz="3600"/>
              <a:t>Sự tương thích khóa Lock combatibility</a:t>
            </a:r>
          </a:p>
        </p:txBody>
      </p:sp>
      <p:sp>
        <p:nvSpPr>
          <p:cNvPr id="3" name="Date Placeholder 2"/>
          <p:cNvSpPr>
            <a:spLocks noGrp="1"/>
          </p:cNvSpPr>
          <p:nvPr>
            <p:ph type="dt" sz="half" idx="10"/>
          </p:nvPr>
        </p:nvSpPr>
        <p:spPr/>
        <p:txBody>
          <a:bodyPr/>
          <a:lstStyle/>
          <a:p>
            <a:pPr>
              <a:defRPr/>
            </a:pPr>
            <a:endParaRPr lang="en-US"/>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3"/>
          <p:cNvSpPr>
            <a:spLocks noGrp="1" noChangeArrowheads="1"/>
          </p:cNvSpPr>
          <p:nvPr>
            <p:ph type="body" idx="1"/>
          </p:nvPr>
        </p:nvSpPr>
        <p:spPr>
          <a:xfrm>
            <a:off x="838200" y="1919288"/>
            <a:ext cx="7848600" cy="4938712"/>
          </a:xfrm>
        </p:spPr>
        <p:txBody>
          <a:bodyPr/>
          <a:lstStyle/>
          <a:p>
            <a:pPr algn="just" eaLnBrk="1" hangingPunct="1">
              <a:buFont typeface="Wingdings" panose="05000000000000000000" pitchFamily="2" charset="2"/>
              <a:buNone/>
            </a:pPr>
            <a:r>
              <a:rPr lang="en-US" altLang="en-US" sz="2800">
                <a:solidFill>
                  <a:srgbClr val="800000"/>
                </a:solidFill>
              </a:rPr>
              <a:t>Ví dụ: Sự tương thích khóa Lock combatibility: </a:t>
            </a:r>
          </a:p>
        </p:txBody>
      </p:sp>
      <p:pic>
        <p:nvPicPr>
          <p:cNvPr id="13414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438400"/>
            <a:ext cx="7627938" cy="402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4148" name="Rectangle 6"/>
          <p:cNvSpPr>
            <a:spLocks noGrp="1" noChangeArrowheads="1"/>
          </p:cNvSpPr>
          <p:nvPr>
            <p:ph type="title"/>
          </p:nvPr>
        </p:nvSpPr>
        <p:spPr>
          <a:xfrm>
            <a:off x="914400" y="533400"/>
            <a:ext cx="8450263" cy="1143000"/>
          </a:xfrm>
          <a:noFill/>
        </p:spPr>
        <p:txBody>
          <a:bodyPr/>
          <a:lstStyle/>
          <a:p>
            <a:pPr algn="l" eaLnBrk="1" hangingPunct="1"/>
            <a:r>
              <a:rPr lang="en-US" altLang="en-US" sz="3600"/>
              <a:t>Sự tương thích khóa Lock combatibility</a:t>
            </a:r>
          </a:p>
        </p:txBody>
      </p:sp>
      <p:sp>
        <p:nvSpPr>
          <p:cNvPr id="3" name="Date Placeholder 2"/>
          <p:cNvSpPr>
            <a:spLocks noGrp="1"/>
          </p:cNvSpPr>
          <p:nvPr>
            <p:ph type="dt" sz="half" idx="10"/>
          </p:nvPr>
        </p:nvSpPr>
        <p:spPr/>
        <p:txBody>
          <a:bodyPr/>
          <a:lstStyle/>
          <a:p>
            <a:pPr>
              <a:defRPr/>
            </a:pPr>
            <a:endParaRPr lang="en-US"/>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pPr algn="l" eaLnBrk="1" hangingPunct="1"/>
            <a:r>
              <a:rPr lang="en-US" altLang="en-US">
                <a:solidFill>
                  <a:srgbClr val="800000"/>
                </a:solidFill>
              </a:rPr>
              <a:t>Cách sử dụng khóa</a:t>
            </a:r>
          </a:p>
        </p:txBody>
      </p:sp>
      <p:sp>
        <p:nvSpPr>
          <p:cNvPr id="136195" name="Rectangle 3"/>
          <p:cNvSpPr>
            <a:spLocks noGrp="1" noChangeArrowheads="1"/>
          </p:cNvSpPr>
          <p:nvPr>
            <p:ph type="body" idx="1"/>
          </p:nvPr>
        </p:nvSpPr>
        <p:spPr>
          <a:xfrm>
            <a:off x="838200" y="1919288"/>
            <a:ext cx="7848600" cy="4938712"/>
          </a:xfrm>
        </p:spPr>
        <p:txBody>
          <a:bodyPr/>
          <a:lstStyle/>
          <a:p>
            <a:pPr algn="just" eaLnBrk="1" hangingPunct="1"/>
            <a:r>
              <a:rPr lang="en-US" altLang="en-US" sz="2800"/>
              <a:t>Mặc định các transaction isolation là read committed, nghĩa là SQL Server bảo đảm chỉ có dữ liệu nào đã commit thì mới được đọc. </a:t>
            </a:r>
          </a:p>
          <a:p>
            <a:pPr algn="just" eaLnBrk="1" hangingPunct="1"/>
            <a:r>
              <a:rPr lang="en-US" altLang="en-US" sz="2800"/>
              <a:t>Trong khi 1 hàng đang được cập nhật, dữ liệu chưa được commit, SQL Server sẽ buộc các transaction muốn đọc dữ liệu phải đợi cho đến khi dữ liệu được commit.</a:t>
            </a:r>
          </a:p>
        </p:txBody>
      </p:sp>
      <p:sp>
        <p:nvSpPr>
          <p:cNvPr id="3" name="Date Placeholder 2"/>
          <p:cNvSpPr>
            <a:spLocks noGrp="1"/>
          </p:cNvSpPr>
          <p:nvPr>
            <p:ph type="dt" sz="half" idx="10"/>
          </p:nvPr>
        </p:nvSpPr>
        <p:spPr/>
        <p:txBody>
          <a:bodyPr/>
          <a:lstStyle/>
          <a:p>
            <a:pPr>
              <a:defRPr/>
            </a:pPr>
            <a:endParaRPr lang="en-US"/>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3"/>
          <p:cNvSpPr>
            <a:spLocks noGrp="1" noChangeArrowheads="1"/>
          </p:cNvSpPr>
          <p:nvPr>
            <p:ph type="body" idx="1"/>
          </p:nvPr>
        </p:nvSpPr>
        <p:spPr>
          <a:xfrm>
            <a:off x="838200" y="1919288"/>
            <a:ext cx="7848600" cy="4938712"/>
          </a:xfrm>
        </p:spPr>
        <p:txBody>
          <a:bodyPr/>
          <a:lstStyle/>
          <a:p>
            <a:pPr algn="just" eaLnBrk="1" hangingPunct="1">
              <a:buFont typeface="Wingdings" panose="05000000000000000000" pitchFamily="2" charset="2"/>
              <a:buNone/>
            </a:pPr>
            <a:r>
              <a:rPr lang="en-US" altLang="en-US" sz="2800">
                <a:solidFill>
                  <a:srgbClr val="800000"/>
                </a:solidFill>
              </a:rPr>
              <a:t>Ví dụ về cách sử dụng khóa: </a:t>
            </a:r>
          </a:p>
        </p:txBody>
      </p:sp>
      <p:pic>
        <p:nvPicPr>
          <p:cNvPr id="13824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2438400"/>
            <a:ext cx="7627938"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8244" name="Rectangle 6"/>
          <p:cNvSpPr>
            <a:spLocks noGrp="1" noChangeArrowheads="1"/>
          </p:cNvSpPr>
          <p:nvPr>
            <p:ph type="title"/>
          </p:nvPr>
        </p:nvSpPr>
        <p:spPr>
          <a:noFill/>
        </p:spPr>
        <p:txBody>
          <a:bodyPr/>
          <a:lstStyle/>
          <a:p>
            <a:pPr algn="l" eaLnBrk="1" hangingPunct="1"/>
            <a:r>
              <a:rPr lang="en-US" altLang="en-US"/>
              <a:t>Cách sử dụng khóa</a:t>
            </a:r>
          </a:p>
        </p:txBody>
      </p:sp>
      <p:sp>
        <p:nvSpPr>
          <p:cNvPr id="3" name="Date Placeholder 2"/>
          <p:cNvSpPr>
            <a:spLocks noGrp="1"/>
          </p:cNvSpPr>
          <p:nvPr>
            <p:ph type="dt" sz="half" idx="10"/>
          </p:nvPr>
        </p:nvSpPr>
        <p:spPr/>
        <p:txBody>
          <a:bodyPr/>
          <a:lstStyle/>
          <a:p>
            <a:pPr>
              <a:defRPr/>
            </a:pPr>
            <a:endParaRPr lang="en-US"/>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3"/>
          <p:cNvSpPr>
            <a:spLocks noGrp="1" noChangeArrowheads="1"/>
          </p:cNvSpPr>
          <p:nvPr>
            <p:ph type="body" idx="1"/>
          </p:nvPr>
        </p:nvSpPr>
        <p:spPr>
          <a:xfrm>
            <a:off x="838200" y="1919288"/>
            <a:ext cx="7848600" cy="4938712"/>
          </a:xfrm>
        </p:spPr>
        <p:txBody>
          <a:bodyPr/>
          <a:lstStyle/>
          <a:p>
            <a:pPr algn="just" eaLnBrk="1" hangingPunct="1">
              <a:buFont typeface="Wingdings" panose="05000000000000000000" pitchFamily="2" charset="2"/>
              <a:buNone/>
            </a:pPr>
            <a:r>
              <a:rPr lang="en-US" altLang="en-US" sz="2800">
                <a:solidFill>
                  <a:srgbClr val="800000"/>
                </a:solidFill>
              </a:rPr>
              <a:t>Ví dụ về cách sử dụng khóa: </a:t>
            </a:r>
          </a:p>
        </p:txBody>
      </p:sp>
      <p:pic>
        <p:nvPicPr>
          <p:cNvPr id="14029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438400"/>
            <a:ext cx="7812088" cy="412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0292" name="Rectangle 6"/>
          <p:cNvSpPr>
            <a:spLocks noGrp="1" noChangeArrowheads="1"/>
          </p:cNvSpPr>
          <p:nvPr>
            <p:ph type="title"/>
          </p:nvPr>
        </p:nvSpPr>
        <p:spPr>
          <a:noFill/>
        </p:spPr>
        <p:txBody>
          <a:bodyPr/>
          <a:lstStyle/>
          <a:p>
            <a:pPr algn="l" eaLnBrk="1" hangingPunct="1"/>
            <a:r>
              <a:rPr lang="en-US" altLang="en-US"/>
              <a:t>Cách sử dụng khóa</a:t>
            </a:r>
          </a:p>
        </p:txBody>
      </p:sp>
      <p:sp>
        <p:nvSpPr>
          <p:cNvPr id="3" name="Date Placeholder 2"/>
          <p:cNvSpPr>
            <a:spLocks noGrp="1"/>
          </p:cNvSpPr>
          <p:nvPr>
            <p:ph type="dt" sz="half" idx="10"/>
          </p:nvPr>
        </p:nvSpPr>
        <p:spPr/>
        <p:txBody>
          <a:bodyPr/>
          <a:lstStyle/>
          <a:p>
            <a:pPr>
              <a:defRPr/>
            </a:pPr>
            <a:endParaRPr lang="en-US"/>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3"/>
          <p:cNvSpPr>
            <a:spLocks noGrp="1" noChangeArrowheads="1"/>
          </p:cNvSpPr>
          <p:nvPr>
            <p:ph type="body" idx="1"/>
          </p:nvPr>
        </p:nvSpPr>
        <p:spPr>
          <a:xfrm>
            <a:off x="838200" y="1919288"/>
            <a:ext cx="7848600" cy="4938712"/>
          </a:xfrm>
        </p:spPr>
        <p:txBody>
          <a:bodyPr/>
          <a:lstStyle/>
          <a:p>
            <a:pPr algn="just" eaLnBrk="1" hangingPunct="1">
              <a:buFont typeface="Wingdings" panose="05000000000000000000" pitchFamily="2" charset="2"/>
              <a:buNone/>
            </a:pPr>
            <a:r>
              <a:rPr lang="en-US" altLang="en-US" sz="2800">
                <a:solidFill>
                  <a:srgbClr val="800000"/>
                </a:solidFill>
              </a:rPr>
              <a:t>Ví dụ về cách sử dụng khóa: </a:t>
            </a:r>
          </a:p>
        </p:txBody>
      </p:sp>
      <p:pic>
        <p:nvPicPr>
          <p:cNvPr id="14233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590800"/>
            <a:ext cx="7666038" cy="277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2340" name="Rectangle 7"/>
          <p:cNvSpPr>
            <a:spLocks noGrp="1" noChangeArrowheads="1"/>
          </p:cNvSpPr>
          <p:nvPr>
            <p:ph type="title"/>
          </p:nvPr>
        </p:nvSpPr>
        <p:spPr>
          <a:noFill/>
        </p:spPr>
        <p:txBody>
          <a:bodyPr/>
          <a:lstStyle/>
          <a:p>
            <a:pPr algn="l" eaLnBrk="1" hangingPunct="1"/>
            <a:r>
              <a:rPr lang="en-US" altLang="en-US"/>
              <a:t>Cách sử dụng khóa</a:t>
            </a:r>
          </a:p>
        </p:txBody>
      </p:sp>
      <p:sp>
        <p:nvSpPr>
          <p:cNvPr id="3" name="Date Placeholder 2"/>
          <p:cNvSpPr>
            <a:spLocks noGrp="1"/>
          </p:cNvSpPr>
          <p:nvPr>
            <p:ph type="dt" sz="half" idx="10"/>
          </p:nvPr>
        </p:nvSpPr>
        <p:spPr/>
        <p:txBody>
          <a:bodyPr/>
          <a:lstStyle/>
          <a:p>
            <a:pPr>
              <a:defRPr/>
            </a:pPr>
            <a:endParaRPr lang="en-US"/>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3"/>
          <p:cNvSpPr>
            <a:spLocks noGrp="1" noChangeArrowheads="1"/>
          </p:cNvSpPr>
          <p:nvPr>
            <p:ph type="body" idx="1"/>
          </p:nvPr>
        </p:nvSpPr>
        <p:spPr>
          <a:xfrm>
            <a:off x="838200" y="1919288"/>
            <a:ext cx="7848600" cy="4938712"/>
          </a:xfrm>
        </p:spPr>
        <p:txBody>
          <a:bodyPr/>
          <a:lstStyle/>
          <a:p>
            <a:pPr algn="just" eaLnBrk="1" hangingPunct="1">
              <a:buFont typeface="Wingdings" panose="05000000000000000000" pitchFamily="2" charset="2"/>
              <a:buNone/>
            </a:pPr>
            <a:r>
              <a:rPr lang="en-US" altLang="en-US" sz="2800">
                <a:solidFill>
                  <a:srgbClr val="800000"/>
                </a:solidFill>
              </a:rPr>
              <a:t>Ví dụ về cách sử dụng khóa: </a:t>
            </a:r>
          </a:p>
        </p:txBody>
      </p:sp>
      <p:pic>
        <p:nvPicPr>
          <p:cNvPr id="14438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590800"/>
            <a:ext cx="7666038" cy="277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4388" name="Rectangle 6"/>
          <p:cNvSpPr>
            <a:spLocks noGrp="1" noChangeArrowheads="1"/>
          </p:cNvSpPr>
          <p:nvPr>
            <p:ph type="title"/>
          </p:nvPr>
        </p:nvSpPr>
        <p:spPr>
          <a:noFill/>
        </p:spPr>
        <p:txBody>
          <a:bodyPr/>
          <a:lstStyle/>
          <a:p>
            <a:pPr algn="l" eaLnBrk="1" hangingPunct="1"/>
            <a:r>
              <a:rPr lang="en-US" altLang="en-US"/>
              <a:t>Cách sử dụng khóa</a:t>
            </a:r>
          </a:p>
        </p:txBody>
      </p:sp>
      <p:sp>
        <p:nvSpPr>
          <p:cNvPr id="3" name="Date Placeholder 2"/>
          <p:cNvSpPr>
            <a:spLocks noGrp="1"/>
          </p:cNvSpPr>
          <p:nvPr>
            <p:ph type="dt" sz="half" idx="10"/>
          </p:nvPr>
        </p:nvSpPr>
        <p:spPr/>
        <p:txBody>
          <a:bodyPr/>
          <a:lstStyle/>
          <a:p>
            <a:pPr>
              <a:defRPr/>
            </a:pP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a:xfrm>
            <a:off x="1150938" y="533400"/>
            <a:ext cx="7993062" cy="1143000"/>
          </a:xfrm>
        </p:spPr>
        <p:txBody>
          <a:bodyPr/>
          <a:lstStyle/>
          <a:p>
            <a:pPr algn="l" eaLnBrk="1" hangingPunct="1"/>
            <a:r>
              <a:rPr lang="en-US" altLang="en-US" sz="3600" b="1">
                <a:latin typeface="Arial" panose="020B0604020202020204" pitchFamily="34" charset="0"/>
              </a:rPr>
              <a:t>Mô hình Transaction trong SQL</a:t>
            </a:r>
          </a:p>
        </p:txBody>
      </p:sp>
      <p:sp>
        <p:nvSpPr>
          <p:cNvPr id="19459" name="Rectangle 3"/>
          <p:cNvSpPr>
            <a:spLocks noGrp="1" noChangeArrowheads="1"/>
          </p:cNvSpPr>
          <p:nvPr>
            <p:ph type="body" idx="4294967295"/>
          </p:nvPr>
        </p:nvSpPr>
        <p:spPr>
          <a:xfrm>
            <a:off x="838200" y="1981200"/>
            <a:ext cx="7772400" cy="4114800"/>
          </a:xfrm>
        </p:spPr>
        <p:txBody>
          <a:bodyPr/>
          <a:lstStyle/>
          <a:p>
            <a:pPr>
              <a:buFont typeface="Wingdings" panose="05000000000000000000" pitchFamily="2" charset="2"/>
              <a:buNone/>
            </a:pPr>
            <a:r>
              <a:rPr lang="vi-VN" altLang="en-US" sz="2400"/>
              <a:t>Chúng ta có thể sử dụng TRY…CACTH hoặc IF cùng với TRANSACTION </a:t>
            </a:r>
          </a:p>
          <a:p>
            <a:pPr>
              <a:buFont typeface="Wingdings" panose="05000000000000000000" pitchFamily="2" charset="2"/>
              <a:buNone/>
            </a:pPr>
            <a:r>
              <a:rPr lang="vi-VN" altLang="en-US" sz="2400"/>
              <a:t>BEGIN TRY </a:t>
            </a:r>
          </a:p>
          <a:p>
            <a:pPr lvl="1">
              <a:buFont typeface="Wingdings" panose="05000000000000000000" pitchFamily="2" charset="2"/>
              <a:buNone/>
            </a:pPr>
            <a:r>
              <a:rPr lang="vi-VN" altLang="en-US" sz="2000"/>
              <a:t>BEGIN TRAN </a:t>
            </a:r>
          </a:p>
          <a:p>
            <a:pPr lvl="1">
              <a:buFont typeface="Wingdings" panose="05000000000000000000" pitchFamily="2" charset="2"/>
              <a:buNone/>
            </a:pPr>
            <a:r>
              <a:rPr lang="en-US" altLang="en-US" sz="2000"/>
              <a:t>		</a:t>
            </a:r>
            <a:r>
              <a:rPr lang="vi-VN" altLang="en-US" sz="2000"/>
              <a:t>-- Code for your transaction </a:t>
            </a:r>
          </a:p>
          <a:p>
            <a:pPr lvl="1">
              <a:buFont typeface="Wingdings" panose="05000000000000000000" pitchFamily="2" charset="2"/>
              <a:buNone/>
            </a:pPr>
            <a:r>
              <a:rPr lang="vi-VN" altLang="en-US" sz="2000"/>
              <a:t>COMMIT TRAN </a:t>
            </a:r>
          </a:p>
          <a:p>
            <a:pPr>
              <a:buFont typeface="Wingdings" panose="05000000000000000000" pitchFamily="2" charset="2"/>
              <a:buNone/>
            </a:pPr>
            <a:r>
              <a:rPr lang="vi-VN" altLang="en-US" sz="2400"/>
              <a:t>END TRY </a:t>
            </a:r>
          </a:p>
          <a:p>
            <a:pPr>
              <a:buFont typeface="Wingdings" panose="05000000000000000000" pitchFamily="2" charset="2"/>
              <a:buNone/>
            </a:pPr>
            <a:r>
              <a:rPr lang="vi-VN" altLang="en-US" sz="2400"/>
              <a:t>BEGIN CATCH </a:t>
            </a:r>
          </a:p>
          <a:p>
            <a:pPr>
              <a:buFont typeface="Wingdings" panose="05000000000000000000" pitchFamily="2" charset="2"/>
              <a:buNone/>
            </a:pPr>
            <a:r>
              <a:rPr lang="en-US" altLang="en-US" sz="2400"/>
              <a:t>		</a:t>
            </a:r>
            <a:r>
              <a:rPr lang="vi-VN" altLang="en-US" sz="2400"/>
              <a:t>-- output an error message </a:t>
            </a:r>
          </a:p>
          <a:p>
            <a:pPr lvl="1">
              <a:buFont typeface="Wingdings" panose="05000000000000000000" pitchFamily="2" charset="2"/>
              <a:buNone/>
            </a:pPr>
            <a:r>
              <a:rPr lang="vi-VN" altLang="en-US" sz="2000"/>
              <a:t>ROLLBACK TRAN </a:t>
            </a:r>
          </a:p>
          <a:p>
            <a:pPr>
              <a:buFont typeface="Wingdings" panose="05000000000000000000" pitchFamily="2" charset="2"/>
              <a:buNone/>
            </a:pPr>
            <a:r>
              <a:rPr lang="vi-VN" altLang="en-US" sz="2400"/>
              <a:t>  END CATCH</a:t>
            </a:r>
            <a:endParaRPr lang="en-US" altLang="en-US" sz="2400"/>
          </a:p>
        </p:txBody>
      </p:sp>
      <p:sp>
        <p:nvSpPr>
          <p:cNvPr id="3" name="Date Placeholder 2"/>
          <p:cNvSpPr>
            <a:spLocks noGrp="1"/>
          </p:cNvSpPr>
          <p:nvPr>
            <p:ph type="dt" sz="half" idx="10"/>
          </p:nvPr>
        </p:nvSpPr>
        <p:spPr/>
        <p:txBody>
          <a:bodyPr/>
          <a:lstStyle/>
          <a:p>
            <a:pPr>
              <a:defRPr/>
            </a:pP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a:xfrm>
            <a:off x="1150938" y="533400"/>
            <a:ext cx="7993062" cy="1143000"/>
          </a:xfrm>
        </p:spPr>
        <p:txBody>
          <a:bodyPr/>
          <a:lstStyle/>
          <a:p>
            <a:pPr algn="l" eaLnBrk="1" hangingPunct="1"/>
            <a:r>
              <a:rPr lang="en-US" altLang="en-US" sz="3600" b="1">
                <a:latin typeface="Arial" panose="020B0604020202020204" pitchFamily="34" charset="0"/>
              </a:rPr>
              <a:t>Mô hình Transaction trong SQL</a:t>
            </a:r>
          </a:p>
        </p:txBody>
      </p:sp>
      <p:sp>
        <p:nvSpPr>
          <p:cNvPr id="21507" name="Rectangle 3"/>
          <p:cNvSpPr>
            <a:spLocks noGrp="1" noChangeArrowheads="1"/>
          </p:cNvSpPr>
          <p:nvPr>
            <p:ph type="body" idx="4294967295"/>
          </p:nvPr>
        </p:nvSpPr>
        <p:spPr>
          <a:xfrm>
            <a:off x="838200" y="1981200"/>
            <a:ext cx="7772400" cy="4114800"/>
          </a:xfrm>
        </p:spPr>
        <p:txBody>
          <a:bodyPr/>
          <a:lstStyle/>
          <a:p>
            <a:r>
              <a:rPr lang="vi-VN" altLang="en-US" sz="2400" b="1">
                <a:solidFill>
                  <a:srgbClr val="C00000"/>
                </a:solidFill>
              </a:rPr>
              <a:t>Ví dụ 6.1</a:t>
            </a:r>
            <a:r>
              <a:rPr lang="vi-VN" altLang="en-US" sz="2400"/>
              <a:t>: Giao tác dưới đây kết thúc do lệnh ROLLBACK TRANSACTION và mọi thay đổi vể mặt dữ liệu mà giao tác đã thực hiện (UPDATE) đều không có tác dụng. </a:t>
            </a:r>
          </a:p>
          <a:p>
            <a:pPr>
              <a:buFont typeface="Wingdings" panose="05000000000000000000" pitchFamily="2" charset="2"/>
              <a:buNone/>
            </a:pPr>
            <a:r>
              <a:rPr lang="vi-VN" altLang="en-US" sz="2400"/>
              <a:t>BEGIN TRANSACTION giaotac1 </a:t>
            </a:r>
          </a:p>
          <a:p>
            <a:pPr>
              <a:buFont typeface="Wingdings" panose="05000000000000000000" pitchFamily="2" charset="2"/>
              <a:buNone/>
            </a:pPr>
            <a:r>
              <a:rPr lang="vi-VN" altLang="en-US" sz="2400"/>
              <a:t>UPDATE monhoc SET sodvht=4 WHERE sodvht=3 </a:t>
            </a:r>
          </a:p>
          <a:p>
            <a:pPr>
              <a:buFont typeface="Wingdings" panose="05000000000000000000" pitchFamily="2" charset="2"/>
              <a:buNone/>
            </a:pPr>
            <a:r>
              <a:rPr lang="vi-VN" altLang="en-US" sz="2400"/>
              <a:t>UPDATE diemthi SET diemlan2=0 WHERE diemlan2 IS NULL </a:t>
            </a:r>
          </a:p>
          <a:p>
            <a:pPr>
              <a:buFont typeface="Wingdings" panose="05000000000000000000" pitchFamily="2" charset="2"/>
              <a:buNone/>
            </a:pPr>
            <a:r>
              <a:rPr lang="vi-VN" altLang="en-US" sz="2400"/>
              <a:t>ROLLBACK TRANSACTION giaotac1 </a:t>
            </a:r>
            <a:endParaRPr lang="en-US" altLang="en-US" sz="2400"/>
          </a:p>
        </p:txBody>
      </p:sp>
      <p:sp>
        <p:nvSpPr>
          <p:cNvPr id="3" name="Date Placeholder 2"/>
          <p:cNvSpPr>
            <a:spLocks noGrp="1"/>
          </p:cNvSpPr>
          <p:nvPr>
            <p:ph type="dt" sz="half" idx="10"/>
          </p:nvPr>
        </p:nvSpPr>
        <p:spPr/>
        <p:txBody>
          <a:bodyPr/>
          <a:lstStyle/>
          <a:p>
            <a:pPr>
              <a:defRPr/>
            </a:pP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1150938" y="533400"/>
            <a:ext cx="7993062" cy="1143000"/>
          </a:xfrm>
        </p:spPr>
        <p:txBody>
          <a:bodyPr/>
          <a:lstStyle/>
          <a:p>
            <a:pPr algn="l" eaLnBrk="1" hangingPunct="1"/>
            <a:r>
              <a:rPr lang="en-US" altLang="en-US" sz="3600" b="1">
                <a:latin typeface="Arial" panose="020B0604020202020204" pitchFamily="34" charset="0"/>
              </a:rPr>
              <a:t>Mô hình Transaction trong SQL</a:t>
            </a:r>
          </a:p>
        </p:txBody>
      </p:sp>
      <p:sp>
        <p:nvSpPr>
          <p:cNvPr id="23555" name="Rectangle 3"/>
          <p:cNvSpPr>
            <a:spLocks noGrp="1" noChangeArrowheads="1"/>
          </p:cNvSpPr>
          <p:nvPr>
            <p:ph type="body" idx="4294967295"/>
          </p:nvPr>
        </p:nvSpPr>
        <p:spPr>
          <a:xfrm>
            <a:off x="838200" y="1981200"/>
            <a:ext cx="7772400" cy="4114800"/>
          </a:xfrm>
        </p:spPr>
        <p:txBody>
          <a:bodyPr/>
          <a:lstStyle/>
          <a:p>
            <a:r>
              <a:rPr lang="en-US" altLang="en-US" sz="2400"/>
              <a:t>G</a:t>
            </a:r>
            <a:r>
              <a:rPr lang="vi-VN" altLang="en-US" sz="2400"/>
              <a:t>iao tác dưới đây kết thúc bởi lệnh COMMIT và thực hiện thành công việc cập nhật dữ liệu trên các bảng MONHOC và DIEMTHI.  </a:t>
            </a:r>
          </a:p>
          <a:p>
            <a:pPr>
              <a:buFont typeface="Wingdings" panose="05000000000000000000" pitchFamily="2" charset="2"/>
              <a:buNone/>
            </a:pPr>
            <a:r>
              <a:rPr lang="vi-VN" altLang="en-US" sz="2400"/>
              <a:t>BEGIN TRANSACTION giaotac2 </a:t>
            </a:r>
          </a:p>
          <a:p>
            <a:pPr>
              <a:buFont typeface="Wingdings" panose="05000000000000000000" pitchFamily="2" charset="2"/>
              <a:buNone/>
            </a:pPr>
            <a:r>
              <a:rPr lang="vi-VN" altLang="en-US" sz="2400"/>
              <a:t>UPDATE monhoc SET sodvht=4 WHERE sodvht=3 </a:t>
            </a:r>
          </a:p>
          <a:p>
            <a:pPr>
              <a:buFont typeface="Wingdings" panose="05000000000000000000" pitchFamily="2" charset="2"/>
              <a:buNone/>
            </a:pPr>
            <a:r>
              <a:rPr lang="vi-VN" altLang="en-US" sz="2400"/>
              <a:t>UPDATE diemthi SET diemlan2=0 WHERE diemlan2 IS NULL </a:t>
            </a:r>
          </a:p>
          <a:p>
            <a:pPr>
              <a:buFont typeface="Wingdings" panose="05000000000000000000" pitchFamily="2" charset="2"/>
              <a:buNone/>
            </a:pPr>
            <a:r>
              <a:rPr lang="vi-VN" altLang="en-US" sz="2400"/>
              <a:t>COMMIT TRANSACTION giaotac2 </a:t>
            </a:r>
            <a:endParaRPr lang="en-US" altLang="en-US" sz="2400"/>
          </a:p>
        </p:txBody>
      </p:sp>
      <p:sp>
        <p:nvSpPr>
          <p:cNvPr id="3" name="Date Placeholder 2"/>
          <p:cNvSpPr>
            <a:spLocks noGrp="1"/>
          </p:cNvSpPr>
          <p:nvPr>
            <p:ph type="dt" sz="half" idx="10"/>
          </p:nvPr>
        </p:nvSpPr>
        <p:spPr/>
        <p:txBody>
          <a:bodyPr/>
          <a:lstStyle/>
          <a:p>
            <a:pPr>
              <a:defRPr/>
            </a:pP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1150938" y="533400"/>
            <a:ext cx="7993062" cy="1143000"/>
          </a:xfrm>
        </p:spPr>
        <p:txBody>
          <a:bodyPr/>
          <a:lstStyle/>
          <a:p>
            <a:pPr algn="l" eaLnBrk="1" hangingPunct="1"/>
            <a:r>
              <a:rPr lang="en-US" altLang="en-US" sz="3600" b="1">
                <a:latin typeface="Arial" panose="020B0604020202020204" pitchFamily="34" charset="0"/>
              </a:rPr>
              <a:t>Mô hình Transaction trong SQL</a:t>
            </a:r>
          </a:p>
        </p:txBody>
      </p:sp>
      <p:sp>
        <p:nvSpPr>
          <p:cNvPr id="4" name="Rectangle 1"/>
          <p:cNvSpPr>
            <a:spLocks noChangeArrowheads="1"/>
          </p:cNvSpPr>
          <p:nvPr/>
        </p:nvSpPr>
        <p:spPr bwMode="auto">
          <a:xfrm>
            <a:off x="1240220" y="2073166"/>
            <a:ext cx="7598980" cy="4185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600">
                <a:latin typeface="Courier New" panose="02070309020205020404" pitchFamily="49" charset="0"/>
                <a:cs typeface="Courier New" panose="02070309020205020404" pitchFamily="49" charset="0"/>
              </a:rPr>
              <a:t>declare @tranname varchar(20)</a:t>
            </a:r>
          </a:p>
          <a:p>
            <a:pPr eaLnBrk="1" hangingPunct="1">
              <a:spcBef>
                <a:spcPct val="0"/>
              </a:spcBef>
              <a:buClrTx/>
              <a:buSzTx/>
              <a:buFontTx/>
              <a:buNone/>
            </a:pPr>
            <a:r>
              <a:rPr lang="en-US" altLang="en-US" sz="2600">
                <a:latin typeface="Courier New" panose="02070309020205020404" pitchFamily="49" charset="0"/>
                <a:cs typeface="Courier New" panose="02070309020205020404" pitchFamily="49" charset="0"/>
              </a:rPr>
              <a:t>select @tranname ='MyTran'</a:t>
            </a:r>
          </a:p>
          <a:p>
            <a:pPr eaLnBrk="1" hangingPunct="1">
              <a:spcBef>
                <a:spcPct val="0"/>
              </a:spcBef>
              <a:buClrTx/>
              <a:buSzTx/>
              <a:buFontTx/>
              <a:buNone/>
            </a:pPr>
            <a:r>
              <a:rPr lang="en-US" altLang="en-US" sz="2600">
                <a:latin typeface="Courier New" panose="02070309020205020404" pitchFamily="49" charset="0"/>
                <a:cs typeface="Courier New" panose="02070309020205020404" pitchFamily="49" charset="0"/>
              </a:rPr>
              <a:t>Begin tran @tranname</a:t>
            </a:r>
          </a:p>
          <a:p>
            <a:pPr eaLnBrk="1" hangingPunct="1">
              <a:spcBef>
                <a:spcPct val="0"/>
              </a:spcBef>
              <a:buClrTx/>
              <a:buSzTx/>
              <a:buFontTx/>
              <a:buNone/>
            </a:pPr>
            <a:r>
              <a:rPr lang="en-US" altLang="en-US" sz="2600">
                <a:latin typeface="Courier New" panose="02070309020205020404" pitchFamily="49" charset="0"/>
                <a:cs typeface="Courier New" panose="02070309020205020404" pitchFamily="49" charset="0"/>
              </a:rPr>
              <a:t>	</a:t>
            </a:r>
            <a:r>
              <a:rPr lang="en-US" altLang="en-US" sz="2600" smtClean="0">
                <a:latin typeface="Courier New" panose="02070309020205020404" pitchFamily="49" charset="0"/>
                <a:cs typeface="Courier New" panose="02070309020205020404" pitchFamily="49" charset="0"/>
              </a:rPr>
              <a:t>use </a:t>
            </a:r>
            <a:r>
              <a:rPr lang="en-US" altLang="en-US" sz="2600">
                <a:latin typeface="Courier New" panose="02070309020205020404" pitchFamily="49" charset="0"/>
                <a:cs typeface="Courier New" panose="02070309020205020404" pitchFamily="49" charset="0"/>
              </a:rPr>
              <a:t>Northwind</a:t>
            </a:r>
          </a:p>
          <a:p>
            <a:pPr lvl="1" eaLnBrk="1" hangingPunct="1">
              <a:spcBef>
                <a:spcPct val="0"/>
              </a:spcBef>
              <a:buClrTx/>
              <a:buSzTx/>
              <a:buFontTx/>
              <a:buNone/>
            </a:pPr>
            <a:r>
              <a:rPr lang="en-US" altLang="en-US" sz="2600">
                <a:latin typeface="Courier New" panose="02070309020205020404" pitchFamily="49" charset="0"/>
                <a:cs typeface="Courier New" panose="02070309020205020404" pitchFamily="49" charset="0"/>
              </a:rPr>
              <a:t>	</a:t>
            </a:r>
            <a:r>
              <a:rPr lang="en-US" altLang="en-US" sz="2600" smtClean="0">
                <a:latin typeface="Courier New" panose="02070309020205020404" pitchFamily="49" charset="0"/>
                <a:cs typeface="Courier New" panose="02070309020205020404" pitchFamily="49" charset="0"/>
              </a:rPr>
              <a:t> delete </a:t>
            </a:r>
            <a:r>
              <a:rPr lang="en-US" altLang="en-US" sz="2600">
                <a:latin typeface="Courier New" panose="02070309020205020404" pitchFamily="49" charset="0"/>
                <a:cs typeface="Courier New" panose="02070309020205020404" pitchFamily="49" charset="0"/>
              </a:rPr>
              <a:t>from [Order Details] </a:t>
            </a:r>
            <a:endParaRPr lang="en-US" altLang="en-US" sz="2600" smtClean="0">
              <a:latin typeface="Courier New" panose="02070309020205020404" pitchFamily="49" charset="0"/>
              <a:cs typeface="Courier New" panose="02070309020205020404" pitchFamily="49" charset="0"/>
            </a:endParaRPr>
          </a:p>
          <a:p>
            <a:pPr lvl="2" eaLnBrk="1" hangingPunct="1">
              <a:spcBef>
                <a:spcPct val="0"/>
              </a:spcBef>
              <a:buClrTx/>
              <a:buSzTx/>
              <a:buFontTx/>
              <a:buNone/>
            </a:pPr>
            <a:r>
              <a:rPr lang="en-US" altLang="en-US" sz="2600" smtClean="0">
                <a:latin typeface="Courier New" panose="02070309020205020404" pitchFamily="49" charset="0"/>
                <a:cs typeface="Courier New" panose="02070309020205020404" pitchFamily="49" charset="0"/>
              </a:rPr>
              <a:t>where </a:t>
            </a:r>
            <a:r>
              <a:rPr lang="en-US" altLang="en-US" sz="2600">
                <a:latin typeface="Courier New" panose="02070309020205020404" pitchFamily="49" charset="0"/>
                <a:cs typeface="Courier New" panose="02070309020205020404" pitchFamily="49" charset="0"/>
              </a:rPr>
              <a:t>	</a:t>
            </a:r>
            <a:r>
              <a:rPr lang="en-US" altLang="en-US" sz="2600" smtClean="0">
                <a:latin typeface="Courier New" panose="02070309020205020404" pitchFamily="49" charset="0"/>
                <a:cs typeface="Courier New" panose="02070309020205020404" pitchFamily="49" charset="0"/>
              </a:rPr>
              <a:t>OrderID=10248</a:t>
            </a:r>
          </a:p>
          <a:p>
            <a:pPr eaLnBrk="1" hangingPunct="1">
              <a:spcBef>
                <a:spcPct val="0"/>
              </a:spcBef>
              <a:buClrTx/>
              <a:buSzTx/>
              <a:buFontTx/>
              <a:buNone/>
            </a:pPr>
            <a:r>
              <a:rPr lang="en-US" altLang="en-US" sz="2600" smtClean="0">
                <a:latin typeface="Courier New" panose="02070309020205020404" pitchFamily="49" charset="0"/>
                <a:cs typeface="Courier New" panose="02070309020205020404" pitchFamily="49" charset="0"/>
              </a:rPr>
              <a:t>RollBack </a:t>
            </a:r>
            <a:r>
              <a:rPr lang="en-US" altLang="en-US" sz="2600">
                <a:latin typeface="Courier New" panose="02070309020205020404" pitchFamily="49" charset="0"/>
                <a:cs typeface="Courier New" panose="02070309020205020404" pitchFamily="49" charset="0"/>
              </a:rPr>
              <a:t>transaction @tranname</a:t>
            </a:r>
          </a:p>
          <a:p>
            <a:pPr eaLnBrk="1" hangingPunct="1">
              <a:spcBef>
                <a:spcPct val="0"/>
              </a:spcBef>
              <a:buClrTx/>
              <a:buSzTx/>
              <a:buFontTx/>
              <a:buNone/>
            </a:pPr>
            <a:r>
              <a:rPr lang="en-US" altLang="en-US" sz="2600">
                <a:latin typeface="Courier New" panose="02070309020205020404" pitchFamily="49" charset="0"/>
                <a:cs typeface="Courier New" panose="02070309020205020404" pitchFamily="49" charset="0"/>
              </a:rPr>
              <a:t>select * from [Order Details] </a:t>
            </a:r>
            <a:endParaRPr lang="en-US" altLang="en-US" sz="2600" smtClean="0">
              <a:latin typeface="Courier New" panose="02070309020205020404" pitchFamily="49" charset="0"/>
              <a:cs typeface="Courier New" panose="02070309020205020404" pitchFamily="49" charset="0"/>
            </a:endParaRPr>
          </a:p>
          <a:p>
            <a:pPr eaLnBrk="1" hangingPunct="1">
              <a:spcBef>
                <a:spcPct val="0"/>
              </a:spcBef>
              <a:buClrTx/>
              <a:buSzTx/>
              <a:buFontTx/>
              <a:buNone/>
            </a:pPr>
            <a:r>
              <a:rPr lang="en-US" altLang="en-US" sz="2600" smtClean="0">
                <a:latin typeface="Courier New" panose="02070309020205020404" pitchFamily="49" charset="0"/>
                <a:cs typeface="Courier New" panose="02070309020205020404" pitchFamily="49" charset="0"/>
              </a:rPr>
              <a:t>where </a:t>
            </a:r>
            <a:r>
              <a:rPr lang="en-US" altLang="en-US" sz="2600">
                <a:latin typeface="Courier New" panose="02070309020205020404" pitchFamily="49" charset="0"/>
                <a:cs typeface="Courier New" panose="02070309020205020404" pitchFamily="49" charset="0"/>
              </a:rPr>
              <a:t>OrderID=10248</a:t>
            </a:r>
          </a:p>
          <a:p>
            <a:pPr eaLnBrk="1" hangingPunct="1">
              <a:spcBef>
                <a:spcPct val="0"/>
              </a:spcBef>
              <a:buClrTx/>
              <a:buSzTx/>
              <a:buFontTx/>
              <a:buNone/>
            </a:pPr>
            <a:r>
              <a:rPr lang="en-US" altLang="en-US" sz="2600">
                <a:latin typeface="Courier New" panose="02070309020205020404" pitchFamily="49" charset="0"/>
                <a:cs typeface="Courier New" panose="02070309020205020404" pitchFamily="49" charset="0"/>
              </a:rPr>
              <a:t>Go</a:t>
            </a:r>
          </a:p>
        </p:txBody>
      </p:sp>
      <p:sp>
        <p:nvSpPr>
          <p:cNvPr id="3" name="Date Placeholder 2"/>
          <p:cNvSpPr>
            <a:spLocks noGrp="1"/>
          </p:cNvSpPr>
          <p:nvPr>
            <p:ph type="dt" sz="half" idx="10"/>
          </p:nvPr>
        </p:nvSpPr>
        <p:spPr/>
        <p:txBody>
          <a:bodyPr/>
          <a:lstStyle/>
          <a:p>
            <a:pPr>
              <a:defRPr/>
            </a:pPr>
            <a:endParaRPr lang="en-US"/>
          </a:p>
        </p:txBody>
      </p:sp>
    </p:spTree>
    <p:extLst>
      <p:ext uri="{BB962C8B-B14F-4D97-AF65-F5344CB8AC3E}">
        <p14:creationId xmlns:p14="http://schemas.microsoft.com/office/powerpoint/2010/main" val="12689649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1150938" y="533400"/>
            <a:ext cx="7993062" cy="1143000"/>
          </a:xfrm>
        </p:spPr>
        <p:txBody>
          <a:bodyPr/>
          <a:lstStyle/>
          <a:p>
            <a:pPr algn="l" eaLnBrk="1" hangingPunct="1"/>
            <a:r>
              <a:rPr lang="en-US" altLang="en-US" sz="3600" b="1">
                <a:latin typeface="Arial" panose="020B0604020202020204" pitchFamily="34" charset="0"/>
              </a:rPr>
              <a:t>Mô hình Transaction trong SQL</a:t>
            </a:r>
          </a:p>
        </p:txBody>
      </p:sp>
      <p:sp>
        <p:nvSpPr>
          <p:cNvPr id="4" name="Rectangle 1"/>
          <p:cNvSpPr>
            <a:spLocks noChangeArrowheads="1"/>
          </p:cNvSpPr>
          <p:nvPr/>
        </p:nvSpPr>
        <p:spPr bwMode="auto">
          <a:xfrm>
            <a:off x="1240220" y="2073166"/>
            <a:ext cx="698938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400">
                <a:latin typeface="Courier New" panose="02070309020205020404" pitchFamily="49" charset="0"/>
                <a:cs typeface="Courier New" panose="02070309020205020404" pitchFamily="49" charset="0"/>
              </a:rPr>
              <a:t>declare @tranname varchar(20)</a:t>
            </a:r>
          </a:p>
          <a:p>
            <a:pPr eaLnBrk="1" hangingPunct="1">
              <a:spcBef>
                <a:spcPct val="0"/>
              </a:spcBef>
              <a:buClrTx/>
              <a:buSzTx/>
              <a:buFontTx/>
              <a:buNone/>
            </a:pPr>
            <a:r>
              <a:rPr lang="en-US" altLang="en-US" sz="2400">
                <a:latin typeface="Courier New" panose="02070309020205020404" pitchFamily="49" charset="0"/>
                <a:cs typeface="Courier New" panose="02070309020205020404" pitchFamily="49" charset="0"/>
              </a:rPr>
              <a:t>select @tranname ='MyTran'</a:t>
            </a:r>
          </a:p>
          <a:p>
            <a:pPr eaLnBrk="1" hangingPunct="1">
              <a:spcBef>
                <a:spcPct val="0"/>
              </a:spcBef>
              <a:buClrTx/>
              <a:buSzTx/>
              <a:buFontTx/>
              <a:buNone/>
            </a:pPr>
            <a:r>
              <a:rPr lang="en-US" altLang="en-US" sz="2400">
                <a:latin typeface="Courier New" panose="02070309020205020404" pitchFamily="49" charset="0"/>
                <a:cs typeface="Courier New" panose="02070309020205020404" pitchFamily="49" charset="0"/>
              </a:rPr>
              <a:t>Begin tran @tranname</a:t>
            </a:r>
          </a:p>
          <a:p>
            <a:pPr eaLnBrk="1" hangingPunct="1">
              <a:spcBef>
                <a:spcPct val="0"/>
              </a:spcBef>
              <a:buClrTx/>
              <a:buSzTx/>
              <a:buFontTx/>
              <a:buNone/>
            </a:pPr>
            <a:r>
              <a:rPr lang="en-US" altLang="en-US" sz="2400">
                <a:latin typeface="Courier New" panose="02070309020205020404" pitchFamily="49" charset="0"/>
                <a:cs typeface="Courier New" panose="02070309020205020404" pitchFamily="49" charset="0"/>
              </a:rPr>
              <a:t>	use Northwind</a:t>
            </a:r>
          </a:p>
          <a:p>
            <a:pPr eaLnBrk="1" hangingPunct="1">
              <a:spcBef>
                <a:spcPct val="0"/>
              </a:spcBef>
              <a:buClrTx/>
              <a:buSzTx/>
              <a:buFontTx/>
              <a:buNone/>
            </a:pPr>
            <a:r>
              <a:rPr lang="en-US" altLang="en-US" sz="2400">
                <a:latin typeface="Courier New" panose="02070309020205020404" pitchFamily="49" charset="0"/>
                <a:cs typeface="Courier New" panose="02070309020205020404" pitchFamily="49" charset="0"/>
              </a:rPr>
              <a:t>	delete from [Order Details] </a:t>
            </a:r>
            <a:r>
              <a:rPr lang="en-US" altLang="en-US" sz="2400" smtClean="0">
                <a:latin typeface="Courier New" panose="02070309020205020404" pitchFamily="49" charset="0"/>
                <a:cs typeface="Courier New" panose="02070309020205020404" pitchFamily="49" charset="0"/>
              </a:rPr>
              <a:t>	where OrderID=10248</a:t>
            </a:r>
            <a:endParaRPr lang="en-US" altLang="en-US" sz="2400">
              <a:latin typeface="Courier New" panose="02070309020205020404" pitchFamily="49" charset="0"/>
              <a:cs typeface="Courier New" panose="02070309020205020404" pitchFamily="49" charset="0"/>
            </a:endParaRPr>
          </a:p>
          <a:p>
            <a:pPr eaLnBrk="1" hangingPunct="1">
              <a:spcBef>
                <a:spcPct val="0"/>
              </a:spcBef>
              <a:buClrTx/>
              <a:buSzTx/>
              <a:buFontTx/>
              <a:buNone/>
            </a:pPr>
            <a:r>
              <a:rPr lang="en-US" altLang="en-US" sz="2400">
                <a:latin typeface="Courier New" panose="02070309020205020404" pitchFamily="49" charset="0"/>
                <a:cs typeface="Courier New" panose="02070309020205020404" pitchFamily="49" charset="0"/>
              </a:rPr>
              <a:t>Commit tran @tranname</a:t>
            </a:r>
          </a:p>
          <a:p>
            <a:pPr eaLnBrk="1" hangingPunct="1">
              <a:spcBef>
                <a:spcPct val="0"/>
              </a:spcBef>
              <a:buClrTx/>
              <a:buSzTx/>
              <a:buFontTx/>
              <a:buNone/>
            </a:pPr>
            <a:r>
              <a:rPr lang="en-US" altLang="en-US" sz="2400">
                <a:latin typeface="Courier New" panose="02070309020205020404" pitchFamily="49" charset="0"/>
                <a:cs typeface="Courier New" panose="02070309020205020404" pitchFamily="49" charset="0"/>
              </a:rPr>
              <a:t>select * from [Order Details] where OrderID=10248</a:t>
            </a:r>
          </a:p>
          <a:p>
            <a:pPr eaLnBrk="1" hangingPunct="1">
              <a:spcBef>
                <a:spcPct val="0"/>
              </a:spcBef>
              <a:buClrTx/>
              <a:buSzTx/>
              <a:buFontTx/>
              <a:buNone/>
            </a:pPr>
            <a:r>
              <a:rPr lang="en-US" altLang="en-US" sz="2400">
                <a:latin typeface="Courier New" panose="02070309020205020404" pitchFamily="49" charset="0"/>
                <a:cs typeface="Courier New" panose="02070309020205020404" pitchFamily="49" charset="0"/>
              </a:rPr>
              <a:t>Go</a:t>
            </a:r>
          </a:p>
        </p:txBody>
      </p:sp>
      <p:sp>
        <p:nvSpPr>
          <p:cNvPr id="3" name="Date Placeholder 2"/>
          <p:cNvSpPr>
            <a:spLocks noGrp="1"/>
          </p:cNvSpPr>
          <p:nvPr>
            <p:ph type="dt" sz="half" idx="10"/>
          </p:nvPr>
        </p:nvSpPr>
        <p:spPr/>
        <p:txBody>
          <a:bodyPr/>
          <a:lstStyle/>
          <a:p>
            <a:pPr>
              <a:defRPr/>
            </a:pPr>
            <a:endParaRPr lang="en-US"/>
          </a:p>
        </p:txBody>
      </p:sp>
    </p:spTree>
    <p:extLst>
      <p:ext uri="{BB962C8B-B14F-4D97-AF65-F5344CB8AC3E}">
        <p14:creationId xmlns:p14="http://schemas.microsoft.com/office/powerpoint/2010/main" val="34484265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1150938" y="533400"/>
            <a:ext cx="7993062" cy="1143000"/>
          </a:xfrm>
        </p:spPr>
        <p:txBody>
          <a:bodyPr/>
          <a:lstStyle/>
          <a:p>
            <a:pPr algn="l" eaLnBrk="1" hangingPunct="1"/>
            <a:r>
              <a:rPr lang="en-US" altLang="en-US" sz="3600" b="1">
                <a:latin typeface="Arial" panose="020B0604020202020204" pitchFamily="34" charset="0"/>
              </a:rPr>
              <a:t>Mô hình Transaction trong SQL</a:t>
            </a:r>
          </a:p>
        </p:txBody>
      </p:sp>
      <p:sp>
        <p:nvSpPr>
          <p:cNvPr id="5" name="Rectangle 1"/>
          <p:cNvSpPr>
            <a:spLocks noChangeArrowheads="1"/>
          </p:cNvSpPr>
          <p:nvPr/>
        </p:nvSpPr>
        <p:spPr bwMode="auto">
          <a:xfrm>
            <a:off x="0" y="1905000"/>
            <a:ext cx="9128235" cy="477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400">
                <a:latin typeface="Times New Roman" panose="02020603050405020304" pitchFamily="18" charset="0"/>
              </a:rPr>
              <a:t>Begin Tran</a:t>
            </a:r>
          </a:p>
          <a:p>
            <a:pPr eaLnBrk="1" hangingPunct="1">
              <a:spcBef>
                <a:spcPct val="0"/>
              </a:spcBef>
              <a:buClrTx/>
              <a:buSzTx/>
              <a:buFontTx/>
              <a:buNone/>
            </a:pPr>
            <a:r>
              <a:rPr lang="en-US" altLang="en-US" sz="2000">
                <a:latin typeface="Times New Roman" panose="02020603050405020304" pitchFamily="18" charset="0"/>
              </a:rPr>
              <a:t>	use Northwind</a:t>
            </a:r>
          </a:p>
          <a:p>
            <a:pPr eaLnBrk="1" hangingPunct="1">
              <a:spcBef>
                <a:spcPct val="0"/>
              </a:spcBef>
              <a:buClrTx/>
              <a:buSzTx/>
              <a:buFontTx/>
              <a:buNone/>
            </a:pPr>
            <a:r>
              <a:rPr lang="en-US" altLang="en-US" sz="2000">
                <a:latin typeface="Times New Roman" panose="02020603050405020304" pitchFamily="18" charset="0"/>
              </a:rPr>
              <a:t>	Update Products</a:t>
            </a:r>
          </a:p>
          <a:p>
            <a:pPr eaLnBrk="1" hangingPunct="1">
              <a:spcBef>
                <a:spcPct val="0"/>
              </a:spcBef>
              <a:buClrTx/>
              <a:buSzTx/>
              <a:buFontTx/>
              <a:buNone/>
            </a:pPr>
            <a:r>
              <a:rPr lang="en-US" altLang="en-US" sz="2000">
                <a:latin typeface="Times New Roman" panose="02020603050405020304" pitchFamily="18" charset="0"/>
              </a:rPr>
              <a:t>	</a:t>
            </a:r>
            <a:r>
              <a:rPr lang="en-US" altLang="en-US" sz="2000" smtClean="0">
                <a:latin typeface="Times New Roman" panose="02020603050405020304" pitchFamily="18" charset="0"/>
              </a:rPr>
              <a:t>set </a:t>
            </a:r>
            <a:r>
              <a:rPr lang="en-US" altLang="en-US" sz="2000">
                <a:latin typeface="Times New Roman" panose="02020603050405020304" pitchFamily="18" charset="0"/>
              </a:rPr>
              <a:t>UnitPrice =UnitPrice +10</a:t>
            </a:r>
          </a:p>
          <a:p>
            <a:pPr eaLnBrk="1" hangingPunct="1">
              <a:spcBef>
                <a:spcPct val="0"/>
              </a:spcBef>
              <a:buClrTx/>
              <a:buSzTx/>
              <a:buFontTx/>
              <a:buNone/>
            </a:pPr>
            <a:r>
              <a:rPr lang="en-US" altLang="en-US" sz="2000">
                <a:latin typeface="Times New Roman" panose="02020603050405020304" pitchFamily="18" charset="0"/>
              </a:rPr>
              <a:t>	</a:t>
            </a:r>
            <a:r>
              <a:rPr lang="en-US" altLang="en-US" sz="2000" smtClean="0">
                <a:latin typeface="Times New Roman" panose="02020603050405020304" pitchFamily="18" charset="0"/>
              </a:rPr>
              <a:t>where </a:t>
            </a:r>
            <a:r>
              <a:rPr lang="en-US" altLang="en-US" sz="2000">
                <a:latin typeface="Times New Roman" panose="02020603050405020304" pitchFamily="18" charset="0"/>
              </a:rPr>
              <a:t>ProductName like 'A%'</a:t>
            </a:r>
          </a:p>
          <a:p>
            <a:pPr eaLnBrk="1" hangingPunct="1">
              <a:spcBef>
                <a:spcPct val="0"/>
              </a:spcBef>
              <a:buClrTx/>
              <a:buSzTx/>
              <a:buFontTx/>
              <a:buNone/>
            </a:pPr>
            <a:r>
              <a:rPr lang="en-US" altLang="en-US" sz="2000">
                <a:latin typeface="Times New Roman" panose="02020603050405020304" pitchFamily="18" charset="0"/>
              </a:rPr>
              <a:t>	if(select MAX(unitprice) from Products where ProductName like 'A%')&gt;100</a:t>
            </a:r>
          </a:p>
          <a:p>
            <a:pPr eaLnBrk="1" hangingPunct="1">
              <a:spcBef>
                <a:spcPct val="0"/>
              </a:spcBef>
              <a:buClrTx/>
              <a:buSzTx/>
              <a:buFontTx/>
              <a:buNone/>
            </a:pPr>
            <a:r>
              <a:rPr lang="en-US" altLang="en-US" sz="2000">
                <a:latin typeface="Times New Roman" panose="02020603050405020304" pitchFamily="18" charset="0"/>
              </a:rPr>
              <a:t>	</a:t>
            </a:r>
            <a:r>
              <a:rPr lang="en-US" altLang="en-US" sz="2000" smtClean="0">
                <a:latin typeface="Times New Roman" panose="02020603050405020304" pitchFamily="18" charset="0"/>
              </a:rPr>
              <a:t>        Begin</a:t>
            </a:r>
            <a:endParaRPr lang="en-US" altLang="en-US" sz="2000">
              <a:latin typeface="Times New Roman" panose="02020603050405020304" pitchFamily="18" charset="0"/>
            </a:endParaRPr>
          </a:p>
          <a:p>
            <a:pPr eaLnBrk="1" hangingPunct="1">
              <a:spcBef>
                <a:spcPct val="0"/>
              </a:spcBef>
              <a:buClrTx/>
              <a:buSzTx/>
              <a:buFontTx/>
              <a:buNone/>
            </a:pPr>
            <a:r>
              <a:rPr lang="en-US" altLang="en-US" sz="2000">
                <a:latin typeface="Times New Roman" panose="02020603050405020304" pitchFamily="18" charset="0"/>
              </a:rPr>
              <a:t>		RollBack tran</a:t>
            </a:r>
          </a:p>
          <a:p>
            <a:pPr eaLnBrk="1" hangingPunct="1">
              <a:spcBef>
                <a:spcPct val="0"/>
              </a:spcBef>
              <a:buClrTx/>
              <a:buSzTx/>
              <a:buFontTx/>
              <a:buNone/>
            </a:pPr>
            <a:r>
              <a:rPr lang="en-US" altLang="en-US" sz="2000">
                <a:latin typeface="Times New Roman" panose="02020603050405020304" pitchFamily="18" charset="0"/>
              </a:rPr>
              <a:t>		Print 'Transaction rolled back'</a:t>
            </a:r>
          </a:p>
          <a:p>
            <a:pPr eaLnBrk="1" hangingPunct="1">
              <a:spcBef>
                <a:spcPct val="0"/>
              </a:spcBef>
              <a:buClrTx/>
              <a:buSzTx/>
              <a:buFontTx/>
              <a:buNone/>
            </a:pPr>
            <a:r>
              <a:rPr lang="en-US" altLang="en-US" sz="2000">
                <a:latin typeface="Times New Roman" panose="02020603050405020304" pitchFamily="18" charset="0"/>
              </a:rPr>
              <a:t>	</a:t>
            </a:r>
            <a:r>
              <a:rPr lang="en-US" altLang="en-US" sz="2000" smtClean="0">
                <a:latin typeface="Times New Roman" panose="02020603050405020304" pitchFamily="18" charset="0"/>
              </a:rPr>
              <a:t>       End</a:t>
            </a:r>
            <a:endParaRPr lang="en-US" altLang="en-US" sz="2000">
              <a:latin typeface="Times New Roman" panose="02020603050405020304" pitchFamily="18" charset="0"/>
            </a:endParaRPr>
          </a:p>
          <a:p>
            <a:pPr eaLnBrk="1" hangingPunct="1">
              <a:spcBef>
                <a:spcPct val="0"/>
              </a:spcBef>
              <a:buClrTx/>
              <a:buSzTx/>
              <a:buFontTx/>
              <a:buNone/>
            </a:pPr>
            <a:r>
              <a:rPr lang="en-US" altLang="en-US" sz="2000">
                <a:latin typeface="Times New Roman" panose="02020603050405020304" pitchFamily="18" charset="0"/>
              </a:rPr>
              <a:t>	Else</a:t>
            </a:r>
          </a:p>
          <a:p>
            <a:pPr eaLnBrk="1" hangingPunct="1">
              <a:spcBef>
                <a:spcPct val="0"/>
              </a:spcBef>
              <a:buClrTx/>
              <a:buSzTx/>
              <a:buFontTx/>
              <a:buNone/>
            </a:pPr>
            <a:r>
              <a:rPr lang="en-US" altLang="en-US" sz="2000">
                <a:latin typeface="Times New Roman" panose="02020603050405020304" pitchFamily="18" charset="0"/>
              </a:rPr>
              <a:t>	Begin</a:t>
            </a:r>
          </a:p>
          <a:p>
            <a:pPr eaLnBrk="1" hangingPunct="1">
              <a:spcBef>
                <a:spcPct val="0"/>
              </a:spcBef>
              <a:buClrTx/>
              <a:buSzTx/>
              <a:buFontTx/>
              <a:buNone/>
            </a:pPr>
            <a:r>
              <a:rPr lang="en-US" altLang="en-US" sz="2000">
                <a:latin typeface="Times New Roman" panose="02020603050405020304" pitchFamily="18" charset="0"/>
              </a:rPr>
              <a:t>		Commit Tran</a:t>
            </a:r>
          </a:p>
          <a:p>
            <a:pPr eaLnBrk="1" hangingPunct="1">
              <a:spcBef>
                <a:spcPct val="0"/>
              </a:spcBef>
              <a:buClrTx/>
              <a:buSzTx/>
              <a:buFontTx/>
              <a:buNone/>
            </a:pPr>
            <a:r>
              <a:rPr lang="en-US" altLang="en-US" sz="2000">
                <a:latin typeface="Times New Roman" panose="02020603050405020304" pitchFamily="18" charset="0"/>
              </a:rPr>
              <a:t>		print 'Transaction committed'</a:t>
            </a:r>
          </a:p>
          <a:p>
            <a:pPr eaLnBrk="1" hangingPunct="1">
              <a:spcBef>
                <a:spcPct val="0"/>
              </a:spcBef>
              <a:buClrTx/>
              <a:buSzTx/>
              <a:buFontTx/>
              <a:buNone/>
            </a:pPr>
            <a:r>
              <a:rPr lang="en-US" altLang="en-US" sz="2000">
                <a:latin typeface="Times New Roman" panose="02020603050405020304" pitchFamily="18" charset="0"/>
              </a:rPr>
              <a:t>	End</a:t>
            </a:r>
          </a:p>
        </p:txBody>
      </p:sp>
    </p:spTree>
    <p:extLst>
      <p:ext uri="{BB962C8B-B14F-4D97-AF65-F5344CB8AC3E}">
        <p14:creationId xmlns:p14="http://schemas.microsoft.com/office/powerpoint/2010/main" val="29145794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228600"/>
            <a:ext cx="9144000" cy="6519334"/>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065213" y="552450"/>
            <a:ext cx="7793037" cy="1143000"/>
          </a:xfrm>
        </p:spPr>
        <p:txBody>
          <a:bodyPr/>
          <a:lstStyle/>
          <a:p>
            <a:pPr algn="l" eaLnBrk="1" hangingPunct="1"/>
            <a:r>
              <a:rPr lang="en-US" altLang="en-US" sz="4400">
                <a:latin typeface="Arial" panose="020B0604020202020204" pitchFamily="34" charset="0"/>
              </a:rPr>
              <a:t>Nội dung</a:t>
            </a:r>
          </a:p>
        </p:txBody>
      </p:sp>
      <p:sp>
        <p:nvSpPr>
          <p:cNvPr id="96259" name="Rectangle 3"/>
          <p:cNvSpPr>
            <a:spLocks noGrp="1" noChangeArrowheads="1"/>
          </p:cNvSpPr>
          <p:nvPr>
            <p:ph type="body" idx="1"/>
          </p:nvPr>
        </p:nvSpPr>
        <p:spPr>
          <a:xfrm>
            <a:off x="1065213" y="2105025"/>
            <a:ext cx="7697787" cy="4459288"/>
          </a:xfrm>
        </p:spPr>
        <p:txBody>
          <a:bodyPr/>
          <a:lstStyle/>
          <a:p>
            <a:pPr eaLnBrk="1" hangingPunct="1">
              <a:lnSpc>
                <a:spcPct val="90000"/>
              </a:lnSpc>
            </a:pPr>
            <a:r>
              <a:rPr lang="en-GB" altLang="en-US">
                <a:solidFill>
                  <a:srgbClr val="000000"/>
                </a:solidFill>
                <a:latin typeface="Times New Roman" panose="02020603050405020304" pitchFamily="18" charset="0"/>
                <a:cs typeface="Times New Roman" panose="02020603050405020304" pitchFamily="18" charset="0"/>
              </a:rPr>
              <a:t>Định nghĩa Transactions</a:t>
            </a:r>
          </a:p>
          <a:p>
            <a:pPr eaLnBrk="1" hangingPunct="1">
              <a:lnSpc>
                <a:spcPct val="90000"/>
              </a:lnSpc>
            </a:pPr>
            <a:r>
              <a:rPr lang="en-GB" altLang="en-US">
                <a:solidFill>
                  <a:srgbClr val="000000"/>
                </a:solidFill>
                <a:latin typeface="Times New Roman" panose="02020603050405020304" pitchFamily="18" charset="0"/>
                <a:cs typeface="Times New Roman" panose="02020603050405020304" pitchFamily="18" charset="0"/>
              </a:rPr>
              <a:t>Thuộc tính của Transactions</a:t>
            </a:r>
          </a:p>
          <a:p>
            <a:pPr eaLnBrk="1" hangingPunct="1">
              <a:lnSpc>
                <a:spcPct val="90000"/>
              </a:lnSpc>
            </a:pPr>
            <a:r>
              <a:rPr lang="en-GB" altLang="en-US">
                <a:solidFill>
                  <a:srgbClr val="000000"/>
                </a:solidFill>
                <a:latin typeface="Times New Roman" panose="02020603050405020304" pitchFamily="18" charset="0"/>
                <a:cs typeface="Times New Roman" panose="02020603050405020304" pitchFamily="18" charset="0"/>
              </a:rPr>
              <a:t>Các loại Transaction</a:t>
            </a:r>
          </a:p>
          <a:p>
            <a:pPr eaLnBrk="1" hangingPunct="1">
              <a:lnSpc>
                <a:spcPct val="90000"/>
              </a:lnSpc>
            </a:pPr>
            <a:r>
              <a:rPr lang="en-GB" altLang="en-US">
                <a:solidFill>
                  <a:srgbClr val="000000"/>
                </a:solidFill>
                <a:latin typeface="Times New Roman" panose="02020603050405020304" pitchFamily="18" charset="0"/>
                <a:cs typeface="Times New Roman" panose="02020603050405020304" pitchFamily="18" charset="0"/>
              </a:rPr>
              <a:t>Công dụng Transaction log</a:t>
            </a:r>
          </a:p>
          <a:p>
            <a:pPr eaLnBrk="1" hangingPunct="1">
              <a:lnSpc>
                <a:spcPct val="90000"/>
              </a:lnSpc>
            </a:pPr>
            <a:r>
              <a:rPr lang="en-GB" altLang="en-US">
                <a:solidFill>
                  <a:srgbClr val="000000"/>
                </a:solidFill>
                <a:latin typeface="Times New Roman" panose="02020603050405020304" pitchFamily="18" charset="0"/>
                <a:cs typeface="Times New Roman" panose="02020603050405020304" pitchFamily="18" charset="0"/>
              </a:rPr>
              <a:t>Định nghĩa Lock</a:t>
            </a:r>
          </a:p>
          <a:p>
            <a:pPr eaLnBrk="1" hangingPunct="1">
              <a:lnSpc>
                <a:spcPct val="90000"/>
              </a:lnSpc>
            </a:pPr>
            <a:r>
              <a:rPr lang="en-GB" altLang="en-US">
                <a:solidFill>
                  <a:srgbClr val="000000"/>
                </a:solidFill>
                <a:latin typeface="Times New Roman" panose="02020603050405020304" pitchFamily="18" charset="0"/>
                <a:cs typeface="Times New Roman" panose="02020603050405020304" pitchFamily="18" charset="0"/>
              </a:rPr>
              <a:t>Các vấn đề đồng thời (Concurrency problem).</a:t>
            </a:r>
          </a:p>
          <a:p>
            <a:pPr eaLnBrk="1" hangingPunct="1">
              <a:lnSpc>
                <a:spcPct val="90000"/>
              </a:lnSpc>
            </a:pPr>
            <a:r>
              <a:rPr lang="en-GB" altLang="en-US">
                <a:solidFill>
                  <a:srgbClr val="000000"/>
                </a:solidFill>
                <a:latin typeface="Times New Roman" panose="02020603050405020304" pitchFamily="18" charset="0"/>
                <a:cs typeface="Times New Roman" panose="02020603050405020304" pitchFamily="18" charset="0"/>
              </a:rPr>
              <a:t>Các kiểu Lock</a:t>
            </a:r>
          </a:p>
        </p:txBody>
      </p:sp>
      <p:sp>
        <p:nvSpPr>
          <p:cNvPr id="3" name="Date Placeholder 2"/>
          <p:cNvSpPr>
            <a:spLocks noGrp="1"/>
          </p:cNvSpPr>
          <p:nvPr>
            <p:ph type="dt" sz="half" idx="10"/>
          </p:nvPr>
        </p:nvSpPr>
        <p:spPr/>
        <p:txBody>
          <a:bodyPr/>
          <a:lstStyle/>
          <a:p>
            <a:pPr>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6259">
                                            <p:txEl>
                                              <p:pRg st="0" end="0"/>
                                            </p:txEl>
                                          </p:spTgt>
                                        </p:tgtEl>
                                        <p:attrNameLst>
                                          <p:attrName>style.visibility</p:attrName>
                                        </p:attrNameLst>
                                      </p:cBhvr>
                                      <p:to>
                                        <p:strVal val="visible"/>
                                      </p:to>
                                    </p:set>
                                    <p:anim calcmode="lin" valueType="num">
                                      <p:cBhvr additive="base">
                                        <p:cTn id="7" dur="500" fill="hold"/>
                                        <p:tgtEl>
                                          <p:spTgt spid="962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62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6259">
                                            <p:txEl>
                                              <p:pRg st="1" end="1"/>
                                            </p:txEl>
                                          </p:spTgt>
                                        </p:tgtEl>
                                        <p:attrNameLst>
                                          <p:attrName>style.visibility</p:attrName>
                                        </p:attrNameLst>
                                      </p:cBhvr>
                                      <p:to>
                                        <p:strVal val="visible"/>
                                      </p:to>
                                    </p:set>
                                    <p:anim calcmode="lin" valueType="num">
                                      <p:cBhvr additive="base">
                                        <p:cTn id="13" dur="500" fill="hold"/>
                                        <p:tgtEl>
                                          <p:spTgt spid="9625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625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6259">
                                            <p:txEl>
                                              <p:pRg st="2" end="2"/>
                                            </p:txEl>
                                          </p:spTgt>
                                        </p:tgtEl>
                                        <p:attrNameLst>
                                          <p:attrName>style.visibility</p:attrName>
                                        </p:attrNameLst>
                                      </p:cBhvr>
                                      <p:to>
                                        <p:strVal val="visible"/>
                                      </p:to>
                                    </p:set>
                                    <p:anim calcmode="lin" valueType="num">
                                      <p:cBhvr additive="base">
                                        <p:cTn id="19" dur="500" fill="hold"/>
                                        <p:tgtEl>
                                          <p:spTgt spid="9625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625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6259">
                                            <p:txEl>
                                              <p:pRg st="3" end="3"/>
                                            </p:txEl>
                                          </p:spTgt>
                                        </p:tgtEl>
                                        <p:attrNameLst>
                                          <p:attrName>style.visibility</p:attrName>
                                        </p:attrNameLst>
                                      </p:cBhvr>
                                      <p:to>
                                        <p:strVal val="visible"/>
                                      </p:to>
                                    </p:set>
                                    <p:anim calcmode="lin" valueType="num">
                                      <p:cBhvr additive="base">
                                        <p:cTn id="25" dur="500" fill="hold"/>
                                        <p:tgtEl>
                                          <p:spTgt spid="9625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9625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96259">
                                            <p:txEl>
                                              <p:pRg st="4" end="4"/>
                                            </p:txEl>
                                          </p:spTgt>
                                        </p:tgtEl>
                                        <p:attrNameLst>
                                          <p:attrName>style.visibility</p:attrName>
                                        </p:attrNameLst>
                                      </p:cBhvr>
                                      <p:to>
                                        <p:strVal val="visible"/>
                                      </p:to>
                                    </p:set>
                                    <p:anim calcmode="lin" valueType="num">
                                      <p:cBhvr additive="base">
                                        <p:cTn id="31" dur="500" fill="hold"/>
                                        <p:tgtEl>
                                          <p:spTgt spid="9625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9625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96259">
                                            <p:txEl>
                                              <p:pRg st="5" end="5"/>
                                            </p:txEl>
                                          </p:spTgt>
                                        </p:tgtEl>
                                        <p:attrNameLst>
                                          <p:attrName>style.visibility</p:attrName>
                                        </p:attrNameLst>
                                      </p:cBhvr>
                                      <p:to>
                                        <p:strVal val="visible"/>
                                      </p:to>
                                    </p:set>
                                    <p:anim calcmode="lin" valueType="num">
                                      <p:cBhvr additive="base">
                                        <p:cTn id="37" dur="500" fill="hold"/>
                                        <p:tgtEl>
                                          <p:spTgt spid="96259">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9625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96259">
                                            <p:txEl>
                                              <p:pRg st="6" end="6"/>
                                            </p:txEl>
                                          </p:spTgt>
                                        </p:tgtEl>
                                        <p:attrNameLst>
                                          <p:attrName>style.visibility</p:attrName>
                                        </p:attrNameLst>
                                      </p:cBhvr>
                                      <p:to>
                                        <p:strVal val="visible"/>
                                      </p:to>
                                    </p:set>
                                    <p:anim calcmode="lin" valueType="num">
                                      <p:cBhvr additive="base">
                                        <p:cTn id="43" dur="500" fill="hold"/>
                                        <p:tgtEl>
                                          <p:spTgt spid="96259">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96259">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9"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150938" y="533400"/>
            <a:ext cx="7993062" cy="1143000"/>
          </a:xfrm>
        </p:spPr>
        <p:txBody>
          <a:bodyPr/>
          <a:lstStyle/>
          <a:p>
            <a:pPr algn="l" eaLnBrk="1" hangingPunct="1"/>
            <a:r>
              <a:rPr lang="en-US" altLang="en-US" sz="3600" b="1">
                <a:latin typeface="Arial" panose="020B0604020202020204" pitchFamily="34" charset="0"/>
              </a:rPr>
              <a:t>Mô hình Transaction trong SQL</a:t>
            </a:r>
          </a:p>
        </p:txBody>
      </p:sp>
      <p:pic>
        <p:nvPicPr>
          <p:cNvPr id="2765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1" y="25969"/>
            <a:ext cx="7922696" cy="6832031"/>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652" name="TextBox 2"/>
          <p:cNvSpPr txBox="1">
            <a:spLocks noChangeArrowheads="1"/>
          </p:cNvSpPr>
          <p:nvPr/>
        </p:nvSpPr>
        <p:spPr bwMode="auto">
          <a:xfrm>
            <a:off x="5186363" y="304800"/>
            <a:ext cx="39576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400">
                <a:solidFill>
                  <a:srgbClr val="C00000"/>
                </a:solidFill>
                <a:latin typeface="Times New Roman" panose="02020603050405020304" pitchFamily="18" charset="0"/>
              </a:rPr>
              <a:t>Hoạt động của một transaction</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381000" y="873304"/>
            <a:ext cx="6858000" cy="857250"/>
          </a:xfrm>
        </p:spPr>
        <p:txBody>
          <a:bodyPr>
            <a:normAutofit/>
          </a:bodyPr>
          <a:lstStyle/>
          <a:p>
            <a:r>
              <a:rPr lang="en-US" sz="4050" b="1">
                <a:solidFill>
                  <a:srgbClr val="C00000"/>
                </a:solidFill>
              </a:rPr>
              <a:t>Transaction</a:t>
            </a:r>
          </a:p>
        </p:txBody>
      </p:sp>
      <p:sp>
        <p:nvSpPr>
          <p:cNvPr id="7171" name="Rectangle 3"/>
          <p:cNvSpPr>
            <a:spLocks noGrp="1" noChangeArrowheads="1"/>
          </p:cNvSpPr>
          <p:nvPr>
            <p:ph idx="1"/>
          </p:nvPr>
        </p:nvSpPr>
        <p:spPr>
          <a:xfrm>
            <a:off x="847397" y="2217026"/>
            <a:ext cx="6858000" cy="4286250"/>
          </a:xfrm>
        </p:spPr>
        <p:txBody>
          <a:bodyPr/>
          <a:lstStyle/>
          <a:p>
            <a:pPr>
              <a:defRPr/>
            </a:pPr>
            <a:r>
              <a:rPr lang="en-US" sz="2100" err="1"/>
              <a:t>Ví</a:t>
            </a:r>
            <a:r>
              <a:rPr lang="en-US" sz="2100"/>
              <a:t> </a:t>
            </a:r>
            <a:r>
              <a:rPr lang="en-US" sz="2100" err="1"/>
              <a:t>dụ</a:t>
            </a:r>
            <a:r>
              <a:rPr lang="en-US" sz="2100"/>
              <a:t> </a:t>
            </a:r>
            <a:r>
              <a:rPr lang="en-US" sz="2100" err="1"/>
              <a:t>về</a:t>
            </a:r>
            <a:r>
              <a:rPr lang="en-US" sz="2100"/>
              <a:t> rollback </a:t>
            </a:r>
            <a:r>
              <a:rPr lang="en-US" sz="2100" err="1"/>
              <a:t>và</a:t>
            </a:r>
            <a:r>
              <a:rPr lang="en-US" sz="2100"/>
              <a:t> commit transaction</a:t>
            </a:r>
          </a:p>
          <a:p>
            <a:pPr marL="245269" lvl="1" indent="0">
              <a:buNone/>
            </a:pPr>
            <a:r>
              <a:rPr lang="en-US" sz="2100">
                <a:solidFill>
                  <a:srgbClr val="0000FF"/>
                </a:solidFill>
              </a:rPr>
              <a:t>Begin</a:t>
            </a:r>
            <a:r>
              <a:rPr lang="en-US" sz="2100">
                <a:solidFill>
                  <a:prstClr val="black"/>
                </a:solidFill>
              </a:rPr>
              <a:t> </a:t>
            </a:r>
            <a:r>
              <a:rPr lang="en-US" sz="2100" err="1">
                <a:solidFill>
                  <a:srgbClr val="0000FF"/>
                </a:solidFill>
              </a:rPr>
              <a:t>tran</a:t>
            </a:r>
            <a:endParaRPr lang="en-US" sz="2100">
              <a:solidFill>
                <a:srgbClr val="008000"/>
              </a:solidFill>
            </a:endParaRPr>
          </a:p>
          <a:p>
            <a:pPr marL="245269" lvl="1" indent="0">
              <a:buNone/>
            </a:pPr>
            <a:r>
              <a:rPr lang="pt-BR" sz="2100">
                <a:solidFill>
                  <a:srgbClr val="008000"/>
                </a:solidFill>
              </a:rPr>
              <a:t>--Thao tác 1 </a:t>
            </a:r>
          </a:p>
          <a:p>
            <a:pPr marL="245269" lvl="1" indent="0">
              <a:buNone/>
            </a:pPr>
            <a:r>
              <a:rPr lang="en-US" sz="2100">
                <a:solidFill>
                  <a:srgbClr val="008000"/>
                </a:solidFill>
              </a:rPr>
              <a:t>--</a:t>
            </a:r>
            <a:r>
              <a:rPr lang="en-US" sz="2100" err="1">
                <a:solidFill>
                  <a:srgbClr val="008000"/>
                </a:solidFill>
              </a:rPr>
              <a:t>Thao</a:t>
            </a:r>
            <a:r>
              <a:rPr lang="en-US" sz="2100">
                <a:solidFill>
                  <a:srgbClr val="008000"/>
                </a:solidFill>
              </a:rPr>
              <a:t> </a:t>
            </a:r>
            <a:r>
              <a:rPr lang="en-US" sz="2100" err="1">
                <a:solidFill>
                  <a:srgbClr val="008000"/>
                </a:solidFill>
              </a:rPr>
              <a:t>tác</a:t>
            </a:r>
            <a:r>
              <a:rPr lang="en-US" sz="2100">
                <a:solidFill>
                  <a:srgbClr val="008000"/>
                </a:solidFill>
              </a:rPr>
              <a:t> 2 </a:t>
            </a:r>
          </a:p>
          <a:p>
            <a:pPr marL="245269" lvl="1" indent="0">
              <a:buNone/>
            </a:pPr>
            <a:r>
              <a:rPr lang="en-US" sz="2100">
                <a:solidFill>
                  <a:srgbClr val="0000FF"/>
                </a:solidFill>
              </a:rPr>
              <a:t>Save</a:t>
            </a:r>
            <a:r>
              <a:rPr lang="en-US" sz="2100">
                <a:solidFill>
                  <a:prstClr val="black"/>
                </a:solidFill>
              </a:rPr>
              <a:t> </a:t>
            </a:r>
            <a:r>
              <a:rPr lang="en-US" sz="2100" err="1">
                <a:solidFill>
                  <a:srgbClr val="0000FF"/>
                </a:solidFill>
              </a:rPr>
              <a:t>tran</a:t>
            </a:r>
            <a:r>
              <a:rPr lang="en-US" sz="2100">
                <a:solidFill>
                  <a:prstClr val="black"/>
                </a:solidFill>
              </a:rPr>
              <a:t> nhan_1</a:t>
            </a:r>
          </a:p>
          <a:p>
            <a:pPr marL="245269" lvl="1" indent="0">
              <a:buNone/>
            </a:pPr>
            <a:r>
              <a:rPr lang="en-US" sz="2100">
                <a:solidFill>
                  <a:srgbClr val="008000"/>
                </a:solidFill>
              </a:rPr>
              <a:t>--</a:t>
            </a:r>
            <a:r>
              <a:rPr lang="en-US" sz="2100" err="1">
                <a:solidFill>
                  <a:srgbClr val="008000"/>
                </a:solidFill>
              </a:rPr>
              <a:t>Thao</a:t>
            </a:r>
            <a:r>
              <a:rPr lang="en-US" sz="2100">
                <a:solidFill>
                  <a:srgbClr val="008000"/>
                </a:solidFill>
              </a:rPr>
              <a:t> </a:t>
            </a:r>
            <a:r>
              <a:rPr lang="en-US" sz="2100" err="1">
                <a:solidFill>
                  <a:srgbClr val="008000"/>
                </a:solidFill>
              </a:rPr>
              <a:t>tác</a:t>
            </a:r>
            <a:r>
              <a:rPr lang="en-US" sz="2100">
                <a:solidFill>
                  <a:srgbClr val="008000"/>
                </a:solidFill>
              </a:rPr>
              <a:t> 3</a:t>
            </a:r>
          </a:p>
          <a:p>
            <a:pPr marL="245269" lvl="1" indent="0">
              <a:buNone/>
            </a:pPr>
            <a:r>
              <a:rPr lang="en-US" sz="2100">
                <a:solidFill>
                  <a:srgbClr val="008000"/>
                </a:solidFill>
              </a:rPr>
              <a:t>--</a:t>
            </a:r>
            <a:r>
              <a:rPr lang="en-US" sz="2100" err="1">
                <a:solidFill>
                  <a:srgbClr val="008000"/>
                </a:solidFill>
              </a:rPr>
              <a:t>Thao</a:t>
            </a:r>
            <a:r>
              <a:rPr lang="en-US" sz="2100">
                <a:solidFill>
                  <a:srgbClr val="008000"/>
                </a:solidFill>
              </a:rPr>
              <a:t> </a:t>
            </a:r>
            <a:r>
              <a:rPr lang="en-US" sz="2100" err="1">
                <a:solidFill>
                  <a:srgbClr val="008000"/>
                </a:solidFill>
              </a:rPr>
              <a:t>tác</a:t>
            </a:r>
            <a:r>
              <a:rPr lang="en-US" sz="2100">
                <a:solidFill>
                  <a:srgbClr val="008000"/>
                </a:solidFill>
              </a:rPr>
              <a:t> 4</a:t>
            </a:r>
          </a:p>
          <a:p>
            <a:pPr marL="245269" lvl="1" indent="0">
              <a:buNone/>
            </a:pPr>
            <a:r>
              <a:rPr lang="en-US" sz="2100">
                <a:solidFill>
                  <a:srgbClr val="0000FF"/>
                </a:solidFill>
              </a:rPr>
              <a:t>Rollback</a:t>
            </a:r>
            <a:r>
              <a:rPr lang="en-US" sz="2100">
                <a:solidFill>
                  <a:prstClr val="black"/>
                </a:solidFill>
              </a:rPr>
              <a:t> </a:t>
            </a:r>
            <a:r>
              <a:rPr lang="en-US" sz="2100" err="1">
                <a:solidFill>
                  <a:srgbClr val="0000FF"/>
                </a:solidFill>
              </a:rPr>
              <a:t>tran</a:t>
            </a:r>
            <a:r>
              <a:rPr lang="en-US" sz="2100">
                <a:solidFill>
                  <a:prstClr val="black"/>
                </a:solidFill>
              </a:rPr>
              <a:t> nhan_1</a:t>
            </a:r>
          </a:p>
          <a:p>
            <a:pPr marL="245269" lvl="1" indent="0">
              <a:buNone/>
            </a:pPr>
            <a:r>
              <a:rPr lang="en-US" sz="2100">
                <a:solidFill>
                  <a:srgbClr val="008000"/>
                </a:solidFill>
              </a:rPr>
              <a:t>--</a:t>
            </a:r>
            <a:r>
              <a:rPr lang="en-US" sz="2100" err="1">
                <a:solidFill>
                  <a:srgbClr val="008000"/>
                </a:solidFill>
              </a:rPr>
              <a:t>Thao</a:t>
            </a:r>
            <a:r>
              <a:rPr lang="en-US" sz="2100">
                <a:solidFill>
                  <a:srgbClr val="008000"/>
                </a:solidFill>
              </a:rPr>
              <a:t> </a:t>
            </a:r>
            <a:r>
              <a:rPr lang="en-US" sz="2100" err="1">
                <a:solidFill>
                  <a:srgbClr val="008000"/>
                </a:solidFill>
              </a:rPr>
              <a:t>tác</a:t>
            </a:r>
            <a:r>
              <a:rPr lang="en-US" sz="2100">
                <a:solidFill>
                  <a:srgbClr val="008000"/>
                </a:solidFill>
              </a:rPr>
              <a:t> 5</a:t>
            </a:r>
          </a:p>
          <a:p>
            <a:pPr marL="245269" lvl="1" indent="0">
              <a:buNone/>
            </a:pPr>
            <a:r>
              <a:rPr lang="pt-BR" sz="2100">
                <a:solidFill>
                  <a:srgbClr val="008000"/>
                </a:solidFill>
              </a:rPr>
              <a:t>--Thao tác 6</a:t>
            </a:r>
          </a:p>
          <a:p>
            <a:pPr marL="245269" lvl="1" indent="0">
              <a:buNone/>
            </a:pPr>
            <a:r>
              <a:rPr lang="en-US" sz="2100">
                <a:solidFill>
                  <a:srgbClr val="0000FF"/>
                </a:solidFill>
              </a:rPr>
              <a:t>Commit</a:t>
            </a:r>
            <a:r>
              <a:rPr lang="en-US" sz="2100">
                <a:solidFill>
                  <a:prstClr val="black"/>
                </a:solidFill>
              </a:rPr>
              <a:t> </a:t>
            </a:r>
            <a:r>
              <a:rPr lang="en-US" sz="2100" err="1">
                <a:solidFill>
                  <a:srgbClr val="0000FF"/>
                </a:solidFill>
              </a:rPr>
              <a:t>tran</a:t>
            </a:r>
            <a:r>
              <a:rPr lang="en-US" sz="2100">
                <a:solidFill>
                  <a:prstClr val="black"/>
                </a:solidFill>
              </a:rPr>
              <a:t> </a:t>
            </a:r>
            <a:r>
              <a:rPr lang="en-US" sz="2100">
                <a:solidFill>
                  <a:srgbClr val="808080"/>
                </a:solidFill>
              </a:rPr>
              <a:t>/</a:t>
            </a:r>
            <a:r>
              <a:rPr lang="en-US" sz="2100">
                <a:solidFill>
                  <a:prstClr val="black"/>
                </a:solidFill>
              </a:rPr>
              <a:t> </a:t>
            </a:r>
            <a:r>
              <a:rPr lang="en-US" sz="2100">
                <a:solidFill>
                  <a:srgbClr val="0000FF"/>
                </a:solidFill>
              </a:rPr>
              <a:t>Rollback</a:t>
            </a:r>
            <a:r>
              <a:rPr lang="en-US" sz="2100">
                <a:solidFill>
                  <a:prstClr val="black"/>
                </a:solidFill>
              </a:rPr>
              <a:t> </a:t>
            </a:r>
            <a:r>
              <a:rPr lang="en-US" sz="2100" err="1">
                <a:solidFill>
                  <a:srgbClr val="0000FF"/>
                </a:solidFill>
              </a:rPr>
              <a:t>tran</a:t>
            </a:r>
            <a:endParaRPr lang="en-US" sz="2100">
              <a:solidFill>
                <a:srgbClr val="0000FF"/>
              </a:solidFill>
            </a:endParaRPr>
          </a:p>
          <a:p>
            <a:endParaRPr lang="en-US" sz="2100" b="1">
              <a:solidFill>
                <a:schemeClr val="folHlink"/>
              </a:solidFill>
            </a:endParaRPr>
          </a:p>
        </p:txBody>
      </p:sp>
      <p:sp>
        <p:nvSpPr>
          <p:cNvPr id="3" name="TextBox 2"/>
          <p:cNvSpPr txBox="1"/>
          <p:nvPr/>
        </p:nvSpPr>
        <p:spPr>
          <a:xfrm>
            <a:off x="3851385" y="2531876"/>
            <a:ext cx="5064015" cy="3477875"/>
          </a:xfrm>
          <a:prstGeom prst="rect">
            <a:avLst/>
          </a:prstGeom>
          <a:noFill/>
        </p:spPr>
        <p:txBody>
          <a:bodyPr wrap="square" rtlCol="0">
            <a:spAutoFit/>
          </a:bodyPr>
          <a:lstStyle/>
          <a:p>
            <a:pPr algn="l" eaLnBrk="0" hangingPunct="0">
              <a:spcBef>
                <a:spcPct val="0"/>
              </a:spcBef>
            </a:pPr>
            <a:r>
              <a:rPr lang="vi-VN" sz="2000">
                <a:solidFill>
                  <a:srgbClr val="000000"/>
                </a:solidFill>
              </a:rPr>
              <a:t>Trong ví dụ này, khi chạy đến dòng lệnh “</a:t>
            </a:r>
            <a:r>
              <a:rPr lang="vi-VN" sz="2000">
                <a:solidFill>
                  <a:srgbClr val="FF0000"/>
                </a:solidFill>
              </a:rPr>
              <a:t>Rollback tran nhan_1</a:t>
            </a:r>
            <a:r>
              <a:rPr lang="vi-VN" sz="2000">
                <a:solidFill>
                  <a:srgbClr val="000000"/>
                </a:solidFill>
              </a:rPr>
              <a:t>”, các thao tác 3 và 4 sẽ bị hủy bỏ. Trong</a:t>
            </a:r>
          </a:p>
          <a:p>
            <a:pPr algn="l" eaLnBrk="0" hangingPunct="0">
              <a:spcBef>
                <a:spcPct val="0"/>
              </a:spcBef>
            </a:pPr>
            <a:r>
              <a:rPr lang="vi-VN" sz="2000">
                <a:solidFill>
                  <a:srgbClr val="000000"/>
                </a:solidFill>
              </a:rPr>
              <a:t>khi ấy các thao tác 1 và 2 thì không bị hủy bỏ. Sau đó SQL</a:t>
            </a:r>
            <a:r>
              <a:rPr lang="en-US" sz="2000">
                <a:solidFill>
                  <a:srgbClr val="000000"/>
                </a:solidFill>
              </a:rPr>
              <a:t> </a:t>
            </a:r>
            <a:r>
              <a:rPr lang="vi-VN" sz="2000">
                <a:solidFill>
                  <a:srgbClr val="000000"/>
                </a:solidFill>
              </a:rPr>
              <a:t>Server sẽ vẫn tiếp tục làm nốt các thao</a:t>
            </a:r>
            <a:r>
              <a:rPr lang="en-US" sz="2000">
                <a:solidFill>
                  <a:srgbClr val="000000"/>
                </a:solidFill>
              </a:rPr>
              <a:t> </a:t>
            </a:r>
            <a:r>
              <a:rPr lang="en-US" sz="2000" err="1">
                <a:solidFill>
                  <a:srgbClr val="000000"/>
                </a:solidFill>
              </a:rPr>
              <a:t>tác</a:t>
            </a:r>
            <a:r>
              <a:rPr lang="en-US" sz="2000">
                <a:solidFill>
                  <a:srgbClr val="000000"/>
                </a:solidFill>
              </a:rPr>
              <a:t> 5 </a:t>
            </a:r>
            <a:r>
              <a:rPr lang="en-US" sz="2000" err="1">
                <a:solidFill>
                  <a:srgbClr val="000000"/>
                </a:solidFill>
              </a:rPr>
              <a:t>và</a:t>
            </a:r>
            <a:r>
              <a:rPr lang="en-US" sz="2000">
                <a:solidFill>
                  <a:srgbClr val="000000"/>
                </a:solidFill>
              </a:rPr>
              <a:t> 6.</a:t>
            </a:r>
          </a:p>
          <a:p>
            <a:pPr algn="l" eaLnBrk="0" hangingPunct="0">
              <a:spcBef>
                <a:spcPct val="0"/>
              </a:spcBef>
            </a:pPr>
            <a:r>
              <a:rPr lang="en-US" sz="2000">
                <a:solidFill>
                  <a:srgbClr val="000000"/>
                </a:solidFill>
              </a:rPr>
              <a:t>N</a:t>
            </a:r>
            <a:r>
              <a:rPr lang="vi-VN" sz="2000">
                <a:solidFill>
                  <a:srgbClr val="000000"/>
                </a:solidFill>
              </a:rPr>
              <a:t>ếu câu lệnh cuối là “</a:t>
            </a:r>
            <a:r>
              <a:rPr lang="vi-VN" sz="2000">
                <a:solidFill>
                  <a:srgbClr val="FF0000"/>
                </a:solidFill>
              </a:rPr>
              <a:t>commit tran</a:t>
            </a:r>
            <a:r>
              <a:rPr lang="vi-VN" sz="2000">
                <a:solidFill>
                  <a:srgbClr val="000000"/>
                </a:solidFill>
              </a:rPr>
              <a:t>” thì các thao tác 1, 2, 5 và 6 sẽ được</a:t>
            </a:r>
          </a:p>
          <a:p>
            <a:pPr algn="l" eaLnBrk="0" hangingPunct="0">
              <a:spcBef>
                <a:spcPct val="0"/>
              </a:spcBef>
            </a:pPr>
            <a:r>
              <a:rPr lang="vi-VN" sz="2000">
                <a:solidFill>
                  <a:srgbClr val="000000"/>
                </a:solidFill>
              </a:rPr>
              <a:t>lưu bền vững vào cơ sở dữ liệu. Ngược lại, nếu câu lệnh cuối là “</a:t>
            </a:r>
            <a:r>
              <a:rPr lang="vi-VN" sz="2000">
                <a:solidFill>
                  <a:srgbClr val="FF0000"/>
                </a:solidFill>
              </a:rPr>
              <a:t>rollback tran</a:t>
            </a:r>
            <a:r>
              <a:rPr lang="vi-VN" sz="2000">
                <a:solidFill>
                  <a:srgbClr val="000000"/>
                </a:solidFill>
              </a:rPr>
              <a:t>” thì các thao tác này sẽ bị</a:t>
            </a:r>
            <a:r>
              <a:rPr lang="en-US" sz="2000">
                <a:solidFill>
                  <a:srgbClr val="000000"/>
                </a:solidFill>
              </a:rPr>
              <a:t> </a:t>
            </a:r>
            <a:r>
              <a:rPr lang="en-US" sz="2000" err="1">
                <a:solidFill>
                  <a:srgbClr val="000000"/>
                </a:solidFill>
              </a:rPr>
              <a:t>hủy</a:t>
            </a:r>
            <a:r>
              <a:rPr lang="en-US" sz="2000">
                <a:solidFill>
                  <a:srgbClr val="000000"/>
                </a:solidFill>
              </a:rPr>
              <a:t> </a:t>
            </a:r>
            <a:r>
              <a:rPr lang="en-US" sz="2000" err="1">
                <a:solidFill>
                  <a:srgbClr val="000000"/>
                </a:solidFill>
              </a:rPr>
              <a:t>bỏ</a:t>
            </a:r>
            <a:r>
              <a:rPr lang="en-US" sz="2000">
                <a:solidFill>
                  <a:srgbClr val="000000"/>
                </a:solidFill>
              </a:rPr>
              <a:t>.</a:t>
            </a:r>
          </a:p>
        </p:txBody>
      </p:sp>
      <p:sp>
        <p:nvSpPr>
          <p:cNvPr id="5" name="Slide Number Placeholder 4"/>
          <p:cNvSpPr>
            <a:spLocks noGrp="1"/>
          </p:cNvSpPr>
          <p:nvPr>
            <p:ph type="sldNum" sz="quarter" idx="11"/>
          </p:nvPr>
        </p:nvSpPr>
        <p:spPr/>
        <p:txBody>
          <a:bodyPr/>
          <a:lstStyle/>
          <a:p>
            <a:pPr>
              <a:defRPr/>
            </a:pPr>
            <a:fld id="{D9D2F04E-76AE-40F1-B060-324215340F99}" type="slidenum">
              <a:rPr lang="en-US" altLang="en-US" smtClean="0">
                <a:solidFill>
                  <a:srgbClr val="000000"/>
                </a:solidFill>
              </a:rPr>
              <a:pPr>
                <a:defRPr/>
              </a:pPr>
              <a:t>21</a:t>
            </a:fld>
            <a:endParaRPr lang="en-US" altLang="en-US">
              <a:solidFill>
                <a:srgbClr val="000000"/>
              </a:solidFill>
            </a:endParaRPr>
          </a:p>
        </p:txBody>
      </p:sp>
    </p:spTree>
    <p:extLst>
      <p:ext uri="{BB962C8B-B14F-4D97-AF65-F5344CB8AC3E}">
        <p14:creationId xmlns:p14="http://schemas.microsoft.com/office/powerpoint/2010/main" val="489787299"/>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Using SAVE TRAN</a:t>
            </a:r>
          </a:p>
        </p:txBody>
      </p:sp>
      <p:sp>
        <p:nvSpPr>
          <p:cNvPr id="6" name="Text Box 7"/>
          <p:cNvSpPr txBox="1">
            <a:spLocks noChangeArrowheads="1"/>
          </p:cNvSpPr>
          <p:nvPr/>
        </p:nvSpPr>
        <p:spPr bwMode="auto">
          <a:xfrm>
            <a:off x="1117668" y="1807399"/>
            <a:ext cx="5706183" cy="46166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400">
                <a:solidFill>
                  <a:srgbClr val="FF0000"/>
                </a:solidFill>
                <a:latin typeface="Times New Roman" panose="02020603050405020304" pitchFamily="18" charset="0"/>
              </a:rPr>
              <a:t>Thực thi 1 transaction với điểm dừng</a:t>
            </a:r>
          </a:p>
        </p:txBody>
      </p:sp>
      <p:sp>
        <p:nvSpPr>
          <p:cNvPr id="7" name="Rectangle 1"/>
          <p:cNvSpPr>
            <a:spLocks noChangeArrowheads="1"/>
          </p:cNvSpPr>
          <p:nvPr/>
        </p:nvSpPr>
        <p:spPr bwMode="auto">
          <a:xfrm>
            <a:off x="152400" y="2387922"/>
            <a:ext cx="8791575"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400">
                <a:latin typeface="Courier New" panose="02070309020205020404" pitchFamily="49" charset="0"/>
                <a:cs typeface="Courier New" panose="02070309020205020404" pitchFamily="49" charset="0"/>
              </a:rPr>
              <a:t>select * from [Order Details] </a:t>
            </a:r>
            <a:endParaRPr lang="en-US" altLang="en-US" sz="2400" smtClean="0">
              <a:latin typeface="Courier New" panose="02070309020205020404" pitchFamily="49" charset="0"/>
              <a:cs typeface="Courier New" panose="02070309020205020404" pitchFamily="49" charset="0"/>
            </a:endParaRPr>
          </a:p>
          <a:p>
            <a:pPr eaLnBrk="1" hangingPunct="1">
              <a:spcBef>
                <a:spcPct val="0"/>
              </a:spcBef>
              <a:buClrTx/>
              <a:buSzTx/>
              <a:buFontTx/>
              <a:buNone/>
            </a:pPr>
            <a:r>
              <a:rPr lang="en-US" altLang="en-US" sz="2400" smtClean="0">
                <a:latin typeface="Courier New" panose="02070309020205020404" pitchFamily="49" charset="0"/>
                <a:cs typeface="Courier New" panose="02070309020205020404" pitchFamily="49" charset="0"/>
              </a:rPr>
              <a:t>where </a:t>
            </a:r>
            <a:r>
              <a:rPr lang="en-US" altLang="en-US" sz="2400">
                <a:latin typeface="Courier New" panose="02070309020205020404" pitchFamily="49" charset="0"/>
                <a:cs typeface="Courier New" panose="02070309020205020404" pitchFamily="49" charset="0"/>
              </a:rPr>
              <a:t>ProductID in(3,7)</a:t>
            </a:r>
          </a:p>
          <a:p>
            <a:pPr eaLnBrk="1" hangingPunct="1">
              <a:spcBef>
                <a:spcPct val="0"/>
              </a:spcBef>
              <a:buClrTx/>
              <a:buSzTx/>
              <a:buFontTx/>
              <a:buNone/>
            </a:pPr>
            <a:r>
              <a:rPr lang="en-US" altLang="en-US" sz="2400">
                <a:latin typeface="Courier New" panose="02070309020205020404" pitchFamily="49" charset="0"/>
                <a:cs typeface="Courier New" panose="02070309020205020404" pitchFamily="49" charset="0"/>
              </a:rPr>
              <a:t>Begin Tran</a:t>
            </a:r>
          </a:p>
          <a:p>
            <a:pPr eaLnBrk="1" hangingPunct="1">
              <a:spcBef>
                <a:spcPct val="0"/>
              </a:spcBef>
              <a:buClrTx/>
              <a:buSzTx/>
              <a:buFontTx/>
              <a:buNone/>
            </a:pPr>
            <a:r>
              <a:rPr lang="en-US" altLang="en-US" sz="2400">
                <a:latin typeface="Courier New" panose="02070309020205020404" pitchFamily="49" charset="0"/>
                <a:cs typeface="Courier New" panose="02070309020205020404" pitchFamily="49" charset="0"/>
              </a:rPr>
              <a:t>	use Northwind</a:t>
            </a:r>
          </a:p>
          <a:p>
            <a:pPr eaLnBrk="1" hangingPunct="1">
              <a:spcBef>
                <a:spcPct val="0"/>
              </a:spcBef>
              <a:buClrTx/>
              <a:buSzTx/>
              <a:buFontTx/>
              <a:buNone/>
            </a:pPr>
            <a:r>
              <a:rPr lang="en-US" altLang="en-US" sz="2400">
                <a:latin typeface="Courier New" panose="02070309020205020404" pitchFamily="49" charset="0"/>
                <a:cs typeface="Courier New" panose="02070309020205020404" pitchFamily="49" charset="0"/>
              </a:rPr>
              <a:t>	Update Products</a:t>
            </a:r>
          </a:p>
          <a:p>
            <a:pPr eaLnBrk="1" hangingPunct="1">
              <a:spcBef>
                <a:spcPct val="0"/>
              </a:spcBef>
              <a:buClrTx/>
              <a:buSzTx/>
              <a:buFontTx/>
              <a:buNone/>
            </a:pPr>
            <a:r>
              <a:rPr lang="en-US" altLang="en-US" sz="2400">
                <a:latin typeface="Courier New" panose="02070309020205020404" pitchFamily="49" charset="0"/>
                <a:cs typeface="Courier New" panose="02070309020205020404" pitchFamily="49" charset="0"/>
              </a:rPr>
              <a:t>	</a:t>
            </a:r>
            <a:r>
              <a:rPr lang="en-US" altLang="en-US" sz="2400" smtClean="0">
                <a:latin typeface="Courier New" panose="02070309020205020404" pitchFamily="49" charset="0"/>
                <a:cs typeface="Courier New" panose="02070309020205020404" pitchFamily="49" charset="0"/>
              </a:rPr>
              <a:t>set </a:t>
            </a:r>
            <a:r>
              <a:rPr lang="en-US" altLang="en-US" sz="2400">
                <a:latin typeface="Courier New" panose="02070309020205020404" pitchFamily="49" charset="0"/>
                <a:cs typeface="Courier New" panose="02070309020205020404" pitchFamily="49" charset="0"/>
              </a:rPr>
              <a:t>UnitsInStock =UnitsInStock+20</a:t>
            </a:r>
          </a:p>
          <a:p>
            <a:pPr eaLnBrk="1" hangingPunct="1">
              <a:spcBef>
                <a:spcPct val="0"/>
              </a:spcBef>
              <a:buClrTx/>
              <a:buSzTx/>
              <a:buFontTx/>
              <a:buNone/>
            </a:pPr>
            <a:r>
              <a:rPr lang="en-US" altLang="en-US" sz="2400">
                <a:latin typeface="Courier New" panose="02070309020205020404" pitchFamily="49" charset="0"/>
                <a:cs typeface="Courier New" panose="02070309020205020404" pitchFamily="49" charset="0"/>
              </a:rPr>
              <a:t>	</a:t>
            </a:r>
            <a:r>
              <a:rPr lang="en-US" altLang="en-US" sz="2400" smtClean="0">
                <a:latin typeface="Courier New" panose="02070309020205020404" pitchFamily="49" charset="0"/>
                <a:cs typeface="Courier New" panose="02070309020205020404" pitchFamily="49" charset="0"/>
              </a:rPr>
              <a:t>where </a:t>
            </a:r>
            <a:r>
              <a:rPr lang="en-US" altLang="en-US" sz="2400">
                <a:latin typeface="Courier New" panose="02070309020205020404" pitchFamily="49" charset="0"/>
                <a:cs typeface="Courier New" panose="02070309020205020404" pitchFamily="49" charset="0"/>
              </a:rPr>
              <a:t>ProductName like 'A%'</a:t>
            </a:r>
          </a:p>
          <a:p>
            <a:pPr eaLnBrk="1" hangingPunct="1">
              <a:spcBef>
                <a:spcPct val="0"/>
              </a:spcBef>
              <a:buClrTx/>
              <a:buSzTx/>
              <a:buFontTx/>
              <a:buNone/>
            </a:pPr>
            <a:r>
              <a:rPr lang="en-US" altLang="en-US" sz="2400">
                <a:latin typeface="Courier New" panose="02070309020205020404" pitchFamily="49" charset="0"/>
                <a:cs typeface="Courier New" panose="02070309020205020404" pitchFamily="49" charset="0"/>
              </a:rPr>
              <a:t>	Update [Order Details]</a:t>
            </a:r>
          </a:p>
          <a:p>
            <a:pPr eaLnBrk="1" hangingPunct="1">
              <a:spcBef>
                <a:spcPct val="0"/>
              </a:spcBef>
              <a:buClrTx/>
              <a:buSzTx/>
              <a:buFontTx/>
              <a:buNone/>
            </a:pPr>
            <a:r>
              <a:rPr lang="en-US" altLang="en-US" sz="2400">
                <a:latin typeface="Courier New" panose="02070309020205020404" pitchFamily="49" charset="0"/>
                <a:cs typeface="Courier New" panose="02070309020205020404" pitchFamily="49" charset="0"/>
              </a:rPr>
              <a:t>	</a:t>
            </a:r>
            <a:r>
              <a:rPr lang="en-US" altLang="en-US" sz="2400" smtClean="0">
                <a:latin typeface="Courier New" panose="02070309020205020404" pitchFamily="49" charset="0"/>
                <a:cs typeface="Courier New" panose="02070309020205020404" pitchFamily="49" charset="0"/>
              </a:rPr>
              <a:t>set </a:t>
            </a:r>
            <a:r>
              <a:rPr lang="en-US" altLang="en-US" sz="2400">
                <a:latin typeface="Courier New" panose="02070309020205020404" pitchFamily="49" charset="0"/>
                <a:cs typeface="Courier New" panose="02070309020205020404" pitchFamily="49" charset="0"/>
              </a:rPr>
              <a:t>Discount =Discount+0.25 where ProductID in (3,7)</a:t>
            </a:r>
          </a:p>
          <a:p>
            <a:pPr eaLnBrk="1" hangingPunct="1">
              <a:spcBef>
                <a:spcPct val="0"/>
              </a:spcBef>
              <a:buClrTx/>
              <a:buSzTx/>
              <a:buFontTx/>
              <a:buNone/>
            </a:pPr>
            <a:r>
              <a:rPr lang="en-US" altLang="en-US" sz="2400" smtClean="0">
                <a:latin typeface="Courier New" panose="02070309020205020404" pitchFamily="49" charset="0"/>
                <a:cs typeface="Courier New" panose="02070309020205020404" pitchFamily="49" charset="0"/>
              </a:rPr>
              <a:t>SAVE </a:t>
            </a:r>
            <a:r>
              <a:rPr lang="en-US" altLang="en-US" sz="2400">
                <a:latin typeface="Courier New" panose="02070309020205020404" pitchFamily="49" charset="0"/>
                <a:cs typeface="Courier New" panose="02070309020205020404" pitchFamily="49" charset="0"/>
              </a:rPr>
              <a:t>TRAN tran1</a:t>
            </a:r>
          </a:p>
        </p:txBody>
      </p:sp>
    </p:spTree>
    <p:extLst>
      <p:ext uri="{BB962C8B-B14F-4D97-AF65-F5344CB8AC3E}">
        <p14:creationId xmlns:p14="http://schemas.microsoft.com/office/powerpoint/2010/main" val="23008011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Using SAVE TRAN</a:t>
            </a:r>
          </a:p>
        </p:txBody>
      </p:sp>
      <p:sp>
        <p:nvSpPr>
          <p:cNvPr id="5" name="Rectangle 1"/>
          <p:cNvSpPr>
            <a:spLocks noChangeArrowheads="1"/>
          </p:cNvSpPr>
          <p:nvPr/>
        </p:nvSpPr>
        <p:spPr bwMode="auto">
          <a:xfrm>
            <a:off x="152400" y="1905000"/>
            <a:ext cx="8791575" cy="4801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smtClean="0">
                <a:latin typeface="Times New Roman" panose="02020603050405020304" pitchFamily="18" charset="0"/>
              </a:rPr>
              <a:t>Update </a:t>
            </a:r>
            <a:r>
              <a:rPr lang="en-US" altLang="en-US" sz="1800">
                <a:latin typeface="Times New Roman" panose="02020603050405020304" pitchFamily="18" charset="0"/>
              </a:rPr>
              <a:t>[Order Details]</a:t>
            </a:r>
          </a:p>
          <a:p>
            <a:pPr eaLnBrk="1" hangingPunct="1">
              <a:spcBef>
                <a:spcPct val="0"/>
              </a:spcBef>
              <a:buClrTx/>
              <a:buSzTx/>
              <a:buFontTx/>
              <a:buNone/>
            </a:pPr>
            <a:r>
              <a:rPr lang="en-US" altLang="en-US" sz="1800" smtClean="0">
                <a:latin typeface="Times New Roman" panose="02020603050405020304" pitchFamily="18" charset="0"/>
              </a:rPr>
              <a:t>set </a:t>
            </a:r>
            <a:r>
              <a:rPr lang="en-US" altLang="en-US" sz="1800">
                <a:latin typeface="Times New Roman" panose="02020603050405020304" pitchFamily="18" charset="0"/>
              </a:rPr>
              <a:t>UnitPrice =UnitPrice +10</a:t>
            </a:r>
          </a:p>
          <a:p>
            <a:pPr eaLnBrk="1" hangingPunct="1">
              <a:spcBef>
                <a:spcPct val="0"/>
              </a:spcBef>
              <a:buClrTx/>
              <a:buSzTx/>
              <a:buFontTx/>
              <a:buNone/>
            </a:pPr>
            <a:r>
              <a:rPr lang="en-US" altLang="en-US" sz="1800" smtClean="0">
                <a:latin typeface="Times New Roman" panose="02020603050405020304" pitchFamily="18" charset="0"/>
              </a:rPr>
              <a:t>where </a:t>
            </a:r>
            <a:r>
              <a:rPr lang="en-US" altLang="en-US" sz="1800">
                <a:latin typeface="Times New Roman" panose="02020603050405020304" pitchFamily="18" charset="0"/>
              </a:rPr>
              <a:t>ProductID in (3,7)</a:t>
            </a:r>
          </a:p>
          <a:p>
            <a:pPr eaLnBrk="1" hangingPunct="1">
              <a:spcBef>
                <a:spcPct val="0"/>
              </a:spcBef>
              <a:buClrTx/>
              <a:buSzTx/>
              <a:buFontTx/>
              <a:buNone/>
            </a:pPr>
            <a:r>
              <a:rPr lang="en-US" altLang="en-US" sz="1800" smtClean="0">
                <a:latin typeface="Times New Roman" panose="02020603050405020304" pitchFamily="18" charset="0"/>
              </a:rPr>
              <a:t>Update </a:t>
            </a:r>
            <a:r>
              <a:rPr lang="en-US" altLang="en-US" sz="1800">
                <a:latin typeface="Times New Roman" panose="02020603050405020304" pitchFamily="18" charset="0"/>
              </a:rPr>
              <a:t>[Order Details]</a:t>
            </a:r>
          </a:p>
          <a:p>
            <a:pPr eaLnBrk="1" hangingPunct="1">
              <a:spcBef>
                <a:spcPct val="0"/>
              </a:spcBef>
              <a:buClrTx/>
              <a:buSzTx/>
              <a:buFontTx/>
              <a:buNone/>
            </a:pPr>
            <a:r>
              <a:rPr lang="en-US" altLang="en-US" sz="1800" smtClean="0">
                <a:latin typeface="Times New Roman" panose="02020603050405020304" pitchFamily="18" charset="0"/>
              </a:rPr>
              <a:t>set </a:t>
            </a:r>
            <a:r>
              <a:rPr lang="en-US" altLang="en-US" sz="1800">
                <a:latin typeface="Times New Roman" panose="02020603050405020304" pitchFamily="18" charset="0"/>
              </a:rPr>
              <a:t>Discount =Discount+0.5 where ProductID in (3,7)</a:t>
            </a:r>
          </a:p>
          <a:p>
            <a:pPr eaLnBrk="1" hangingPunct="1">
              <a:spcBef>
                <a:spcPct val="0"/>
              </a:spcBef>
              <a:buClrTx/>
              <a:buSzTx/>
              <a:buFontTx/>
              <a:buNone/>
            </a:pPr>
            <a:r>
              <a:rPr lang="en-US" altLang="en-US" sz="1800" smtClean="0">
                <a:latin typeface="Times New Roman" panose="02020603050405020304" pitchFamily="18" charset="0"/>
              </a:rPr>
              <a:t>if </a:t>
            </a:r>
            <a:r>
              <a:rPr lang="en-US" altLang="en-US" sz="1800">
                <a:latin typeface="Times New Roman" panose="02020603050405020304" pitchFamily="18" charset="0"/>
              </a:rPr>
              <a:t>(Select discount from [Order Details] where ProductID In(3,7))&lt;1</a:t>
            </a:r>
          </a:p>
          <a:p>
            <a:pPr eaLnBrk="1" hangingPunct="1">
              <a:spcBef>
                <a:spcPct val="0"/>
              </a:spcBef>
              <a:buClrTx/>
              <a:buSzTx/>
              <a:buFontTx/>
              <a:buNone/>
            </a:pPr>
            <a:r>
              <a:rPr lang="en-US" altLang="en-US" sz="1800" smtClean="0">
                <a:latin typeface="Times New Roman" panose="02020603050405020304" pitchFamily="18" charset="0"/>
              </a:rPr>
              <a:t>Begin</a:t>
            </a:r>
            <a:endParaRPr lang="en-US" altLang="en-US" sz="1800">
              <a:latin typeface="Times New Roman" panose="02020603050405020304" pitchFamily="18" charset="0"/>
            </a:endParaRPr>
          </a:p>
          <a:p>
            <a:pPr eaLnBrk="1" hangingPunct="1">
              <a:spcBef>
                <a:spcPct val="0"/>
              </a:spcBef>
              <a:buClrTx/>
              <a:buSzTx/>
              <a:buFontTx/>
              <a:buNone/>
            </a:pPr>
            <a:r>
              <a:rPr lang="en-US" altLang="en-US" sz="1800">
                <a:latin typeface="Times New Roman" panose="02020603050405020304" pitchFamily="18" charset="0"/>
              </a:rPr>
              <a:t>	</a:t>
            </a:r>
            <a:r>
              <a:rPr lang="en-US" altLang="en-US" sz="1800" smtClean="0">
                <a:latin typeface="Times New Roman" panose="02020603050405020304" pitchFamily="18" charset="0"/>
              </a:rPr>
              <a:t>print </a:t>
            </a:r>
            <a:r>
              <a:rPr lang="en-US" altLang="en-US" sz="1800">
                <a:latin typeface="Times New Roman" panose="02020603050405020304" pitchFamily="18" charset="0"/>
              </a:rPr>
              <a:t>'Transaction 1 has been committed but transaction 2 </a:t>
            </a:r>
            <a:r>
              <a:rPr lang="en-US" altLang="en-US" sz="1800" smtClean="0">
                <a:latin typeface="Times New Roman" panose="02020603050405020304" pitchFamily="18" charset="0"/>
              </a:rPr>
              <a:t>has </a:t>
            </a:r>
            <a:r>
              <a:rPr lang="en-US" altLang="en-US" sz="1800">
                <a:latin typeface="Times New Roman" panose="02020603050405020304" pitchFamily="18" charset="0"/>
              </a:rPr>
              <a:t>been 2 has 		not been committed'</a:t>
            </a:r>
          </a:p>
          <a:p>
            <a:pPr eaLnBrk="1" hangingPunct="1">
              <a:spcBef>
                <a:spcPct val="0"/>
              </a:spcBef>
              <a:buClrTx/>
              <a:buSzTx/>
              <a:buFontTx/>
              <a:buNone/>
            </a:pPr>
            <a:r>
              <a:rPr lang="en-US" altLang="en-US" sz="1800">
                <a:latin typeface="Times New Roman" panose="02020603050405020304" pitchFamily="18" charset="0"/>
              </a:rPr>
              <a:t>	</a:t>
            </a:r>
            <a:r>
              <a:rPr lang="en-US" altLang="en-US" sz="1800" smtClean="0">
                <a:latin typeface="Times New Roman" panose="02020603050405020304" pitchFamily="18" charset="0"/>
              </a:rPr>
              <a:t>RollBack </a:t>
            </a:r>
            <a:r>
              <a:rPr lang="en-US" altLang="en-US" sz="1800">
                <a:latin typeface="Times New Roman" panose="02020603050405020304" pitchFamily="18" charset="0"/>
              </a:rPr>
              <a:t>tran </a:t>
            </a:r>
            <a:r>
              <a:rPr lang="en-US" altLang="en-US" sz="1800" smtClean="0">
                <a:latin typeface="Times New Roman" panose="02020603050405020304" pitchFamily="18" charset="0"/>
              </a:rPr>
              <a:t>tran1</a:t>
            </a:r>
            <a:r>
              <a:rPr lang="en-US" altLang="en-US" sz="1800">
                <a:latin typeface="Times New Roman" panose="02020603050405020304" pitchFamily="18" charset="0"/>
              </a:rPr>
              <a:t>	</a:t>
            </a:r>
            <a:endParaRPr lang="en-US" altLang="en-US" sz="1800" smtClean="0">
              <a:latin typeface="Times New Roman" panose="02020603050405020304" pitchFamily="18" charset="0"/>
            </a:endParaRPr>
          </a:p>
          <a:p>
            <a:pPr eaLnBrk="1" hangingPunct="1">
              <a:spcBef>
                <a:spcPct val="0"/>
              </a:spcBef>
              <a:buClrTx/>
              <a:buSzTx/>
              <a:buFontTx/>
              <a:buNone/>
            </a:pPr>
            <a:r>
              <a:rPr lang="en-US" altLang="en-US" sz="1800" smtClean="0">
                <a:latin typeface="Times New Roman" panose="02020603050405020304" pitchFamily="18" charset="0"/>
              </a:rPr>
              <a:t>End</a:t>
            </a:r>
            <a:endParaRPr lang="en-US" altLang="en-US" sz="1800">
              <a:latin typeface="Times New Roman" panose="02020603050405020304" pitchFamily="18" charset="0"/>
            </a:endParaRPr>
          </a:p>
          <a:p>
            <a:pPr eaLnBrk="1" hangingPunct="1">
              <a:spcBef>
                <a:spcPct val="0"/>
              </a:spcBef>
              <a:buClrTx/>
              <a:buSzTx/>
              <a:buFontTx/>
              <a:buNone/>
            </a:pPr>
            <a:r>
              <a:rPr lang="en-US" altLang="en-US" sz="1800" smtClean="0">
                <a:latin typeface="Times New Roman" panose="02020603050405020304" pitchFamily="18" charset="0"/>
              </a:rPr>
              <a:t>Else</a:t>
            </a:r>
            <a:endParaRPr lang="en-US" altLang="en-US" sz="1800">
              <a:latin typeface="Times New Roman" panose="02020603050405020304" pitchFamily="18" charset="0"/>
            </a:endParaRPr>
          </a:p>
          <a:p>
            <a:pPr eaLnBrk="1" hangingPunct="1">
              <a:spcBef>
                <a:spcPct val="0"/>
              </a:spcBef>
              <a:buClrTx/>
              <a:buSzTx/>
              <a:buFontTx/>
              <a:buNone/>
            </a:pPr>
            <a:r>
              <a:rPr lang="en-US" altLang="en-US" sz="1800" smtClean="0">
                <a:latin typeface="Times New Roman" panose="02020603050405020304" pitchFamily="18" charset="0"/>
              </a:rPr>
              <a:t>Begin</a:t>
            </a:r>
            <a:endParaRPr lang="en-US" altLang="en-US" sz="1800">
              <a:latin typeface="Times New Roman" panose="02020603050405020304" pitchFamily="18" charset="0"/>
            </a:endParaRPr>
          </a:p>
          <a:p>
            <a:pPr eaLnBrk="1" hangingPunct="1">
              <a:spcBef>
                <a:spcPct val="0"/>
              </a:spcBef>
              <a:buClrTx/>
              <a:buSzTx/>
              <a:buFontTx/>
              <a:buNone/>
            </a:pPr>
            <a:r>
              <a:rPr lang="en-US" altLang="en-US" sz="1800">
                <a:latin typeface="Times New Roman" panose="02020603050405020304" pitchFamily="18" charset="0"/>
              </a:rPr>
              <a:t>	</a:t>
            </a:r>
            <a:r>
              <a:rPr lang="en-US" altLang="en-US" sz="1800" smtClean="0">
                <a:latin typeface="Times New Roman" panose="02020603050405020304" pitchFamily="18" charset="0"/>
              </a:rPr>
              <a:t>print </a:t>
            </a:r>
            <a:r>
              <a:rPr lang="en-US" altLang="en-US" sz="1800">
                <a:latin typeface="Times New Roman" panose="02020603050405020304" pitchFamily="18" charset="0"/>
              </a:rPr>
              <a:t>'Both the transactions have been committed'</a:t>
            </a:r>
          </a:p>
          <a:p>
            <a:pPr eaLnBrk="1" hangingPunct="1">
              <a:spcBef>
                <a:spcPct val="0"/>
              </a:spcBef>
              <a:buClrTx/>
              <a:buSzTx/>
              <a:buFontTx/>
              <a:buNone/>
            </a:pPr>
            <a:r>
              <a:rPr lang="en-US" altLang="en-US" sz="1800">
                <a:latin typeface="Times New Roman" panose="02020603050405020304" pitchFamily="18" charset="0"/>
              </a:rPr>
              <a:t>	</a:t>
            </a:r>
            <a:r>
              <a:rPr lang="en-US" altLang="en-US" sz="1800" smtClean="0">
                <a:latin typeface="Times New Roman" panose="02020603050405020304" pitchFamily="18" charset="0"/>
              </a:rPr>
              <a:t>Commit </a:t>
            </a:r>
            <a:r>
              <a:rPr lang="en-US" altLang="en-US" sz="1800">
                <a:latin typeface="Times New Roman" panose="02020603050405020304" pitchFamily="18" charset="0"/>
              </a:rPr>
              <a:t>Tran</a:t>
            </a:r>
          </a:p>
          <a:p>
            <a:pPr eaLnBrk="1" hangingPunct="1">
              <a:spcBef>
                <a:spcPct val="0"/>
              </a:spcBef>
              <a:buClrTx/>
              <a:buSzTx/>
              <a:buFontTx/>
              <a:buNone/>
            </a:pPr>
            <a:r>
              <a:rPr lang="en-US" altLang="en-US" sz="1800" smtClean="0">
                <a:latin typeface="Times New Roman" panose="02020603050405020304" pitchFamily="18" charset="0"/>
              </a:rPr>
              <a:t>End</a:t>
            </a:r>
            <a:endParaRPr lang="en-US" altLang="en-US" sz="1800">
              <a:latin typeface="Times New Roman" panose="02020603050405020304" pitchFamily="18" charset="0"/>
            </a:endParaRPr>
          </a:p>
          <a:p>
            <a:pPr eaLnBrk="1" hangingPunct="1">
              <a:spcBef>
                <a:spcPct val="0"/>
              </a:spcBef>
              <a:buClrTx/>
              <a:buSzTx/>
              <a:buFontTx/>
              <a:buNone/>
            </a:pPr>
            <a:r>
              <a:rPr lang="en-US" altLang="en-US" sz="1800">
                <a:latin typeface="Times New Roman" panose="02020603050405020304" pitchFamily="18" charset="0"/>
              </a:rPr>
              <a:t>select * from [Order Details] where ProductID in(3,7)</a:t>
            </a:r>
          </a:p>
        </p:txBody>
      </p:sp>
    </p:spTree>
    <p:extLst>
      <p:ext uri="{BB962C8B-B14F-4D97-AF65-F5344CB8AC3E}">
        <p14:creationId xmlns:p14="http://schemas.microsoft.com/office/powerpoint/2010/main" val="31814861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Using SAVE TRAN</a:t>
            </a:r>
          </a:p>
        </p:txBody>
      </p:sp>
      <p:sp>
        <p:nvSpPr>
          <p:cNvPr id="4" name="Text Box 5"/>
          <p:cNvSpPr txBox="1">
            <a:spLocks noChangeArrowheads="1"/>
          </p:cNvSpPr>
          <p:nvPr/>
        </p:nvSpPr>
        <p:spPr bwMode="auto">
          <a:xfrm>
            <a:off x="838200" y="2061984"/>
            <a:ext cx="5018938" cy="46166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400">
                <a:solidFill>
                  <a:srgbClr val="FF0000"/>
                </a:solidFill>
                <a:latin typeface="Times New Roman" panose="02020603050405020304" pitchFamily="18" charset="0"/>
              </a:rPr>
              <a:t>Dùng Transaction và cơ chế quản lý lỗi</a:t>
            </a:r>
          </a:p>
        </p:txBody>
      </p:sp>
      <p:sp>
        <p:nvSpPr>
          <p:cNvPr id="6" name="Rectangle 1"/>
          <p:cNvSpPr>
            <a:spLocks noChangeArrowheads="1"/>
          </p:cNvSpPr>
          <p:nvPr/>
        </p:nvSpPr>
        <p:spPr bwMode="auto">
          <a:xfrm>
            <a:off x="152400" y="2636441"/>
            <a:ext cx="866775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a:latin typeface="Courier New" panose="02070309020205020404" pitchFamily="49" charset="0"/>
                <a:cs typeface="Courier New" panose="02070309020205020404" pitchFamily="49" charset="0"/>
              </a:rPr>
              <a:t>Begin try</a:t>
            </a:r>
          </a:p>
          <a:p>
            <a:pPr eaLnBrk="1" hangingPunct="1">
              <a:spcBef>
                <a:spcPct val="0"/>
              </a:spcBef>
              <a:buClrTx/>
              <a:buSzTx/>
              <a:buFontTx/>
              <a:buNone/>
            </a:pPr>
            <a:r>
              <a:rPr lang="en-US" altLang="en-US" sz="1800">
                <a:latin typeface="Courier New" panose="02070309020205020404" pitchFamily="49" charset="0"/>
                <a:cs typeface="Courier New" panose="02070309020205020404" pitchFamily="49" charset="0"/>
              </a:rPr>
              <a:t>	begin tran</a:t>
            </a:r>
          </a:p>
          <a:p>
            <a:pPr eaLnBrk="1" hangingPunct="1">
              <a:spcBef>
                <a:spcPct val="0"/>
              </a:spcBef>
              <a:buClrTx/>
              <a:buSzTx/>
              <a:buFontTx/>
              <a:buNone/>
            </a:pPr>
            <a:r>
              <a:rPr lang="en-US" altLang="en-US" sz="1800">
                <a:latin typeface="Courier New" panose="02070309020205020404" pitchFamily="49" charset="0"/>
                <a:cs typeface="Courier New" panose="02070309020205020404" pitchFamily="49" charset="0"/>
              </a:rPr>
              <a:t>		Update products </a:t>
            </a:r>
          </a:p>
          <a:p>
            <a:pPr eaLnBrk="1" hangingPunct="1">
              <a:spcBef>
                <a:spcPct val="0"/>
              </a:spcBef>
              <a:buClrTx/>
              <a:buSzTx/>
              <a:buFontTx/>
              <a:buNone/>
            </a:pPr>
            <a:r>
              <a:rPr lang="en-US" altLang="en-US" sz="1800">
                <a:latin typeface="Courier New" panose="02070309020205020404" pitchFamily="49" charset="0"/>
                <a:cs typeface="Courier New" panose="02070309020205020404" pitchFamily="49" charset="0"/>
              </a:rPr>
              <a:t>		</a:t>
            </a:r>
            <a:r>
              <a:rPr lang="en-US" altLang="en-US" sz="1800" smtClean="0">
                <a:latin typeface="Courier New" panose="02070309020205020404" pitchFamily="49" charset="0"/>
                <a:cs typeface="Courier New" panose="02070309020205020404" pitchFamily="49" charset="0"/>
              </a:rPr>
              <a:t>set </a:t>
            </a:r>
            <a:r>
              <a:rPr lang="en-US" altLang="en-US" sz="1800">
                <a:latin typeface="Courier New" panose="02070309020205020404" pitchFamily="49" charset="0"/>
                <a:cs typeface="Courier New" panose="02070309020205020404" pitchFamily="49" charset="0"/>
              </a:rPr>
              <a:t>UnitsInstock =100 where ProductID in (3,7)</a:t>
            </a:r>
          </a:p>
          <a:p>
            <a:pPr eaLnBrk="1" hangingPunct="1">
              <a:spcBef>
                <a:spcPct val="0"/>
              </a:spcBef>
              <a:buClrTx/>
              <a:buSzTx/>
              <a:buFontTx/>
              <a:buNone/>
            </a:pPr>
            <a:r>
              <a:rPr lang="en-US" altLang="en-US" sz="1800">
                <a:latin typeface="Courier New" panose="02070309020205020404" pitchFamily="49" charset="0"/>
                <a:cs typeface="Courier New" panose="02070309020205020404" pitchFamily="49" charset="0"/>
              </a:rPr>
              <a:t>		</a:t>
            </a:r>
            <a:r>
              <a:rPr lang="en-US" altLang="en-US" sz="1800" smtClean="0">
                <a:latin typeface="Courier New" panose="02070309020205020404" pitchFamily="49" charset="0"/>
                <a:cs typeface="Courier New" panose="02070309020205020404" pitchFamily="49" charset="0"/>
              </a:rPr>
              <a:t>update </a:t>
            </a:r>
            <a:r>
              <a:rPr lang="en-US" altLang="en-US" sz="1800">
                <a:latin typeface="Courier New" panose="02070309020205020404" pitchFamily="49" charset="0"/>
                <a:cs typeface="Courier New" panose="02070309020205020404" pitchFamily="49" charset="0"/>
              </a:rPr>
              <a:t>[order details]</a:t>
            </a:r>
          </a:p>
          <a:p>
            <a:pPr eaLnBrk="1" hangingPunct="1">
              <a:spcBef>
                <a:spcPct val="0"/>
              </a:spcBef>
              <a:buClrTx/>
              <a:buSzTx/>
              <a:buFontTx/>
              <a:buNone/>
            </a:pPr>
            <a:r>
              <a:rPr lang="en-US" altLang="en-US" sz="1800">
                <a:latin typeface="Courier New" panose="02070309020205020404" pitchFamily="49" charset="0"/>
                <a:cs typeface="Courier New" panose="02070309020205020404" pitchFamily="49" charset="0"/>
              </a:rPr>
              <a:t>		</a:t>
            </a:r>
            <a:r>
              <a:rPr lang="en-US" altLang="en-US" sz="1800" smtClean="0">
                <a:latin typeface="Courier New" panose="02070309020205020404" pitchFamily="49" charset="0"/>
                <a:cs typeface="Courier New" panose="02070309020205020404" pitchFamily="49" charset="0"/>
              </a:rPr>
              <a:t>set </a:t>
            </a:r>
            <a:r>
              <a:rPr lang="en-US" altLang="en-US" sz="1800">
                <a:latin typeface="Courier New" panose="02070309020205020404" pitchFamily="49" charset="0"/>
                <a:cs typeface="Courier New" panose="02070309020205020404" pitchFamily="49" charset="0"/>
              </a:rPr>
              <a:t>quantity =Quantity +</a:t>
            </a:r>
            <a:r>
              <a:rPr lang="en-US" altLang="en-US" sz="1800" smtClean="0">
                <a:latin typeface="Courier New" panose="02070309020205020404" pitchFamily="49" charset="0"/>
                <a:cs typeface="Courier New" panose="02070309020205020404" pitchFamily="49" charset="0"/>
              </a:rPr>
              <a:t>100 </a:t>
            </a:r>
          </a:p>
          <a:p>
            <a:pPr eaLnBrk="1" hangingPunct="1">
              <a:spcBef>
                <a:spcPct val="0"/>
              </a:spcBef>
              <a:buClrTx/>
              <a:buSzTx/>
              <a:buFontTx/>
              <a:buNone/>
            </a:pPr>
            <a:r>
              <a:rPr lang="en-US" altLang="en-US" sz="1800">
                <a:latin typeface="Courier New" panose="02070309020205020404" pitchFamily="49" charset="0"/>
                <a:cs typeface="Courier New" panose="02070309020205020404" pitchFamily="49" charset="0"/>
              </a:rPr>
              <a:t>	</a:t>
            </a:r>
            <a:r>
              <a:rPr lang="en-US" altLang="en-US" sz="1800" smtClean="0">
                <a:latin typeface="Courier New" panose="02070309020205020404" pitchFamily="49" charset="0"/>
                <a:cs typeface="Courier New" panose="02070309020205020404" pitchFamily="49" charset="0"/>
              </a:rPr>
              <a:t>	</a:t>
            </a:r>
            <a:r>
              <a:rPr lang="en-US" altLang="en-US" sz="1800" smtClean="0">
                <a:latin typeface="Courier New" panose="02070309020205020404" pitchFamily="49" charset="0"/>
                <a:cs typeface="Courier New" panose="02070309020205020404" pitchFamily="49" charset="0"/>
              </a:rPr>
              <a:t>where </a:t>
            </a:r>
            <a:r>
              <a:rPr lang="en-US" altLang="en-US" sz="1800">
                <a:latin typeface="Courier New" panose="02070309020205020404" pitchFamily="49" charset="0"/>
                <a:cs typeface="Courier New" panose="02070309020205020404" pitchFamily="49" charset="0"/>
              </a:rPr>
              <a:t>ProductID in(3,7)</a:t>
            </a:r>
          </a:p>
          <a:p>
            <a:pPr eaLnBrk="1" hangingPunct="1">
              <a:spcBef>
                <a:spcPct val="0"/>
              </a:spcBef>
              <a:buClrTx/>
              <a:buSzTx/>
              <a:buFontTx/>
              <a:buNone/>
            </a:pPr>
            <a:r>
              <a:rPr lang="en-US" altLang="en-US" sz="1800">
                <a:latin typeface="Courier New" panose="02070309020205020404" pitchFamily="49" charset="0"/>
                <a:cs typeface="Courier New" panose="02070309020205020404" pitchFamily="49" charset="0"/>
              </a:rPr>
              <a:t>	</a:t>
            </a:r>
            <a:r>
              <a:rPr lang="en-US" altLang="en-US" sz="1800" smtClean="0">
                <a:latin typeface="Courier New" panose="02070309020205020404" pitchFamily="49" charset="0"/>
                <a:cs typeface="Courier New" panose="02070309020205020404" pitchFamily="49" charset="0"/>
              </a:rPr>
              <a:t>Commit </a:t>
            </a:r>
            <a:r>
              <a:rPr lang="en-US" altLang="en-US" sz="1800">
                <a:latin typeface="Courier New" panose="02070309020205020404" pitchFamily="49" charset="0"/>
                <a:cs typeface="Courier New" panose="02070309020205020404" pitchFamily="49" charset="0"/>
              </a:rPr>
              <a:t>tran</a:t>
            </a:r>
          </a:p>
          <a:p>
            <a:pPr eaLnBrk="1" hangingPunct="1">
              <a:spcBef>
                <a:spcPct val="0"/>
              </a:spcBef>
              <a:buClrTx/>
              <a:buSzTx/>
              <a:buFontTx/>
              <a:buNone/>
            </a:pPr>
            <a:r>
              <a:rPr lang="en-US" altLang="en-US" sz="1800" smtClean="0">
                <a:latin typeface="Courier New" panose="02070309020205020404" pitchFamily="49" charset="0"/>
                <a:cs typeface="Courier New" panose="02070309020205020404" pitchFamily="49" charset="0"/>
              </a:rPr>
              <a:t>end </a:t>
            </a:r>
            <a:r>
              <a:rPr lang="en-US" altLang="en-US" sz="1800">
                <a:latin typeface="Courier New" panose="02070309020205020404" pitchFamily="49" charset="0"/>
                <a:cs typeface="Courier New" panose="02070309020205020404" pitchFamily="49" charset="0"/>
              </a:rPr>
              <a:t>try</a:t>
            </a:r>
          </a:p>
          <a:p>
            <a:pPr eaLnBrk="1" hangingPunct="1">
              <a:spcBef>
                <a:spcPct val="0"/>
              </a:spcBef>
              <a:buClrTx/>
              <a:buSzTx/>
              <a:buFontTx/>
              <a:buNone/>
            </a:pPr>
            <a:r>
              <a:rPr lang="en-US" altLang="en-US" sz="1800" smtClean="0">
                <a:latin typeface="Courier New" panose="02070309020205020404" pitchFamily="49" charset="0"/>
                <a:cs typeface="Courier New" panose="02070309020205020404" pitchFamily="49" charset="0"/>
              </a:rPr>
              <a:t>begin </a:t>
            </a:r>
            <a:r>
              <a:rPr lang="en-US" altLang="en-US" sz="1800">
                <a:latin typeface="Courier New" panose="02070309020205020404" pitchFamily="49" charset="0"/>
                <a:cs typeface="Courier New" panose="02070309020205020404" pitchFamily="49" charset="0"/>
              </a:rPr>
              <a:t>catch</a:t>
            </a:r>
          </a:p>
          <a:p>
            <a:pPr eaLnBrk="1" hangingPunct="1">
              <a:spcBef>
                <a:spcPct val="0"/>
              </a:spcBef>
              <a:buClrTx/>
              <a:buSzTx/>
              <a:buFontTx/>
              <a:buNone/>
            </a:pPr>
            <a:r>
              <a:rPr lang="en-US" altLang="en-US" sz="1800">
                <a:latin typeface="Courier New" panose="02070309020205020404" pitchFamily="49" charset="0"/>
                <a:cs typeface="Courier New" panose="02070309020205020404" pitchFamily="49" charset="0"/>
              </a:rPr>
              <a:t>	</a:t>
            </a:r>
            <a:r>
              <a:rPr lang="en-US" altLang="en-US" sz="1800" smtClean="0">
                <a:latin typeface="Courier New" panose="02070309020205020404" pitchFamily="49" charset="0"/>
                <a:cs typeface="Courier New" panose="02070309020205020404" pitchFamily="49" charset="0"/>
              </a:rPr>
              <a:t>rollback </a:t>
            </a:r>
            <a:r>
              <a:rPr lang="en-US" altLang="en-US" sz="1800">
                <a:latin typeface="Courier New" panose="02070309020205020404" pitchFamily="49" charset="0"/>
                <a:cs typeface="Courier New" panose="02070309020205020404" pitchFamily="49" charset="0"/>
              </a:rPr>
              <a:t>tran</a:t>
            </a:r>
          </a:p>
          <a:p>
            <a:pPr eaLnBrk="1" hangingPunct="1">
              <a:spcBef>
                <a:spcPct val="0"/>
              </a:spcBef>
              <a:buClrTx/>
              <a:buSzTx/>
              <a:buFontTx/>
              <a:buNone/>
            </a:pPr>
            <a:r>
              <a:rPr lang="en-US" altLang="en-US" sz="1800">
                <a:latin typeface="Courier New" panose="02070309020205020404" pitchFamily="49" charset="0"/>
                <a:cs typeface="Courier New" panose="02070309020205020404" pitchFamily="49" charset="0"/>
              </a:rPr>
              <a:t>	</a:t>
            </a:r>
            <a:r>
              <a:rPr lang="en-US" altLang="en-US" sz="1800" smtClean="0">
                <a:latin typeface="Courier New" panose="02070309020205020404" pitchFamily="49" charset="0"/>
                <a:cs typeface="Courier New" panose="02070309020205020404" pitchFamily="49" charset="0"/>
              </a:rPr>
              <a:t>raiserror </a:t>
            </a:r>
            <a:r>
              <a:rPr lang="en-US" altLang="en-US" sz="1800">
                <a:latin typeface="Courier New" panose="02070309020205020404" pitchFamily="49" charset="0"/>
                <a:cs typeface="Courier New" panose="02070309020205020404" pitchFamily="49" charset="0"/>
              </a:rPr>
              <a:t>('Transaction Error',16,1)</a:t>
            </a:r>
          </a:p>
          <a:p>
            <a:pPr eaLnBrk="1" hangingPunct="1">
              <a:spcBef>
                <a:spcPct val="0"/>
              </a:spcBef>
              <a:buClrTx/>
              <a:buSzTx/>
              <a:buFontTx/>
              <a:buNone/>
            </a:pPr>
            <a:r>
              <a:rPr lang="en-US" altLang="en-US" sz="1800">
                <a:latin typeface="Courier New" panose="02070309020205020404" pitchFamily="49" charset="0"/>
                <a:cs typeface="Courier New" panose="02070309020205020404" pitchFamily="49" charset="0"/>
              </a:rPr>
              <a:t>	</a:t>
            </a:r>
            <a:r>
              <a:rPr lang="en-US" altLang="en-US" sz="1800" smtClean="0">
                <a:latin typeface="Courier New" panose="02070309020205020404" pitchFamily="49" charset="0"/>
                <a:cs typeface="Courier New" panose="02070309020205020404" pitchFamily="49" charset="0"/>
              </a:rPr>
              <a:t>return</a:t>
            </a:r>
            <a:endParaRPr lang="en-US" altLang="en-US" sz="1800">
              <a:latin typeface="Courier New" panose="02070309020205020404" pitchFamily="49" charset="0"/>
              <a:cs typeface="Courier New" panose="02070309020205020404" pitchFamily="49" charset="0"/>
            </a:endParaRPr>
          </a:p>
          <a:p>
            <a:pPr eaLnBrk="1" hangingPunct="1">
              <a:spcBef>
                <a:spcPct val="0"/>
              </a:spcBef>
              <a:buClrTx/>
              <a:buSzTx/>
              <a:buFontTx/>
              <a:buNone/>
            </a:pPr>
            <a:r>
              <a:rPr lang="en-US" altLang="en-US" sz="1800" smtClean="0">
                <a:latin typeface="Courier New" panose="02070309020205020404" pitchFamily="49" charset="0"/>
                <a:cs typeface="Courier New" panose="02070309020205020404" pitchFamily="49" charset="0"/>
              </a:rPr>
              <a:t>end </a:t>
            </a:r>
            <a:r>
              <a:rPr lang="en-US" altLang="en-US" sz="1800">
                <a:latin typeface="Courier New" panose="02070309020205020404" pitchFamily="49" charset="0"/>
                <a:cs typeface="Courier New" panose="02070309020205020404" pitchFamily="49" charset="0"/>
              </a:rPr>
              <a:t>catch</a:t>
            </a:r>
          </a:p>
          <a:p>
            <a:pPr eaLnBrk="1" hangingPunct="1">
              <a:spcBef>
                <a:spcPct val="0"/>
              </a:spcBef>
              <a:buClrTx/>
              <a:buSzTx/>
              <a:buFontTx/>
              <a:buNone/>
            </a:pPr>
            <a:endParaRPr lang="en-US" altLang="en-US" sz="1800">
              <a:latin typeface="Times New Roman" panose="02020603050405020304" pitchFamily="18" charset="0"/>
            </a:endParaRPr>
          </a:p>
          <a:p>
            <a:pPr eaLnBrk="1" hangingPunct="1">
              <a:spcBef>
                <a:spcPct val="0"/>
              </a:spcBef>
              <a:buClrTx/>
              <a:buSzTx/>
              <a:buFontTx/>
              <a:buNone/>
            </a:pPr>
            <a:r>
              <a:rPr lang="en-US" altLang="en-US" sz="1800">
                <a:latin typeface="Times New Roman" panose="02020603050405020304" pitchFamily="18" charset="0"/>
              </a:rPr>
              <a:t>	</a:t>
            </a:r>
          </a:p>
        </p:txBody>
      </p:sp>
    </p:spTree>
    <p:extLst>
      <p:ext uri="{BB962C8B-B14F-4D97-AF65-F5344CB8AC3E}">
        <p14:creationId xmlns:p14="http://schemas.microsoft.com/office/powerpoint/2010/main" val="33490254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26"/>
          <p:cNvSpPr>
            <a:spLocks noGrp="1" noChangeArrowheads="1"/>
          </p:cNvSpPr>
          <p:nvPr>
            <p:ph type="title"/>
          </p:nvPr>
        </p:nvSpPr>
        <p:spPr>
          <a:xfrm>
            <a:off x="1084263" y="552450"/>
            <a:ext cx="7793037" cy="1143000"/>
          </a:xfrm>
        </p:spPr>
        <p:txBody>
          <a:bodyPr/>
          <a:lstStyle/>
          <a:p>
            <a:pPr algn="l" eaLnBrk="1" hangingPunct="1"/>
            <a:r>
              <a:rPr lang="en-US" altLang="en-US" sz="4400">
                <a:latin typeface="Arial" panose="020B0604020202020204" pitchFamily="34" charset="0"/>
              </a:rPr>
              <a:t>Các loại Transaction</a:t>
            </a:r>
          </a:p>
        </p:txBody>
      </p:sp>
      <p:sp>
        <p:nvSpPr>
          <p:cNvPr id="120835" name="Rectangle 1027"/>
          <p:cNvSpPr>
            <a:spLocks noChangeArrowheads="1"/>
          </p:cNvSpPr>
          <p:nvPr/>
        </p:nvSpPr>
        <p:spPr bwMode="auto">
          <a:xfrm>
            <a:off x="1084263" y="2114550"/>
            <a:ext cx="6230937"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just" eaLnBrk="1" hangingPunct="1">
              <a:lnSpc>
                <a:spcPct val="90000"/>
              </a:lnSpc>
            </a:pPr>
            <a:r>
              <a:rPr lang="en-GB" altLang="en-US" sz="2800">
                <a:solidFill>
                  <a:srgbClr val="000000"/>
                </a:solidFill>
                <a:latin typeface="Times New Roman" panose="02020603050405020304" pitchFamily="18" charset="0"/>
                <a:cs typeface="Times New Roman" panose="02020603050405020304" pitchFamily="18" charset="0"/>
              </a:rPr>
              <a:t>Explicit – Tường minh</a:t>
            </a:r>
          </a:p>
          <a:p>
            <a:pPr algn="just" eaLnBrk="1" hangingPunct="1">
              <a:lnSpc>
                <a:spcPct val="90000"/>
              </a:lnSpc>
            </a:pPr>
            <a:r>
              <a:rPr lang="en-GB" altLang="en-US" sz="2800">
                <a:solidFill>
                  <a:srgbClr val="000000"/>
                </a:solidFill>
                <a:latin typeface="Times New Roman" panose="02020603050405020304" pitchFamily="18" charset="0"/>
                <a:cs typeface="Times New Roman" panose="02020603050405020304" pitchFamily="18" charset="0"/>
              </a:rPr>
              <a:t>Implicit – Không tường minh</a:t>
            </a:r>
          </a:p>
          <a:p>
            <a:pPr algn="just" eaLnBrk="1" hangingPunct="1">
              <a:lnSpc>
                <a:spcPct val="90000"/>
              </a:lnSpc>
            </a:pPr>
            <a:r>
              <a:rPr lang="en-US" altLang="en-US" sz="2800">
                <a:latin typeface="Times New Roman" panose="02020603050405020304" pitchFamily="18" charset="0"/>
              </a:rPr>
              <a:t>Auto commit transaction - Giao tác tự động chuyển giao </a:t>
            </a:r>
          </a:p>
          <a:p>
            <a:pPr algn="just" eaLnBrk="1" hangingPunct="1">
              <a:lnSpc>
                <a:spcPct val="90000"/>
              </a:lnSpc>
            </a:pPr>
            <a:r>
              <a:rPr lang="en-US" altLang="en-US" sz="2800"/>
              <a:t>Distributed Transactions</a:t>
            </a:r>
            <a:endParaRPr lang="en-GB" altLang="en-US" sz="2800">
              <a:solidFill>
                <a:srgbClr val="000000"/>
              </a:solidFill>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pPr>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0835">
                                            <p:txEl>
                                              <p:pRg st="0" end="0"/>
                                            </p:txEl>
                                          </p:spTgt>
                                        </p:tgtEl>
                                        <p:attrNameLst>
                                          <p:attrName>style.visibility</p:attrName>
                                        </p:attrNameLst>
                                      </p:cBhvr>
                                      <p:to>
                                        <p:strVal val="visible"/>
                                      </p:to>
                                    </p:set>
                                    <p:anim calcmode="lin" valueType="num">
                                      <p:cBhvr additive="base">
                                        <p:cTn id="7" dur="500" fill="hold"/>
                                        <p:tgtEl>
                                          <p:spTgt spid="12083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083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0835">
                                            <p:txEl>
                                              <p:pRg st="1" end="1"/>
                                            </p:txEl>
                                          </p:spTgt>
                                        </p:tgtEl>
                                        <p:attrNameLst>
                                          <p:attrName>style.visibility</p:attrName>
                                        </p:attrNameLst>
                                      </p:cBhvr>
                                      <p:to>
                                        <p:strVal val="visible"/>
                                      </p:to>
                                    </p:set>
                                    <p:anim calcmode="lin" valueType="num">
                                      <p:cBhvr additive="base">
                                        <p:cTn id="13" dur="500" fill="hold"/>
                                        <p:tgtEl>
                                          <p:spTgt spid="12083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0835">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5"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874713" y="533400"/>
            <a:ext cx="8269287" cy="1143000"/>
          </a:xfrm>
        </p:spPr>
        <p:txBody>
          <a:bodyPr/>
          <a:lstStyle/>
          <a:p>
            <a:pPr algn="l" eaLnBrk="1" hangingPunct="1"/>
            <a:r>
              <a:rPr lang="en-US" altLang="en-US" sz="3200">
                <a:latin typeface="Arial" panose="020B0604020202020204" pitchFamily="34" charset="0"/>
              </a:rPr>
              <a:t>Explicit Transaction_Transaction tường minh</a:t>
            </a:r>
          </a:p>
        </p:txBody>
      </p:sp>
      <p:sp>
        <p:nvSpPr>
          <p:cNvPr id="32771" name="Rectangle 13"/>
          <p:cNvSpPr>
            <a:spLocks noChangeArrowheads="1"/>
          </p:cNvSpPr>
          <p:nvPr/>
        </p:nvSpPr>
        <p:spPr bwMode="auto">
          <a:xfrm>
            <a:off x="609600" y="1905000"/>
            <a:ext cx="8610600"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lnSpc>
                <a:spcPct val="90000"/>
              </a:lnSpc>
            </a:pPr>
            <a:r>
              <a:rPr lang="en-GB" altLang="en-US" sz="2400">
                <a:solidFill>
                  <a:srgbClr val="000000"/>
                </a:solidFill>
                <a:latin typeface="Times New Roman" panose="02020603050405020304" pitchFamily="18" charset="0"/>
                <a:cs typeface="Times New Roman" panose="02020603050405020304" pitchFamily="18" charset="0"/>
              </a:rPr>
              <a:t>L</a:t>
            </a:r>
            <a:r>
              <a:rPr lang="en-US" altLang="en-US" sz="2400">
                <a:solidFill>
                  <a:srgbClr val="000000"/>
                </a:solidFill>
                <a:latin typeface="Times New Roman" panose="02020603050405020304" pitchFamily="18" charset="0"/>
                <a:cs typeface="Times New Roman" panose="02020603050405020304" pitchFamily="18" charset="0"/>
              </a:rPr>
              <a:t>à một Transaction phải định nghĩa bắt đầu một Transaction (Begin Transaction) và kết thúc một transaction(Commit Transaction)</a:t>
            </a:r>
            <a:r>
              <a:rPr lang="en-GB" altLang="en-US" sz="2400">
                <a:solidFill>
                  <a:srgbClr val="000000"/>
                </a:solidFill>
                <a:latin typeface="Times New Roman" panose="02020603050405020304" pitchFamily="18" charset="0"/>
                <a:cs typeface="Times New Roman" panose="02020603050405020304" pitchFamily="18" charset="0"/>
              </a:rPr>
              <a:t> </a:t>
            </a:r>
            <a:endParaRPr lang="en-US" altLang="en-US" sz="2400">
              <a:solidFill>
                <a:srgbClr val="000000"/>
              </a:solidFill>
              <a:latin typeface="Times New Roman" panose="02020603050405020304" pitchFamily="18" charset="0"/>
              <a:cs typeface="Times New Roman" panose="02020603050405020304" pitchFamily="18" charset="0"/>
            </a:endParaRPr>
          </a:p>
        </p:txBody>
      </p:sp>
      <p:sp>
        <p:nvSpPr>
          <p:cNvPr id="4" name="Content Placeholder 2"/>
          <p:cNvSpPr txBox="1">
            <a:spLocks/>
          </p:cNvSpPr>
          <p:nvPr/>
        </p:nvSpPr>
        <p:spPr>
          <a:xfrm>
            <a:off x="869069" y="2971800"/>
            <a:ext cx="9388183" cy="5214730"/>
          </a:xfrm>
          <a:prstGeom prst="rect">
            <a:avLst/>
          </a:prstGeom>
        </p:spPr>
        <p:txBody>
          <a:bodyPr>
            <a:norm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pPr marL="0" indent="0">
              <a:buFont typeface="Wingdings" panose="05000000000000000000" pitchFamily="2" charset="2"/>
              <a:buNone/>
            </a:pPr>
            <a:r>
              <a:rPr lang="vi-VN" sz="1800" b="1" kern="0">
                <a:solidFill>
                  <a:srgbClr val="0070C0"/>
                </a:solidFill>
              </a:rPr>
              <a:t>BEGIN TRAN[SACTION]</a:t>
            </a:r>
          </a:p>
          <a:p>
            <a:pPr marL="400050" lvl="1" indent="0">
              <a:buFont typeface="Wingdings" panose="05000000000000000000" pitchFamily="2" charset="2"/>
              <a:buNone/>
            </a:pPr>
            <a:r>
              <a:rPr lang="vi-VN" sz="1600" kern="0">
                <a:solidFill>
                  <a:srgbClr val="C00000"/>
                </a:solidFill>
              </a:rPr>
              <a:t>-- T-SQL statements</a:t>
            </a:r>
          </a:p>
          <a:p>
            <a:pPr marL="400050" lvl="1" indent="0">
              <a:buFont typeface="Wingdings" panose="05000000000000000000" pitchFamily="2" charset="2"/>
              <a:buNone/>
            </a:pPr>
            <a:r>
              <a:rPr lang="vi-VN" sz="1600" kern="0">
                <a:solidFill>
                  <a:srgbClr val="C00000"/>
                </a:solidFill>
              </a:rPr>
              <a:t>-- @@TRANCOUNT = 1</a:t>
            </a:r>
          </a:p>
          <a:p>
            <a:pPr marL="400050" lvl="1" indent="0">
              <a:buFont typeface="Wingdings" panose="05000000000000000000" pitchFamily="2" charset="2"/>
              <a:buNone/>
            </a:pPr>
            <a:r>
              <a:rPr lang="vi-VN" sz="1600" b="1" kern="0">
                <a:solidFill>
                  <a:srgbClr val="C00000"/>
                </a:solidFill>
              </a:rPr>
              <a:t>IF &lt;some error condition&gt;</a:t>
            </a:r>
          </a:p>
          <a:p>
            <a:pPr marL="0" indent="0">
              <a:buFont typeface="Wingdings" panose="05000000000000000000" pitchFamily="2" charset="2"/>
              <a:buNone/>
            </a:pPr>
            <a:r>
              <a:rPr lang="en-US" sz="1800" b="1" kern="0">
                <a:solidFill>
                  <a:srgbClr val="0070C0"/>
                </a:solidFill>
              </a:rPr>
              <a:t>	</a:t>
            </a:r>
            <a:r>
              <a:rPr lang="vi-VN" sz="1800" b="1" kern="0">
                <a:solidFill>
                  <a:srgbClr val="0070C0"/>
                </a:solidFill>
              </a:rPr>
              <a:t>ROLL BACK</a:t>
            </a:r>
          </a:p>
          <a:p>
            <a:pPr marL="0" indent="0">
              <a:buFont typeface="Wingdings" panose="05000000000000000000" pitchFamily="2" charset="2"/>
              <a:buNone/>
            </a:pPr>
            <a:r>
              <a:rPr lang="en-US" sz="1800" kern="0"/>
              <a:t>	</a:t>
            </a:r>
            <a:r>
              <a:rPr lang="vi-VN" sz="1800" b="1" kern="0">
                <a:solidFill>
                  <a:srgbClr val="C00000"/>
                </a:solidFill>
              </a:rPr>
              <a:t>ELSE</a:t>
            </a:r>
          </a:p>
          <a:p>
            <a:pPr marL="0" indent="0">
              <a:buFont typeface="Wingdings" panose="05000000000000000000" pitchFamily="2" charset="2"/>
              <a:buNone/>
            </a:pPr>
            <a:r>
              <a:rPr lang="en-US" sz="1800" b="1" kern="0">
                <a:solidFill>
                  <a:srgbClr val="0070C0"/>
                </a:solidFill>
              </a:rPr>
              <a:t>	</a:t>
            </a:r>
            <a:r>
              <a:rPr lang="vi-VN" sz="1800" b="1" kern="0">
                <a:solidFill>
                  <a:srgbClr val="0070C0"/>
                </a:solidFill>
              </a:rPr>
              <a:t>COMMIT</a:t>
            </a:r>
          </a:p>
          <a:p>
            <a:pPr marL="0" indent="0">
              <a:buFont typeface="Wingdings" panose="05000000000000000000" pitchFamily="2" charset="2"/>
              <a:buNone/>
            </a:pPr>
            <a:r>
              <a:rPr lang="en-US" sz="1800" kern="0"/>
              <a:t>	</a:t>
            </a:r>
            <a:r>
              <a:rPr lang="vi-VN" sz="1800" kern="0"/>
              <a:t>-- @@TRANCOUNT = 0</a:t>
            </a:r>
          </a:p>
          <a:p>
            <a:r>
              <a:rPr lang="vi-VN" sz="1800" b="1"/>
              <a:t>Tạo điểm lưu</a:t>
            </a:r>
            <a:r>
              <a:rPr lang="en-GB" sz="1800"/>
              <a:t> (SAVE </a:t>
            </a:r>
            <a:r>
              <a:rPr lang="en-GB" sz="1800" smtClean="0"/>
              <a:t>POINT)</a:t>
            </a:r>
          </a:p>
          <a:p>
            <a:pPr marL="400050" lvl="1" indent="0">
              <a:buNone/>
            </a:pPr>
            <a:r>
              <a:rPr lang="vi-VN" sz="1600" b="1" smtClean="0">
                <a:solidFill>
                  <a:srgbClr val="C00000"/>
                </a:solidFill>
              </a:rPr>
              <a:t>save  </a:t>
            </a:r>
            <a:r>
              <a:rPr lang="vi-VN" sz="1600" b="1">
                <a:solidFill>
                  <a:srgbClr val="C00000"/>
                </a:solidFill>
              </a:rPr>
              <a:t>tran tên_điểm_lưu </a:t>
            </a:r>
            <a:endParaRPr lang="en-GB" sz="1600" b="1">
              <a:solidFill>
                <a:srgbClr val="C00000"/>
              </a:solidFill>
            </a:endParaRPr>
          </a:p>
          <a:p>
            <a:r>
              <a:rPr lang="vi-VN" sz="1800"/>
              <a:t>Hủy những gì sau điểm lưu nếu </a:t>
            </a:r>
            <a:r>
              <a:rPr lang="vi-VN" sz="1800" b="1"/>
              <a:t>rollback</a:t>
            </a:r>
            <a:endParaRPr lang="en-GB" sz="1800" b="1"/>
          </a:p>
          <a:p>
            <a:pPr marL="0" indent="0">
              <a:buNone/>
            </a:pPr>
            <a:endParaRPr lang="en-US" sz="1800" kern="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914400" y="552450"/>
            <a:ext cx="8534400" cy="1143000"/>
          </a:xfrm>
        </p:spPr>
        <p:txBody>
          <a:bodyPr/>
          <a:lstStyle/>
          <a:p>
            <a:pPr algn="l" eaLnBrk="1" hangingPunct="1"/>
            <a:r>
              <a:rPr lang="en-US" altLang="en-US" sz="3200">
                <a:latin typeface="Arial" panose="020B0604020202020204" pitchFamily="34" charset="0"/>
              </a:rPr>
              <a:t>Explicit Transaction_Transaction tường minh</a:t>
            </a:r>
          </a:p>
        </p:txBody>
      </p:sp>
      <p:sp>
        <p:nvSpPr>
          <p:cNvPr id="121859" name="Rectangle 3"/>
          <p:cNvSpPr>
            <a:spLocks noChangeArrowheads="1"/>
          </p:cNvSpPr>
          <p:nvPr/>
        </p:nvSpPr>
        <p:spPr bwMode="auto">
          <a:xfrm>
            <a:off x="762000" y="1905000"/>
            <a:ext cx="8193088"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r>
              <a:rPr lang="vi-VN" sz="2400" b="1">
                <a:solidFill>
                  <a:srgbClr val="C00000"/>
                </a:solidFill>
              </a:rPr>
              <a:t>begin tran t1</a:t>
            </a:r>
            <a:r>
              <a:rPr lang="vi-VN" sz="2400" b="1"/>
              <a:t> </a:t>
            </a:r>
            <a:endParaRPr lang="en-GB" sz="2400" b="1"/>
          </a:p>
          <a:p>
            <a:pPr lvl="1"/>
            <a:r>
              <a:rPr lang="vi-VN" sz="2000"/>
              <a:t>lệnh | khối_lệnh </a:t>
            </a:r>
            <a:endParaRPr lang="en-GB" sz="2000"/>
          </a:p>
          <a:p>
            <a:pPr lvl="1"/>
            <a:r>
              <a:rPr lang="vi-VN" sz="2000" b="1">
                <a:solidFill>
                  <a:srgbClr val="C00000"/>
                </a:solidFill>
              </a:rPr>
              <a:t>save tran s1 </a:t>
            </a:r>
            <a:endParaRPr lang="en-GB" sz="2000" b="1">
              <a:solidFill>
                <a:srgbClr val="C00000"/>
              </a:solidFill>
            </a:endParaRPr>
          </a:p>
          <a:p>
            <a:pPr lvl="2"/>
            <a:r>
              <a:rPr lang="vi-VN" sz="1800"/>
              <a:t>lệnh | khối_lệnh </a:t>
            </a:r>
            <a:endParaRPr lang="en-GB" sz="1800"/>
          </a:p>
          <a:p>
            <a:pPr lvl="1"/>
            <a:r>
              <a:rPr lang="vi-VN" sz="2000" b="1">
                <a:solidFill>
                  <a:srgbClr val="C00000"/>
                </a:solidFill>
              </a:rPr>
              <a:t>rollback tran s1 </a:t>
            </a:r>
            <a:r>
              <a:rPr lang="vi-VN" sz="2000"/>
              <a:t>=&gt; chưa chấm dứt t1 lệnh | khối_lệnh </a:t>
            </a:r>
            <a:endParaRPr lang="en-GB" sz="2000"/>
          </a:p>
          <a:p>
            <a:r>
              <a:rPr lang="vi-VN" sz="2400" b="1">
                <a:solidFill>
                  <a:srgbClr val="C00000"/>
                </a:solidFill>
              </a:rPr>
              <a:t>commit tran t1</a:t>
            </a:r>
            <a:endParaRPr lang="en-US" sz="2400" b="1">
              <a:solidFill>
                <a:srgbClr val="C00000"/>
              </a:solidFill>
            </a:endParaRPr>
          </a:p>
          <a:p>
            <a:endParaRPr lang="vi-VN" sz="2400" b="1">
              <a:solidFill>
                <a:srgbClr val="C00000"/>
              </a:solidFill>
            </a:endParaRPr>
          </a:p>
          <a:p>
            <a:pPr eaLnBrk="1" hangingPunct="1">
              <a:lnSpc>
                <a:spcPct val="90000"/>
              </a:lnSpc>
              <a:buFont typeface="Wingdings" panose="05000000000000000000" pitchFamily="2" charset="2"/>
              <a:buNone/>
            </a:pPr>
            <a:r>
              <a:rPr lang="en-US" altLang="en-US" sz="1800" b="1">
                <a:solidFill>
                  <a:srgbClr val="006666"/>
                </a:solidFill>
                <a:latin typeface="Times New Roman" panose="02020603050405020304" pitchFamily="18" charset="0"/>
                <a:cs typeface="Times New Roman" panose="02020603050405020304" pitchFamily="18" charset="0"/>
              </a:rPr>
              <a:t>@@TRANCOUNT : Trả về số thứ tự mà Transaction được mở, tối đa lồng 32 cấp, không nên lồng nhau.</a:t>
            </a:r>
            <a:endParaRPr lang="en-US" altLang="en-US" sz="1800">
              <a:solidFill>
                <a:srgbClr val="006666"/>
              </a:solidFill>
              <a:latin typeface="Times New Roman" panose="02020603050405020304" pitchFamily="18" charset="0"/>
              <a:cs typeface="Times New Roman" panose="02020603050405020304" pitchFamily="18" charset="0"/>
            </a:endParaRPr>
          </a:p>
          <a:p>
            <a:pPr eaLnBrk="1" hangingPunct="1">
              <a:lnSpc>
                <a:spcPct val="90000"/>
              </a:lnSpc>
              <a:buFont typeface="Wingdings" panose="05000000000000000000" pitchFamily="2" charset="2"/>
              <a:buNone/>
            </a:pPr>
            <a:endParaRPr lang="en-GB" altLang="en-US" sz="1800">
              <a:solidFill>
                <a:srgbClr val="006666"/>
              </a:solidFill>
              <a:latin typeface="Times New Roman" panose="02020603050405020304" pitchFamily="18" charset="0"/>
              <a:cs typeface="Times New Roman" panose="02020603050405020304" pitchFamily="18" charset="0"/>
            </a:endParaRPr>
          </a:p>
          <a:p>
            <a:pPr eaLnBrk="1" hangingPunct="1">
              <a:lnSpc>
                <a:spcPct val="90000"/>
              </a:lnSpc>
              <a:buFont typeface="Wingdings" panose="05000000000000000000" pitchFamily="2" charset="2"/>
              <a:buNone/>
            </a:pPr>
            <a:endParaRPr lang="en-GB" altLang="en-US" sz="1800">
              <a:solidFill>
                <a:srgbClr val="006666"/>
              </a:solidFill>
              <a:latin typeface="Times New Roman" panose="02020603050405020304" pitchFamily="18" charset="0"/>
              <a:cs typeface="Times New Roman" panose="02020603050405020304" pitchFamily="18" charset="0"/>
            </a:endParaRPr>
          </a:p>
        </p:txBody>
      </p:sp>
      <p:sp>
        <p:nvSpPr>
          <p:cNvPr id="4" name="Rectangle 3"/>
          <p:cNvSpPr/>
          <p:nvPr/>
        </p:nvSpPr>
        <p:spPr>
          <a:xfrm>
            <a:off x="487508" y="5486400"/>
            <a:ext cx="8123092" cy="830997"/>
          </a:xfrm>
          <a:prstGeom prst="rect">
            <a:avLst/>
          </a:prstGeom>
        </p:spPr>
        <p:txBody>
          <a:bodyPr wrap="square">
            <a:spAutoFit/>
          </a:bodyPr>
          <a:lstStyle/>
          <a:p>
            <a:r>
              <a:rPr lang="en-GB" i="1" dirty="0">
                <a:solidFill>
                  <a:srgbClr val="C00000"/>
                </a:solidFill>
              </a:rPr>
              <a:t>=&gt; </a:t>
            </a:r>
            <a:r>
              <a:rPr lang="en-GB" b="1" i="1" dirty="0">
                <a:solidFill>
                  <a:srgbClr val="C00000"/>
                </a:solidFill>
              </a:rPr>
              <a:t>Rollback </a:t>
            </a:r>
            <a:r>
              <a:rPr lang="en-GB" b="1" i="1" dirty="0" err="1">
                <a:solidFill>
                  <a:srgbClr val="C00000"/>
                </a:solidFill>
              </a:rPr>
              <a:t>tran</a:t>
            </a:r>
            <a:r>
              <a:rPr lang="en-GB" b="1" i="1" dirty="0">
                <a:solidFill>
                  <a:srgbClr val="C00000"/>
                </a:solidFill>
              </a:rPr>
              <a:t> s1 </a:t>
            </a:r>
            <a:r>
              <a:rPr lang="en-GB" i="1" dirty="0" err="1">
                <a:solidFill>
                  <a:srgbClr val="C00000"/>
                </a:solidFill>
              </a:rPr>
              <a:t>chỉ</a:t>
            </a:r>
            <a:r>
              <a:rPr lang="en-GB" i="1" dirty="0">
                <a:solidFill>
                  <a:srgbClr val="C00000"/>
                </a:solidFill>
              </a:rPr>
              <a:t> </a:t>
            </a:r>
            <a:r>
              <a:rPr lang="en-GB" i="1" dirty="0" err="1">
                <a:solidFill>
                  <a:srgbClr val="C00000"/>
                </a:solidFill>
              </a:rPr>
              <a:t>hủy</a:t>
            </a:r>
            <a:r>
              <a:rPr lang="en-GB" i="1" dirty="0">
                <a:solidFill>
                  <a:srgbClr val="C00000"/>
                </a:solidFill>
              </a:rPr>
              <a:t> </a:t>
            </a:r>
            <a:r>
              <a:rPr lang="en-GB" i="1" dirty="0" err="1">
                <a:solidFill>
                  <a:srgbClr val="C00000"/>
                </a:solidFill>
              </a:rPr>
              <a:t>bỏ</a:t>
            </a:r>
            <a:r>
              <a:rPr lang="en-GB" i="1" dirty="0">
                <a:solidFill>
                  <a:srgbClr val="C00000"/>
                </a:solidFill>
              </a:rPr>
              <a:t> </a:t>
            </a:r>
            <a:r>
              <a:rPr lang="en-GB" i="1" dirty="0" err="1">
                <a:solidFill>
                  <a:srgbClr val="C00000"/>
                </a:solidFill>
              </a:rPr>
              <a:t>kết</a:t>
            </a:r>
            <a:r>
              <a:rPr lang="en-GB" i="1" dirty="0">
                <a:solidFill>
                  <a:srgbClr val="C00000"/>
                </a:solidFill>
              </a:rPr>
              <a:t> </a:t>
            </a:r>
            <a:r>
              <a:rPr lang="en-GB" i="1" dirty="0" err="1">
                <a:solidFill>
                  <a:srgbClr val="C00000"/>
                </a:solidFill>
              </a:rPr>
              <a:t>quả</a:t>
            </a:r>
            <a:r>
              <a:rPr lang="en-GB" i="1" dirty="0">
                <a:solidFill>
                  <a:srgbClr val="C00000"/>
                </a:solidFill>
              </a:rPr>
              <a:t> </a:t>
            </a:r>
            <a:r>
              <a:rPr lang="en-GB" i="1" dirty="0" err="1">
                <a:solidFill>
                  <a:srgbClr val="C00000"/>
                </a:solidFill>
              </a:rPr>
              <a:t>sau</a:t>
            </a:r>
            <a:r>
              <a:rPr lang="en-GB" i="1" dirty="0">
                <a:solidFill>
                  <a:srgbClr val="C00000"/>
                </a:solidFill>
              </a:rPr>
              <a:t> </a:t>
            </a:r>
            <a:r>
              <a:rPr lang="en-GB" i="1" dirty="0" err="1">
                <a:solidFill>
                  <a:srgbClr val="C00000"/>
                </a:solidFill>
              </a:rPr>
              <a:t>lệnh</a:t>
            </a:r>
            <a:r>
              <a:rPr lang="en-GB" i="1" dirty="0">
                <a:solidFill>
                  <a:srgbClr val="C00000"/>
                </a:solidFill>
              </a:rPr>
              <a:t> </a:t>
            </a:r>
            <a:r>
              <a:rPr lang="en-GB" b="1" i="1" dirty="0">
                <a:solidFill>
                  <a:srgbClr val="C00000"/>
                </a:solidFill>
              </a:rPr>
              <a:t>save</a:t>
            </a:r>
            <a:r>
              <a:rPr lang="en-GB" i="1" dirty="0">
                <a:solidFill>
                  <a:srgbClr val="C00000"/>
                </a:solidFill>
              </a:rPr>
              <a:t> </a:t>
            </a:r>
            <a:r>
              <a:rPr lang="en-GB" b="1" i="1" dirty="0" err="1">
                <a:solidFill>
                  <a:srgbClr val="C00000"/>
                </a:solidFill>
              </a:rPr>
              <a:t>tran</a:t>
            </a:r>
            <a:r>
              <a:rPr lang="en-GB" b="1" i="1" dirty="0">
                <a:solidFill>
                  <a:srgbClr val="C00000"/>
                </a:solidFill>
              </a:rPr>
              <a:t> s1 </a:t>
            </a:r>
            <a:r>
              <a:rPr lang="en-GB" i="1" dirty="0" err="1">
                <a:solidFill>
                  <a:srgbClr val="C00000"/>
                </a:solidFill>
              </a:rPr>
              <a:t>và</a:t>
            </a:r>
            <a:r>
              <a:rPr lang="en-GB" i="1" dirty="0">
                <a:solidFill>
                  <a:srgbClr val="C00000"/>
                </a:solidFill>
              </a:rPr>
              <a:t> </a:t>
            </a:r>
            <a:r>
              <a:rPr lang="en-GB" i="1" dirty="0" err="1">
                <a:solidFill>
                  <a:srgbClr val="C00000"/>
                </a:solidFill>
              </a:rPr>
              <a:t>tiếp</a:t>
            </a:r>
            <a:r>
              <a:rPr lang="en-GB" i="1" dirty="0">
                <a:solidFill>
                  <a:srgbClr val="C00000"/>
                </a:solidFill>
              </a:rPr>
              <a:t> </a:t>
            </a:r>
            <a:r>
              <a:rPr lang="en-GB" i="1" dirty="0" err="1">
                <a:solidFill>
                  <a:srgbClr val="C00000"/>
                </a:solidFill>
              </a:rPr>
              <a:t>tục</a:t>
            </a:r>
            <a:r>
              <a:rPr lang="en-GB" i="1" dirty="0">
                <a:solidFill>
                  <a:srgbClr val="C00000"/>
                </a:solidFill>
              </a:rPr>
              <a:t> </a:t>
            </a:r>
            <a:r>
              <a:rPr lang="en-GB" i="1" dirty="0" err="1">
                <a:solidFill>
                  <a:srgbClr val="C00000"/>
                </a:solidFill>
              </a:rPr>
              <a:t>làm</a:t>
            </a:r>
            <a:r>
              <a:rPr lang="en-GB" i="1" dirty="0">
                <a:solidFill>
                  <a:srgbClr val="C00000"/>
                </a:solidFill>
              </a:rPr>
              <a:t> </a:t>
            </a:r>
            <a:r>
              <a:rPr lang="en-GB" i="1" dirty="0" err="1">
                <a:solidFill>
                  <a:srgbClr val="C00000"/>
                </a:solidFill>
              </a:rPr>
              <a:t>tiếp</a:t>
            </a:r>
            <a:r>
              <a:rPr lang="en-GB" i="1" dirty="0">
                <a:solidFill>
                  <a:srgbClr val="C00000"/>
                </a:solidFill>
              </a:rPr>
              <a:t> (</a:t>
            </a:r>
            <a:r>
              <a:rPr lang="en-GB" i="1" dirty="0" err="1">
                <a:solidFill>
                  <a:srgbClr val="C00000"/>
                </a:solidFill>
              </a:rPr>
              <a:t>giao</a:t>
            </a:r>
            <a:r>
              <a:rPr lang="en-GB" i="1" dirty="0">
                <a:solidFill>
                  <a:srgbClr val="C00000"/>
                </a:solidFill>
              </a:rPr>
              <a:t> </a:t>
            </a:r>
            <a:r>
              <a:rPr lang="en-GB" i="1" dirty="0" err="1">
                <a:solidFill>
                  <a:srgbClr val="C00000"/>
                </a:solidFill>
              </a:rPr>
              <a:t>tác</a:t>
            </a:r>
            <a:r>
              <a:rPr lang="en-GB" i="1" dirty="0">
                <a:solidFill>
                  <a:srgbClr val="C00000"/>
                </a:solidFill>
              </a:rPr>
              <a:t> t1 </a:t>
            </a:r>
            <a:r>
              <a:rPr lang="en-GB" i="1" dirty="0" err="1">
                <a:solidFill>
                  <a:srgbClr val="C00000"/>
                </a:solidFill>
              </a:rPr>
              <a:t>vẫn</a:t>
            </a:r>
            <a:r>
              <a:rPr lang="en-GB" i="1" dirty="0">
                <a:solidFill>
                  <a:srgbClr val="C00000"/>
                </a:solidFill>
              </a:rPr>
              <a:t> </a:t>
            </a:r>
            <a:r>
              <a:rPr lang="en-GB" i="1" dirty="0" err="1">
                <a:solidFill>
                  <a:srgbClr val="C00000"/>
                </a:solidFill>
              </a:rPr>
              <a:t>còn</a:t>
            </a:r>
            <a:r>
              <a:rPr lang="en-GB" i="1" dirty="0">
                <a:solidFill>
                  <a:srgbClr val="C00000"/>
                </a:solidFill>
              </a:rPr>
              <a:t>). </a:t>
            </a:r>
          </a:p>
        </p:txBody>
      </p:sp>
      <p:sp>
        <p:nvSpPr>
          <p:cNvPr id="3" name="Date Placeholder 2"/>
          <p:cNvSpPr>
            <a:spLocks noGrp="1"/>
          </p:cNvSpPr>
          <p:nvPr>
            <p:ph type="dt" sz="half" idx="10"/>
          </p:nvPr>
        </p:nvSpPr>
        <p:spPr/>
        <p:txBody>
          <a:bodyPr/>
          <a:lstStyle/>
          <a:p>
            <a:pPr>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1859">
                                            <p:txEl>
                                              <p:pRg st="0" end="0"/>
                                            </p:txEl>
                                          </p:spTgt>
                                        </p:tgtEl>
                                        <p:attrNameLst>
                                          <p:attrName>style.visibility</p:attrName>
                                        </p:attrNameLst>
                                      </p:cBhvr>
                                      <p:to>
                                        <p:strVal val="visible"/>
                                      </p:to>
                                    </p:set>
                                    <p:anim calcmode="lin" valueType="num">
                                      <p:cBhvr additive="base">
                                        <p:cTn id="7" dur="500" fill="hold"/>
                                        <p:tgtEl>
                                          <p:spTgt spid="1218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185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21859">
                                            <p:txEl>
                                              <p:pRg st="1" end="1"/>
                                            </p:txEl>
                                          </p:spTgt>
                                        </p:tgtEl>
                                        <p:attrNameLst>
                                          <p:attrName>style.visibility</p:attrName>
                                        </p:attrNameLst>
                                      </p:cBhvr>
                                      <p:to>
                                        <p:strVal val="visible"/>
                                      </p:to>
                                    </p:set>
                                    <p:anim calcmode="lin" valueType="num">
                                      <p:cBhvr additive="base">
                                        <p:cTn id="11" dur="500" fill="hold"/>
                                        <p:tgtEl>
                                          <p:spTgt spid="121859">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21859">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21859">
                                            <p:txEl>
                                              <p:pRg st="2" end="2"/>
                                            </p:txEl>
                                          </p:spTgt>
                                        </p:tgtEl>
                                        <p:attrNameLst>
                                          <p:attrName>style.visibility</p:attrName>
                                        </p:attrNameLst>
                                      </p:cBhvr>
                                      <p:to>
                                        <p:strVal val="visible"/>
                                      </p:to>
                                    </p:set>
                                    <p:anim calcmode="lin" valueType="num">
                                      <p:cBhvr additive="base">
                                        <p:cTn id="15" dur="500" fill="hold"/>
                                        <p:tgtEl>
                                          <p:spTgt spid="121859">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21859">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21859">
                                            <p:txEl>
                                              <p:pRg st="3" end="3"/>
                                            </p:txEl>
                                          </p:spTgt>
                                        </p:tgtEl>
                                        <p:attrNameLst>
                                          <p:attrName>style.visibility</p:attrName>
                                        </p:attrNameLst>
                                      </p:cBhvr>
                                      <p:to>
                                        <p:strVal val="visible"/>
                                      </p:to>
                                    </p:set>
                                    <p:anim calcmode="lin" valueType="num">
                                      <p:cBhvr additive="base">
                                        <p:cTn id="19" dur="500" fill="hold"/>
                                        <p:tgtEl>
                                          <p:spTgt spid="121859">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1859">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21859">
                                            <p:txEl>
                                              <p:pRg st="4" end="4"/>
                                            </p:txEl>
                                          </p:spTgt>
                                        </p:tgtEl>
                                        <p:attrNameLst>
                                          <p:attrName>style.visibility</p:attrName>
                                        </p:attrNameLst>
                                      </p:cBhvr>
                                      <p:to>
                                        <p:strVal val="visible"/>
                                      </p:to>
                                    </p:set>
                                    <p:anim calcmode="lin" valueType="num">
                                      <p:cBhvr additive="base">
                                        <p:cTn id="23" dur="500" fill="hold"/>
                                        <p:tgtEl>
                                          <p:spTgt spid="121859">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2185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121859">
                                            <p:txEl>
                                              <p:pRg st="5" end="5"/>
                                            </p:txEl>
                                          </p:spTgt>
                                        </p:tgtEl>
                                        <p:attrNameLst>
                                          <p:attrName>style.visibility</p:attrName>
                                        </p:attrNameLst>
                                      </p:cBhvr>
                                      <p:to>
                                        <p:strVal val="visible"/>
                                      </p:to>
                                    </p:set>
                                    <p:anim calcmode="lin" valueType="num">
                                      <p:cBhvr additive="base">
                                        <p:cTn id="29" dur="500" fill="hold"/>
                                        <p:tgtEl>
                                          <p:spTgt spid="121859">
                                            <p:txEl>
                                              <p:pRg st="5"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2185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121859">
                                            <p:txEl>
                                              <p:pRg st="7" end="7"/>
                                            </p:txEl>
                                          </p:spTgt>
                                        </p:tgtEl>
                                        <p:attrNameLst>
                                          <p:attrName>style.visibility</p:attrName>
                                        </p:attrNameLst>
                                      </p:cBhvr>
                                      <p:to>
                                        <p:strVal val="visible"/>
                                      </p:to>
                                    </p:set>
                                    <p:anim calcmode="lin" valueType="num">
                                      <p:cBhvr additive="base">
                                        <p:cTn id="35" dur="500" fill="hold"/>
                                        <p:tgtEl>
                                          <p:spTgt spid="121859">
                                            <p:txEl>
                                              <p:pRg st="7" end="7"/>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121859">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9"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065213" y="533400"/>
            <a:ext cx="7793037" cy="1143000"/>
          </a:xfrm>
        </p:spPr>
        <p:txBody>
          <a:bodyPr/>
          <a:lstStyle/>
          <a:p>
            <a:pPr algn="l" eaLnBrk="1" hangingPunct="1"/>
            <a:r>
              <a:rPr lang="en-US" altLang="en-US">
                <a:latin typeface="Arial" panose="020B0604020202020204" pitchFamily="34" charset="0"/>
              </a:rPr>
              <a:t>Implicit Transactions(Ngầm định)</a:t>
            </a:r>
          </a:p>
        </p:txBody>
      </p:sp>
      <p:sp>
        <p:nvSpPr>
          <p:cNvPr id="104463" name="Rectangle 15"/>
          <p:cNvSpPr>
            <a:spLocks noChangeArrowheads="1"/>
          </p:cNvSpPr>
          <p:nvPr/>
        </p:nvSpPr>
        <p:spPr bwMode="auto">
          <a:xfrm>
            <a:off x="762000" y="1981200"/>
            <a:ext cx="80010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just" eaLnBrk="1" hangingPunct="1">
              <a:lnSpc>
                <a:spcPct val="90000"/>
              </a:lnSpc>
            </a:pPr>
            <a:r>
              <a:rPr lang="en-GB" altLang="en-US" sz="2400">
                <a:solidFill>
                  <a:srgbClr val="000000"/>
                </a:solidFill>
                <a:latin typeface="Times New Roman" panose="02020603050405020304" pitchFamily="18" charset="0"/>
                <a:cs typeface="Times New Roman" panose="02020603050405020304" pitchFamily="18" charset="0"/>
              </a:rPr>
              <a:t>Khi một Connection đang mở trong chế độ Implicit, SQL Server bắt đầu một Transaction mới một cách tự động sau khi Transaction hiện hành hoàn tất hoặc Roll back. </a:t>
            </a:r>
          </a:p>
          <a:p>
            <a:pPr algn="just" eaLnBrk="1" hangingPunct="1">
              <a:lnSpc>
                <a:spcPct val="90000"/>
              </a:lnSpc>
            </a:pPr>
            <a:r>
              <a:rPr lang="en-GB" altLang="en-US" sz="2400">
                <a:solidFill>
                  <a:srgbClr val="000000"/>
                </a:solidFill>
                <a:latin typeface="Times New Roman" panose="02020603050405020304" pitchFamily="18" charset="0"/>
                <a:cs typeface="Times New Roman" panose="02020603050405020304" pitchFamily="18" charset="0"/>
              </a:rPr>
              <a:t>Bạn không cần bắt đầu một transaction, bạn chỉ cần Commit hay Rolback mỗi transaction. </a:t>
            </a:r>
          </a:p>
          <a:p>
            <a:pPr algn="just" eaLnBrk="1" hangingPunct="1">
              <a:lnSpc>
                <a:spcPct val="90000"/>
              </a:lnSpc>
            </a:pPr>
            <a:r>
              <a:rPr lang="en-GB" altLang="en-US" sz="2400">
                <a:solidFill>
                  <a:srgbClr val="000000"/>
                </a:solidFill>
                <a:latin typeface="Times New Roman" panose="02020603050405020304" pitchFamily="18" charset="0"/>
                <a:cs typeface="Times New Roman" panose="02020603050405020304" pitchFamily="18" charset="0"/>
              </a:rPr>
              <a:t>Chế độ Implicit transaction phát sinh một chuỗi các Transaction liên tục.</a:t>
            </a:r>
          </a:p>
          <a:p>
            <a:r>
              <a:rPr lang="en-GB" sz="2400" b="1"/>
              <a:t>Thiết lập thông số </a:t>
            </a:r>
            <a:r>
              <a:rPr lang="en-GB" sz="2400"/>
              <a:t>:</a:t>
            </a:r>
          </a:p>
          <a:p>
            <a:pPr marL="0" indent="0" algn="ctr">
              <a:buNone/>
            </a:pPr>
            <a:r>
              <a:rPr lang="en-GB" sz="2400" b="1">
                <a:solidFill>
                  <a:srgbClr val="C00000"/>
                </a:solidFill>
              </a:rPr>
              <a:t> SET IMPLICIT_TRANSACTIONS ON|OFF</a:t>
            </a:r>
          </a:p>
          <a:p>
            <a:pPr algn="just" eaLnBrk="1" hangingPunct="1">
              <a:lnSpc>
                <a:spcPct val="90000"/>
              </a:lnSpc>
            </a:pPr>
            <a:endParaRPr lang="en-GB" altLang="en-US" sz="2400">
              <a:solidFill>
                <a:srgbClr val="000000"/>
              </a:solidFill>
              <a:latin typeface="Times New Roman" panose="02020603050405020304" pitchFamily="18" charset="0"/>
              <a:cs typeface="Times New Roman" panose="02020603050405020304" pitchFamily="18" charset="0"/>
            </a:endParaRPr>
          </a:p>
          <a:p>
            <a:pPr algn="just" eaLnBrk="1" hangingPunct="1">
              <a:lnSpc>
                <a:spcPct val="90000"/>
              </a:lnSpc>
            </a:pPr>
            <a:endParaRPr lang="en-GB" altLang="en-US" sz="2400">
              <a:solidFill>
                <a:srgbClr val="000000"/>
              </a:solidFill>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pPr>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4463">
                                            <p:txEl>
                                              <p:pRg st="0" end="0"/>
                                            </p:txEl>
                                          </p:spTgt>
                                        </p:tgtEl>
                                        <p:attrNameLst>
                                          <p:attrName>style.visibility</p:attrName>
                                        </p:attrNameLst>
                                      </p:cBhvr>
                                      <p:to>
                                        <p:strVal val="visible"/>
                                      </p:to>
                                    </p:set>
                                    <p:anim calcmode="lin" valueType="num">
                                      <p:cBhvr additive="base">
                                        <p:cTn id="7" dur="500" fill="hold"/>
                                        <p:tgtEl>
                                          <p:spTgt spid="1044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446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4463">
                                            <p:txEl>
                                              <p:pRg st="1" end="1"/>
                                            </p:txEl>
                                          </p:spTgt>
                                        </p:tgtEl>
                                        <p:attrNameLst>
                                          <p:attrName>style.visibility</p:attrName>
                                        </p:attrNameLst>
                                      </p:cBhvr>
                                      <p:to>
                                        <p:strVal val="visible"/>
                                      </p:to>
                                    </p:set>
                                    <p:anim calcmode="lin" valueType="num">
                                      <p:cBhvr additive="base">
                                        <p:cTn id="13" dur="500" fill="hold"/>
                                        <p:tgtEl>
                                          <p:spTgt spid="10446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446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4463">
                                            <p:txEl>
                                              <p:pRg st="2" end="2"/>
                                            </p:txEl>
                                          </p:spTgt>
                                        </p:tgtEl>
                                        <p:attrNameLst>
                                          <p:attrName>style.visibility</p:attrName>
                                        </p:attrNameLst>
                                      </p:cBhvr>
                                      <p:to>
                                        <p:strVal val="visible"/>
                                      </p:to>
                                    </p:set>
                                    <p:anim calcmode="lin" valueType="num">
                                      <p:cBhvr additive="base">
                                        <p:cTn id="19" dur="500" fill="hold"/>
                                        <p:tgtEl>
                                          <p:spTgt spid="10446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446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4463">
                                            <p:txEl>
                                              <p:pRg st="3" end="3"/>
                                            </p:txEl>
                                          </p:spTgt>
                                        </p:tgtEl>
                                        <p:attrNameLst>
                                          <p:attrName>style.visibility</p:attrName>
                                        </p:attrNameLst>
                                      </p:cBhvr>
                                      <p:to>
                                        <p:strVal val="visible"/>
                                      </p:to>
                                    </p:set>
                                    <p:anim calcmode="lin" valueType="num">
                                      <p:cBhvr additive="base">
                                        <p:cTn id="25" dur="500" fill="hold"/>
                                        <p:tgtEl>
                                          <p:spTgt spid="10446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446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4463">
                                            <p:txEl>
                                              <p:pRg st="4" end="4"/>
                                            </p:txEl>
                                          </p:spTgt>
                                        </p:tgtEl>
                                        <p:attrNameLst>
                                          <p:attrName>style.visibility</p:attrName>
                                        </p:attrNameLst>
                                      </p:cBhvr>
                                      <p:to>
                                        <p:strVal val="visible"/>
                                      </p:to>
                                    </p:set>
                                    <p:anim calcmode="lin" valueType="num">
                                      <p:cBhvr additive="base">
                                        <p:cTn id="31" dur="500" fill="hold"/>
                                        <p:tgtEl>
                                          <p:spTgt spid="10446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0446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63"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065213" y="533400"/>
            <a:ext cx="7793037" cy="1143000"/>
          </a:xfrm>
        </p:spPr>
        <p:txBody>
          <a:bodyPr/>
          <a:lstStyle/>
          <a:p>
            <a:pPr algn="l" eaLnBrk="1" hangingPunct="1"/>
            <a:r>
              <a:rPr lang="en-US" altLang="en-US">
                <a:latin typeface="Arial" panose="020B0604020202020204" pitchFamily="34" charset="0"/>
              </a:rPr>
              <a:t>Implicit Transactions(Ngầm định)</a:t>
            </a:r>
          </a:p>
        </p:txBody>
      </p:sp>
      <p:sp>
        <p:nvSpPr>
          <p:cNvPr id="122883" name="Rectangle 3"/>
          <p:cNvSpPr>
            <a:spLocks noChangeArrowheads="1"/>
          </p:cNvSpPr>
          <p:nvPr/>
        </p:nvSpPr>
        <p:spPr bwMode="auto">
          <a:xfrm>
            <a:off x="1066800" y="1981200"/>
            <a:ext cx="77724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lnSpc>
                <a:spcPct val="90000"/>
              </a:lnSpc>
            </a:pPr>
            <a:r>
              <a:rPr lang="en-GB" altLang="en-US" sz="2800">
                <a:solidFill>
                  <a:srgbClr val="000000"/>
                </a:solidFill>
                <a:latin typeface="Times New Roman" panose="02020603050405020304" pitchFamily="18" charset="0"/>
                <a:cs typeface="Times New Roman" panose="02020603050405020304" pitchFamily="18" charset="0"/>
              </a:rPr>
              <a:t>Sau khi chế độ Transaction implicit đã được bật ON cho một kết nối, SQL Server tự động bắt đầu một transaction khi nó thực thi bất kỳ các lệnh sau:</a:t>
            </a:r>
          </a:p>
        </p:txBody>
      </p:sp>
      <p:sp>
        <p:nvSpPr>
          <p:cNvPr id="122884" name="Rectangle 4"/>
          <p:cNvSpPr>
            <a:spLocks noChangeArrowheads="1"/>
          </p:cNvSpPr>
          <p:nvPr/>
        </p:nvSpPr>
        <p:spPr bwMode="auto">
          <a:xfrm>
            <a:off x="1524000" y="3733800"/>
            <a:ext cx="251460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just" eaLnBrk="1" hangingPunct="1">
              <a:lnSpc>
                <a:spcPct val="90000"/>
              </a:lnSpc>
              <a:buClr>
                <a:schemeClr val="hlink"/>
              </a:buClr>
              <a:buSzPct val="40000"/>
            </a:pPr>
            <a:r>
              <a:rPr lang="en-GB" altLang="en-US" sz="2400" b="1">
                <a:solidFill>
                  <a:srgbClr val="000000"/>
                </a:solidFill>
                <a:latin typeface="Times New Roman" panose="02020603050405020304" pitchFamily="18" charset="0"/>
                <a:cs typeface="Times New Roman" panose="02020603050405020304" pitchFamily="18" charset="0"/>
              </a:rPr>
              <a:t>ALTER TABLE</a:t>
            </a:r>
          </a:p>
          <a:p>
            <a:pPr algn="just" eaLnBrk="1" hangingPunct="1">
              <a:lnSpc>
                <a:spcPct val="90000"/>
              </a:lnSpc>
              <a:buClr>
                <a:schemeClr val="hlink"/>
              </a:buClr>
              <a:buSzPct val="40000"/>
            </a:pPr>
            <a:r>
              <a:rPr lang="en-GB" altLang="en-US" sz="2400" b="1">
                <a:solidFill>
                  <a:srgbClr val="000000"/>
                </a:solidFill>
                <a:latin typeface="Times New Roman" panose="02020603050405020304" pitchFamily="18" charset="0"/>
                <a:cs typeface="Times New Roman" panose="02020603050405020304" pitchFamily="18" charset="0"/>
              </a:rPr>
              <a:t>REVOKE</a:t>
            </a:r>
          </a:p>
          <a:p>
            <a:pPr algn="just" eaLnBrk="1" hangingPunct="1">
              <a:lnSpc>
                <a:spcPct val="90000"/>
              </a:lnSpc>
              <a:buClr>
                <a:schemeClr val="hlink"/>
              </a:buClr>
              <a:buSzPct val="40000"/>
            </a:pPr>
            <a:r>
              <a:rPr lang="en-GB" altLang="en-US" sz="2400" b="1">
                <a:solidFill>
                  <a:srgbClr val="000000"/>
                </a:solidFill>
                <a:latin typeface="Times New Roman" panose="02020603050405020304" pitchFamily="18" charset="0"/>
                <a:cs typeface="Times New Roman" panose="02020603050405020304" pitchFamily="18" charset="0"/>
              </a:rPr>
              <a:t>CREATE</a:t>
            </a:r>
          </a:p>
          <a:p>
            <a:pPr algn="just" eaLnBrk="1" hangingPunct="1">
              <a:lnSpc>
                <a:spcPct val="90000"/>
              </a:lnSpc>
              <a:buClr>
                <a:schemeClr val="hlink"/>
              </a:buClr>
              <a:buSzPct val="40000"/>
            </a:pPr>
            <a:r>
              <a:rPr lang="en-GB" altLang="en-US" sz="2400" b="1">
                <a:solidFill>
                  <a:srgbClr val="000000"/>
                </a:solidFill>
                <a:latin typeface="Times New Roman" panose="02020603050405020304" pitchFamily="18" charset="0"/>
                <a:cs typeface="Times New Roman" panose="02020603050405020304" pitchFamily="18" charset="0"/>
              </a:rPr>
              <a:t>SELECT</a:t>
            </a:r>
          </a:p>
          <a:p>
            <a:pPr algn="just" eaLnBrk="1" hangingPunct="1">
              <a:lnSpc>
                <a:spcPct val="90000"/>
              </a:lnSpc>
              <a:buClr>
                <a:schemeClr val="hlink"/>
              </a:buClr>
              <a:buSzPct val="40000"/>
            </a:pPr>
            <a:r>
              <a:rPr lang="en-GB" altLang="en-US" sz="2400" b="1">
                <a:solidFill>
                  <a:srgbClr val="000000"/>
                </a:solidFill>
                <a:latin typeface="Times New Roman" panose="02020603050405020304" pitchFamily="18" charset="0"/>
                <a:cs typeface="Times New Roman" panose="02020603050405020304" pitchFamily="18" charset="0"/>
              </a:rPr>
              <a:t>DELETE</a:t>
            </a:r>
          </a:p>
          <a:p>
            <a:pPr algn="just" eaLnBrk="1" hangingPunct="1">
              <a:lnSpc>
                <a:spcPct val="90000"/>
              </a:lnSpc>
              <a:buClr>
                <a:schemeClr val="hlink"/>
              </a:buClr>
              <a:buSzPct val="40000"/>
            </a:pPr>
            <a:r>
              <a:rPr lang="en-GB" altLang="en-US" sz="2400" b="1">
                <a:solidFill>
                  <a:srgbClr val="000000"/>
                </a:solidFill>
                <a:latin typeface="Times New Roman" panose="02020603050405020304" pitchFamily="18" charset="0"/>
                <a:cs typeface="Times New Roman" panose="02020603050405020304" pitchFamily="18" charset="0"/>
              </a:rPr>
              <a:t>INSERT</a:t>
            </a:r>
          </a:p>
        </p:txBody>
      </p:sp>
      <p:sp>
        <p:nvSpPr>
          <p:cNvPr id="122885" name="Rectangle 5"/>
          <p:cNvSpPr>
            <a:spLocks noChangeArrowheads="1"/>
          </p:cNvSpPr>
          <p:nvPr/>
        </p:nvSpPr>
        <p:spPr bwMode="auto">
          <a:xfrm>
            <a:off x="4800600" y="3733800"/>
            <a:ext cx="29718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just" eaLnBrk="1" hangingPunct="1">
              <a:lnSpc>
                <a:spcPct val="90000"/>
              </a:lnSpc>
              <a:buClr>
                <a:schemeClr val="hlink"/>
              </a:buClr>
              <a:buSzPct val="40000"/>
            </a:pPr>
            <a:r>
              <a:rPr lang="en-GB" altLang="en-US" sz="2400" b="1">
                <a:solidFill>
                  <a:srgbClr val="000000"/>
                </a:solidFill>
                <a:latin typeface="Times New Roman" panose="02020603050405020304" pitchFamily="18" charset="0"/>
                <a:cs typeface="Times New Roman" panose="02020603050405020304" pitchFamily="18" charset="0"/>
              </a:rPr>
              <a:t>UPDATE</a:t>
            </a:r>
            <a:r>
              <a:rPr lang="en-US" altLang="en-US" sz="2400" b="1">
                <a:solidFill>
                  <a:srgbClr val="000000"/>
                </a:solidFill>
                <a:latin typeface="Times New Roman" panose="02020603050405020304" pitchFamily="18" charset="0"/>
                <a:cs typeface="Times New Roman" panose="02020603050405020304" pitchFamily="18" charset="0"/>
              </a:rPr>
              <a:t> </a:t>
            </a:r>
          </a:p>
          <a:p>
            <a:pPr algn="just" eaLnBrk="1" hangingPunct="1">
              <a:lnSpc>
                <a:spcPct val="90000"/>
              </a:lnSpc>
              <a:buClr>
                <a:schemeClr val="hlink"/>
              </a:buClr>
              <a:buSzPct val="40000"/>
            </a:pPr>
            <a:r>
              <a:rPr lang="en-GB" altLang="en-US" sz="2400" b="1">
                <a:solidFill>
                  <a:srgbClr val="000000"/>
                </a:solidFill>
                <a:latin typeface="Times New Roman" panose="02020603050405020304" pitchFamily="18" charset="0"/>
                <a:cs typeface="Times New Roman" panose="02020603050405020304" pitchFamily="18" charset="0"/>
              </a:rPr>
              <a:t>DROP</a:t>
            </a:r>
          </a:p>
          <a:p>
            <a:pPr algn="just" eaLnBrk="1" hangingPunct="1">
              <a:lnSpc>
                <a:spcPct val="90000"/>
              </a:lnSpc>
              <a:buClr>
                <a:schemeClr val="hlink"/>
              </a:buClr>
              <a:buSzPct val="40000"/>
            </a:pPr>
            <a:r>
              <a:rPr lang="en-GB" altLang="en-US" sz="2400" b="1">
                <a:solidFill>
                  <a:srgbClr val="000000"/>
                </a:solidFill>
                <a:latin typeface="Times New Roman" panose="02020603050405020304" pitchFamily="18" charset="0"/>
                <a:cs typeface="Times New Roman" panose="02020603050405020304" pitchFamily="18" charset="0"/>
              </a:rPr>
              <a:t>OPEN</a:t>
            </a:r>
          </a:p>
          <a:p>
            <a:pPr algn="just" eaLnBrk="1" hangingPunct="1">
              <a:lnSpc>
                <a:spcPct val="90000"/>
              </a:lnSpc>
              <a:buClr>
                <a:schemeClr val="hlink"/>
              </a:buClr>
              <a:buSzPct val="40000"/>
            </a:pPr>
            <a:r>
              <a:rPr lang="en-GB" altLang="en-US" sz="2400" b="1">
                <a:solidFill>
                  <a:srgbClr val="000000"/>
                </a:solidFill>
                <a:latin typeface="Times New Roman" panose="02020603050405020304" pitchFamily="18" charset="0"/>
                <a:cs typeface="Times New Roman" panose="02020603050405020304" pitchFamily="18" charset="0"/>
              </a:rPr>
              <a:t>FETCH</a:t>
            </a:r>
          </a:p>
          <a:p>
            <a:pPr algn="just" eaLnBrk="1" hangingPunct="1">
              <a:lnSpc>
                <a:spcPct val="90000"/>
              </a:lnSpc>
              <a:buClr>
                <a:schemeClr val="hlink"/>
              </a:buClr>
              <a:buSzPct val="40000"/>
            </a:pPr>
            <a:r>
              <a:rPr lang="en-GB" altLang="en-US" sz="2400" b="1">
                <a:solidFill>
                  <a:srgbClr val="000000"/>
                </a:solidFill>
                <a:latin typeface="Times New Roman" panose="02020603050405020304" pitchFamily="18" charset="0"/>
                <a:cs typeface="Times New Roman" panose="02020603050405020304" pitchFamily="18" charset="0"/>
              </a:rPr>
              <a:t>TRUNCATE TABLE</a:t>
            </a:r>
          </a:p>
          <a:p>
            <a:pPr algn="just" eaLnBrk="1" hangingPunct="1">
              <a:lnSpc>
                <a:spcPct val="90000"/>
              </a:lnSpc>
              <a:buClr>
                <a:schemeClr val="hlink"/>
              </a:buClr>
              <a:buSzPct val="40000"/>
            </a:pPr>
            <a:r>
              <a:rPr lang="en-GB" altLang="en-US" sz="2400" b="1">
                <a:solidFill>
                  <a:srgbClr val="000000"/>
                </a:solidFill>
                <a:latin typeface="Times New Roman" panose="02020603050405020304" pitchFamily="18" charset="0"/>
                <a:cs typeface="Times New Roman" panose="02020603050405020304" pitchFamily="18" charset="0"/>
              </a:rPr>
              <a:t>GRANT</a:t>
            </a:r>
            <a:r>
              <a:rPr lang="en-US" altLang="en-US" sz="2400" b="1">
                <a:solidFill>
                  <a:srgbClr val="000000"/>
                </a:solidFill>
                <a:latin typeface="Times New Roman" panose="02020603050405020304" pitchFamily="18" charset="0"/>
                <a:cs typeface="Times New Roman" panose="02020603050405020304" pitchFamily="18" charset="0"/>
              </a:rPr>
              <a:t> </a:t>
            </a:r>
            <a:endParaRPr lang="en-GB" altLang="en-US" sz="2400" b="1">
              <a:solidFill>
                <a:srgbClr val="000000"/>
              </a:solidFill>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pPr>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2883">
                                            <p:txEl>
                                              <p:pRg st="0" end="0"/>
                                            </p:txEl>
                                          </p:spTgt>
                                        </p:tgtEl>
                                        <p:attrNameLst>
                                          <p:attrName>style.visibility</p:attrName>
                                        </p:attrNameLst>
                                      </p:cBhvr>
                                      <p:to>
                                        <p:strVal val="visible"/>
                                      </p:to>
                                    </p:set>
                                    <p:anim calcmode="lin" valueType="num">
                                      <p:cBhvr additive="base">
                                        <p:cTn id="7" dur="500" fill="hold"/>
                                        <p:tgtEl>
                                          <p:spTgt spid="12288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288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2884">
                                            <p:txEl>
                                              <p:pRg st="0" end="0"/>
                                            </p:txEl>
                                          </p:spTgt>
                                        </p:tgtEl>
                                        <p:attrNameLst>
                                          <p:attrName>style.visibility</p:attrName>
                                        </p:attrNameLst>
                                      </p:cBhvr>
                                      <p:to>
                                        <p:strVal val="visible"/>
                                      </p:to>
                                    </p:set>
                                    <p:anim calcmode="lin" valueType="num">
                                      <p:cBhvr additive="base">
                                        <p:cTn id="13" dur="500" fill="hold"/>
                                        <p:tgtEl>
                                          <p:spTgt spid="122884">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288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2884">
                                            <p:txEl>
                                              <p:pRg st="1" end="1"/>
                                            </p:txEl>
                                          </p:spTgt>
                                        </p:tgtEl>
                                        <p:attrNameLst>
                                          <p:attrName>style.visibility</p:attrName>
                                        </p:attrNameLst>
                                      </p:cBhvr>
                                      <p:to>
                                        <p:strVal val="visible"/>
                                      </p:to>
                                    </p:set>
                                    <p:anim calcmode="lin" valueType="num">
                                      <p:cBhvr additive="base">
                                        <p:cTn id="19" dur="500" fill="hold"/>
                                        <p:tgtEl>
                                          <p:spTgt spid="122884">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288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2884">
                                            <p:txEl>
                                              <p:pRg st="2" end="2"/>
                                            </p:txEl>
                                          </p:spTgt>
                                        </p:tgtEl>
                                        <p:attrNameLst>
                                          <p:attrName>style.visibility</p:attrName>
                                        </p:attrNameLst>
                                      </p:cBhvr>
                                      <p:to>
                                        <p:strVal val="visible"/>
                                      </p:to>
                                    </p:set>
                                    <p:anim calcmode="lin" valueType="num">
                                      <p:cBhvr additive="base">
                                        <p:cTn id="25" dur="500" fill="hold"/>
                                        <p:tgtEl>
                                          <p:spTgt spid="122884">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2288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22884">
                                            <p:txEl>
                                              <p:pRg st="3" end="3"/>
                                            </p:txEl>
                                          </p:spTgt>
                                        </p:tgtEl>
                                        <p:attrNameLst>
                                          <p:attrName>style.visibility</p:attrName>
                                        </p:attrNameLst>
                                      </p:cBhvr>
                                      <p:to>
                                        <p:strVal val="visible"/>
                                      </p:to>
                                    </p:set>
                                    <p:anim calcmode="lin" valueType="num">
                                      <p:cBhvr additive="base">
                                        <p:cTn id="31" dur="500" fill="hold"/>
                                        <p:tgtEl>
                                          <p:spTgt spid="122884">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2288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22884">
                                            <p:txEl>
                                              <p:pRg st="4" end="4"/>
                                            </p:txEl>
                                          </p:spTgt>
                                        </p:tgtEl>
                                        <p:attrNameLst>
                                          <p:attrName>style.visibility</p:attrName>
                                        </p:attrNameLst>
                                      </p:cBhvr>
                                      <p:to>
                                        <p:strVal val="visible"/>
                                      </p:to>
                                    </p:set>
                                    <p:anim calcmode="lin" valueType="num">
                                      <p:cBhvr additive="base">
                                        <p:cTn id="37" dur="500" fill="hold"/>
                                        <p:tgtEl>
                                          <p:spTgt spid="122884">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2288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22884">
                                            <p:txEl>
                                              <p:pRg st="5" end="5"/>
                                            </p:txEl>
                                          </p:spTgt>
                                        </p:tgtEl>
                                        <p:attrNameLst>
                                          <p:attrName>style.visibility</p:attrName>
                                        </p:attrNameLst>
                                      </p:cBhvr>
                                      <p:to>
                                        <p:strVal val="visible"/>
                                      </p:to>
                                    </p:set>
                                    <p:anim calcmode="lin" valueType="num">
                                      <p:cBhvr additive="base">
                                        <p:cTn id="43" dur="500" fill="hold"/>
                                        <p:tgtEl>
                                          <p:spTgt spid="122884">
                                            <p:txEl>
                                              <p:p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22884">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122885">
                                            <p:txEl>
                                              <p:pRg st="0" end="0"/>
                                            </p:txEl>
                                          </p:spTgt>
                                        </p:tgtEl>
                                        <p:attrNameLst>
                                          <p:attrName>style.visibility</p:attrName>
                                        </p:attrNameLst>
                                      </p:cBhvr>
                                      <p:to>
                                        <p:strVal val="visible"/>
                                      </p:to>
                                    </p:set>
                                    <p:anim calcmode="lin" valueType="num">
                                      <p:cBhvr additive="base">
                                        <p:cTn id="49" dur="500" fill="hold"/>
                                        <p:tgtEl>
                                          <p:spTgt spid="122885">
                                            <p:txEl>
                                              <p:pRg st="0" end="0"/>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12288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122885">
                                            <p:txEl>
                                              <p:pRg st="1" end="1"/>
                                            </p:txEl>
                                          </p:spTgt>
                                        </p:tgtEl>
                                        <p:attrNameLst>
                                          <p:attrName>style.visibility</p:attrName>
                                        </p:attrNameLst>
                                      </p:cBhvr>
                                      <p:to>
                                        <p:strVal val="visible"/>
                                      </p:to>
                                    </p:set>
                                    <p:anim calcmode="lin" valueType="num">
                                      <p:cBhvr additive="base">
                                        <p:cTn id="55" dur="500" fill="hold"/>
                                        <p:tgtEl>
                                          <p:spTgt spid="122885">
                                            <p:txEl>
                                              <p:pRg st="1" end="1"/>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12288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122885">
                                            <p:txEl>
                                              <p:pRg st="2" end="2"/>
                                            </p:txEl>
                                          </p:spTgt>
                                        </p:tgtEl>
                                        <p:attrNameLst>
                                          <p:attrName>style.visibility</p:attrName>
                                        </p:attrNameLst>
                                      </p:cBhvr>
                                      <p:to>
                                        <p:strVal val="visible"/>
                                      </p:to>
                                    </p:set>
                                    <p:anim calcmode="lin" valueType="num">
                                      <p:cBhvr additive="base">
                                        <p:cTn id="61" dur="500" fill="hold"/>
                                        <p:tgtEl>
                                          <p:spTgt spid="122885">
                                            <p:txEl>
                                              <p:pRg st="2" end="2"/>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12288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122885">
                                            <p:txEl>
                                              <p:pRg st="3" end="3"/>
                                            </p:txEl>
                                          </p:spTgt>
                                        </p:tgtEl>
                                        <p:attrNameLst>
                                          <p:attrName>style.visibility</p:attrName>
                                        </p:attrNameLst>
                                      </p:cBhvr>
                                      <p:to>
                                        <p:strVal val="visible"/>
                                      </p:to>
                                    </p:set>
                                    <p:anim calcmode="lin" valueType="num">
                                      <p:cBhvr additive="base">
                                        <p:cTn id="67" dur="500" fill="hold"/>
                                        <p:tgtEl>
                                          <p:spTgt spid="122885">
                                            <p:txEl>
                                              <p:pRg st="3" end="3"/>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12288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2" fill="hold" grpId="0" nodeType="clickEffect">
                                  <p:stCondLst>
                                    <p:cond delay="0"/>
                                  </p:stCondLst>
                                  <p:childTnLst>
                                    <p:set>
                                      <p:cBhvr>
                                        <p:cTn id="72" dur="1" fill="hold">
                                          <p:stCondLst>
                                            <p:cond delay="0"/>
                                          </p:stCondLst>
                                        </p:cTn>
                                        <p:tgtEl>
                                          <p:spTgt spid="122885">
                                            <p:txEl>
                                              <p:pRg st="4" end="4"/>
                                            </p:txEl>
                                          </p:spTgt>
                                        </p:tgtEl>
                                        <p:attrNameLst>
                                          <p:attrName>style.visibility</p:attrName>
                                        </p:attrNameLst>
                                      </p:cBhvr>
                                      <p:to>
                                        <p:strVal val="visible"/>
                                      </p:to>
                                    </p:set>
                                    <p:anim calcmode="lin" valueType="num">
                                      <p:cBhvr additive="base">
                                        <p:cTn id="73" dur="500" fill="hold"/>
                                        <p:tgtEl>
                                          <p:spTgt spid="122885">
                                            <p:txEl>
                                              <p:pRg st="4" end="4"/>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12288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2" fill="hold" grpId="0" nodeType="clickEffect">
                                  <p:stCondLst>
                                    <p:cond delay="0"/>
                                  </p:stCondLst>
                                  <p:childTnLst>
                                    <p:set>
                                      <p:cBhvr>
                                        <p:cTn id="78" dur="1" fill="hold">
                                          <p:stCondLst>
                                            <p:cond delay="0"/>
                                          </p:stCondLst>
                                        </p:cTn>
                                        <p:tgtEl>
                                          <p:spTgt spid="122885">
                                            <p:txEl>
                                              <p:pRg st="5" end="5"/>
                                            </p:txEl>
                                          </p:spTgt>
                                        </p:tgtEl>
                                        <p:attrNameLst>
                                          <p:attrName>style.visibility</p:attrName>
                                        </p:attrNameLst>
                                      </p:cBhvr>
                                      <p:to>
                                        <p:strVal val="visible"/>
                                      </p:to>
                                    </p:set>
                                    <p:anim calcmode="lin" valueType="num">
                                      <p:cBhvr additive="base">
                                        <p:cTn id="79" dur="500" fill="hold"/>
                                        <p:tgtEl>
                                          <p:spTgt spid="122885">
                                            <p:txEl>
                                              <p:pRg st="5" end="5"/>
                                            </p:txEl>
                                          </p:spTgt>
                                        </p:tgtEl>
                                        <p:attrNameLst>
                                          <p:attrName>ppt_x</p:attrName>
                                        </p:attrNameLst>
                                      </p:cBhvr>
                                      <p:tavLst>
                                        <p:tav tm="0">
                                          <p:val>
                                            <p:strVal val="1+#ppt_w/2"/>
                                          </p:val>
                                        </p:tav>
                                        <p:tav tm="100000">
                                          <p:val>
                                            <p:strVal val="#ppt_x"/>
                                          </p:val>
                                        </p:tav>
                                      </p:tavLst>
                                    </p:anim>
                                    <p:anim calcmode="lin" valueType="num">
                                      <p:cBhvr additive="base">
                                        <p:cTn id="80" dur="500" fill="hold"/>
                                        <p:tgtEl>
                                          <p:spTgt spid="122885">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3" grpId="0" build="p" autoUpdateAnimBg="0"/>
      <p:bldP spid="122884" grpId="0" build="p" autoUpdateAnimBg="0"/>
      <p:bldP spid="122885"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065213" y="522288"/>
            <a:ext cx="7793037" cy="1143000"/>
          </a:xfrm>
        </p:spPr>
        <p:txBody>
          <a:bodyPr/>
          <a:lstStyle/>
          <a:p>
            <a:pPr algn="l" eaLnBrk="1" hangingPunct="1"/>
            <a:r>
              <a:rPr lang="en-US" altLang="en-US" sz="4400">
                <a:latin typeface="Arial" panose="020B0604020202020204" pitchFamily="34" charset="0"/>
              </a:rPr>
              <a:t>Transaction</a:t>
            </a:r>
          </a:p>
        </p:txBody>
      </p:sp>
      <p:sp>
        <p:nvSpPr>
          <p:cNvPr id="98317" name="Rectangle 13"/>
          <p:cNvSpPr>
            <a:spLocks noChangeArrowheads="1"/>
          </p:cNvSpPr>
          <p:nvPr/>
        </p:nvSpPr>
        <p:spPr bwMode="auto">
          <a:xfrm>
            <a:off x="762000" y="1941513"/>
            <a:ext cx="78486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just"/>
            <a:r>
              <a:rPr lang="en-US" sz="2000"/>
              <a:t>Giao dịch là một đơn vị xử lý nguyên tố bao gồm một hoặc nhiều lệnh thực hiện đồng thời các lệnh tương tác đến CSDL</a:t>
            </a:r>
          </a:p>
          <a:p>
            <a:pPr algn="just"/>
            <a:r>
              <a:rPr lang="en-US" sz="2000"/>
              <a:t>Các lệnh trong một giao dịch thực hiện theo nguyên tắc  hoặc  tất cả đều thành công hoặc một lệnh thất bại thì toàn bộ giao dịch thất bại.</a:t>
            </a:r>
          </a:p>
          <a:p>
            <a:pPr algn="just"/>
            <a:r>
              <a:rPr lang="en-US" sz="2000"/>
              <a:t>Nếu việc thực thi một lệnh nào đó bị thất bại thì dữ liệu phải rollback trạng thái ban đầu</a:t>
            </a:r>
          </a:p>
          <a:p>
            <a:pPr marL="0" indent="0" algn="just">
              <a:buNone/>
              <a:defRPr/>
            </a:pPr>
            <a:endParaRPr lang="en-US" sz="2000"/>
          </a:p>
          <a:p>
            <a:pPr marL="0" indent="0" algn="just">
              <a:buNone/>
              <a:defRPr/>
            </a:pPr>
            <a:r>
              <a:rPr lang="vi-VN" sz="2000"/>
              <a:t>Ví dụ : Ngân hàng thực hiện chuyển tiền từ tài khoản A sang tài khoản B, cần thực hiện hai công việc : </a:t>
            </a:r>
            <a:endParaRPr lang="en-US" sz="2000"/>
          </a:p>
          <a:p>
            <a:pPr lvl="1" algn="just">
              <a:buFont typeface="Arial" panose="020B0604020202020204" pitchFamily="34" charset="0"/>
              <a:buChar char="•"/>
              <a:defRPr/>
            </a:pPr>
            <a:r>
              <a:rPr lang="vi-VN" sz="2000"/>
              <a:t>trừ tiền của </a:t>
            </a:r>
            <a:r>
              <a:rPr lang="en-US" sz="2000"/>
              <a:t>tài khoản </a:t>
            </a:r>
            <a:r>
              <a:rPr lang="vi-VN" sz="2000"/>
              <a:t>A, </a:t>
            </a:r>
            <a:endParaRPr lang="en-US" sz="2000"/>
          </a:p>
          <a:p>
            <a:pPr lvl="1" algn="just">
              <a:buFont typeface="Arial" panose="020B0604020202020204" pitchFamily="34" charset="0"/>
              <a:buChar char="•"/>
              <a:defRPr/>
            </a:pPr>
            <a:r>
              <a:rPr lang="vi-VN" sz="2000"/>
              <a:t>tăng tiền của </a:t>
            </a:r>
            <a:r>
              <a:rPr lang="en-US" sz="2000"/>
              <a:t>tài khoản </a:t>
            </a:r>
            <a:r>
              <a:rPr lang="vi-VN" sz="2000"/>
              <a:t>B</a:t>
            </a:r>
            <a:endParaRPr lang="en-US" sz="2000"/>
          </a:p>
          <a:p>
            <a:pPr algn="just"/>
            <a:endParaRPr lang="en-US" sz="2000" dirty="0"/>
          </a:p>
        </p:txBody>
      </p:sp>
      <p:sp>
        <p:nvSpPr>
          <p:cNvPr id="3" name="Date Placeholder 2"/>
          <p:cNvSpPr>
            <a:spLocks noGrp="1"/>
          </p:cNvSpPr>
          <p:nvPr>
            <p:ph type="dt" sz="half" idx="10"/>
          </p:nvPr>
        </p:nvSpPr>
        <p:spPr/>
        <p:txBody>
          <a:bodyPr/>
          <a:lstStyle/>
          <a:p>
            <a:pPr>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8317">
                                            <p:txEl>
                                              <p:pRg st="0" end="0"/>
                                            </p:txEl>
                                          </p:spTgt>
                                        </p:tgtEl>
                                        <p:attrNameLst>
                                          <p:attrName>style.visibility</p:attrName>
                                        </p:attrNameLst>
                                      </p:cBhvr>
                                      <p:to>
                                        <p:strVal val="visible"/>
                                      </p:to>
                                    </p:set>
                                    <p:anim calcmode="lin" valueType="num">
                                      <p:cBhvr additive="base">
                                        <p:cTn id="7" dur="500" fill="hold"/>
                                        <p:tgtEl>
                                          <p:spTgt spid="9831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831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8317">
                                            <p:txEl>
                                              <p:pRg st="1" end="1"/>
                                            </p:txEl>
                                          </p:spTgt>
                                        </p:tgtEl>
                                        <p:attrNameLst>
                                          <p:attrName>style.visibility</p:attrName>
                                        </p:attrNameLst>
                                      </p:cBhvr>
                                      <p:to>
                                        <p:strVal val="visible"/>
                                      </p:to>
                                    </p:set>
                                    <p:anim calcmode="lin" valueType="num">
                                      <p:cBhvr additive="base">
                                        <p:cTn id="13" dur="500" fill="hold"/>
                                        <p:tgtEl>
                                          <p:spTgt spid="9831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831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8317">
                                            <p:txEl>
                                              <p:pRg st="2" end="2"/>
                                            </p:txEl>
                                          </p:spTgt>
                                        </p:tgtEl>
                                        <p:attrNameLst>
                                          <p:attrName>style.visibility</p:attrName>
                                        </p:attrNameLst>
                                      </p:cBhvr>
                                      <p:to>
                                        <p:strVal val="visible"/>
                                      </p:to>
                                    </p:set>
                                    <p:anim calcmode="lin" valueType="num">
                                      <p:cBhvr additive="base">
                                        <p:cTn id="19" dur="500" fill="hold"/>
                                        <p:tgtEl>
                                          <p:spTgt spid="9831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831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8317">
                                            <p:txEl>
                                              <p:pRg st="4" end="4"/>
                                            </p:txEl>
                                          </p:spTgt>
                                        </p:tgtEl>
                                        <p:attrNameLst>
                                          <p:attrName>style.visibility</p:attrName>
                                        </p:attrNameLst>
                                      </p:cBhvr>
                                      <p:to>
                                        <p:strVal val="visible"/>
                                      </p:to>
                                    </p:set>
                                    <p:anim calcmode="lin" valueType="num">
                                      <p:cBhvr additive="base">
                                        <p:cTn id="25" dur="500" fill="hold"/>
                                        <p:tgtEl>
                                          <p:spTgt spid="98317">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98317">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98317">
                                            <p:txEl>
                                              <p:pRg st="5" end="5"/>
                                            </p:txEl>
                                          </p:spTgt>
                                        </p:tgtEl>
                                        <p:attrNameLst>
                                          <p:attrName>style.visibility</p:attrName>
                                        </p:attrNameLst>
                                      </p:cBhvr>
                                      <p:to>
                                        <p:strVal val="visible"/>
                                      </p:to>
                                    </p:set>
                                    <p:anim calcmode="lin" valueType="num">
                                      <p:cBhvr additive="base">
                                        <p:cTn id="29" dur="500" fill="hold"/>
                                        <p:tgtEl>
                                          <p:spTgt spid="98317">
                                            <p:txEl>
                                              <p:pRg st="5"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98317">
                                            <p:txEl>
                                              <p:pRg st="5" end="5"/>
                                            </p:txEl>
                                          </p:spTgt>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98317">
                                            <p:txEl>
                                              <p:pRg st="6" end="6"/>
                                            </p:txEl>
                                          </p:spTgt>
                                        </p:tgtEl>
                                        <p:attrNameLst>
                                          <p:attrName>style.visibility</p:attrName>
                                        </p:attrNameLst>
                                      </p:cBhvr>
                                      <p:to>
                                        <p:strVal val="visible"/>
                                      </p:to>
                                    </p:set>
                                    <p:anim calcmode="lin" valueType="num">
                                      <p:cBhvr additive="base">
                                        <p:cTn id="33" dur="500" fill="hold"/>
                                        <p:tgtEl>
                                          <p:spTgt spid="98317">
                                            <p:txEl>
                                              <p:pRg st="6" end="6"/>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98317">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17"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085850" y="533400"/>
            <a:ext cx="7793038" cy="1143000"/>
          </a:xfrm>
        </p:spPr>
        <p:txBody>
          <a:bodyPr/>
          <a:lstStyle/>
          <a:p>
            <a:pPr algn="l" eaLnBrk="1" hangingPunct="1"/>
            <a:r>
              <a:rPr lang="en-US" altLang="en-US"/>
              <a:t>Autocommit Transaction</a:t>
            </a:r>
            <a:endParaRPr lang="en-US" altLang="en-US">
              <a:latin typeface="Helvetica-Compressed" panose="02020500000000000000" pitchFamily="18" charset="0"/>
            </a:endParaRPr>
          </a:p>
        </p:txBody>
      </p:sp>
      <p:sp>
        <p:nvSpPr>
          <p:cNvPr id="36867" name="Text Box 5"/>
          <p:cNvSpPr txBox="1">
            <a:spLocks noChangeArrowheads="1"/>
          </p:cNvSpPr>
          <p:nvPr/>
        </p:nvSpPr>
        <p:spPr bwMode="auto">
          <a:xfrm>
            <a:off x="898525" y="2022475"/>
            <a:ext cx="7712075" cy="256685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nSpc>
                <a:spcPct val="90000"/>
              </a:lnSpc>
            </a:pPr>
            <a:r>
              <a:rPr lang="en-US" sz="2400" b="1">
                <a:solidFill>
                  <a:srgbClr val="C00000"/>
                </a:solidFill>
              </a:rPr>
              <a:t>Au</a:t>
            </a:r>
            <a:r>
              <a:rPr lang="en-US" sz="2400" b="1" i="1">
                <a:solidFill>
                  <a:srgbClr val="C00000"/>
                </a:solidFill>
              </a:rPr>
              <a:t>tocommit </a:t>
            </a:r>
            <a:r>
              <a:rPr lang="en-US" sz="2400" b="1">
                <a:solidFill>
                  <a:srgbClr val="C00000"/>
                </a:solidFill>
              </a:rPr>
              <a:t>mode</a:t>
            </a:r>
            <a:r>
              <a:rPr lang="en-US" sz="2400"/>
              <a:t>: mô hình quản lý transaction mặc định của SQL Server.</a:t>
            </a:r>
          </a:p>
          <a:p>
            <a:pPr>
              <a:lnSpc>
                <a:spcPct val="90000"/>
              </a:lnSpc>
            </a:pPr>
            <a:r>
              <a:rPr lang="en-US" sz="2400"/>
              <a:t>Một giao dịch được committed nếu thực hiện thành công hay  trả ngược về lại ban đầu (roll back) nếu gặp lỗi.</a:t>
            </a:r>
          </a:p>
          <a:p>
            <a:pPr>
              <a:lnSpc>
                <a:spcPct val="90000"/>
              </a:lnSpc>
            </a:pPr>
            <a:r>
              <a:rPr lang="en-US" sz="2400"/>
              <a:t>Lệnh </a:t>
            </a:r>
            <a:r>
              <a:rPr lang="en-US" sz="2400" b="1">
                <a:solidFill>
                  <a:srgbClr val="C00000"/>
                </a:solidFill>
              </a:rPr>
              <a:t>BEGIN TRANSACTION </a:t>
            </a:r>
            <a:r>
              <a:rPr lang="en-US" sz="2400"/>
              <a:t>vượt quyền </a:t>
            </a:r>
            <a:r>
              <a:rPr lang="en-US" sz="2400">
                <a:solidFill>
                  <a:srgbClr val="C00000"/>
                </a:solidFill>
              </a:rPr>
              <a:t>autocommit</a:t>
            </a:r>
            <a:r>
              <a:rPr lang="en-US" sz="2400"/>
              <a:t> mặc định. </a:t>
            </a:r>
            <a:endParaRPr lang="en-US" sz="2400" dirty="0"/>
          </a:p>
        </p:txBody>
      </p:sp>
      <p:sp>
        <p:nvSpPr>
          <p:cNvPr id="3" name="Date Placeholder 2"/>
          <p:cNvSpPr>
            <a:spLocks noGrp="1"/>
          </p:cNvSpPr>
          <p:nvPr>
            <p:ph type="dt" sz="half" idx="10"/>
          </p:nvPr>
        </p:nvSpPr>
        <p:spPr/>
        <p:txBody>
          <a:bodyPr/>
          <a:lstStyle/>
          <a:p>
            <a:pPr>
              <a:defRPr/>
            </a:pP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122363" y="533400"/>
            <a:ext cx="7793037" cy="1143000"/>
          </a:xfrm>
        </p:spPr>
        <p:txBody>
          <a:bodyPr/>
          <a:lstStyle/>
          <a:p>
            <a:pPr algn="l" eaLnBrk="1" hangingPunct="1"/>
            <a:r>
              <a:rPr lang="en-US" altLang="en-US" sz="4400">
                <a:latin typeface="Arial" panose="020B0604020202020204" pitchFamily="34" charset="0"/>
              </a:rPr>
              <a:t>Distributed Transactions</a:t>
            </a:r>
          </a:p>
        </p:txBody>
      </p:sp>
      <p:sp>
        <p:nvSpPr>
          <p:cNvPr id="105479" name="Rectangle 7"/>
          <p:cNvSpPr>
            <a:spLocks noChangeArrowheads="1"/>
          </p:cNvSpPr>
          <p:nvPr/>
        </p:nvSpPr>
        <p:spPr bwMode="auto">
          <a:xfrm>
            <a:off x="838200" y="1981200"/>
            <a:ext cx="76962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just" eaLnBrk="1" hangingPunct="1">
              <a:lnSpc>
                <a:spcPct val="120000"/>
              </a:lnSpc>
            </a:pPr>
            <a:r>
              <a:rPr lang="en-GB" altLang="en-US" sz="2400">
                <a:solidFill>
                  <a:srgbClr val="000000"/>
                </a:solidFill>
                <a:latin typeface="Times New Roman" panose="02020603050405020304" pitchFamily="18" charset="0"/>
                <a:cs typeface="Times New Roman" panose="02020603050405020304" pitchFamily="18" charset="0"/>
              </a:rPr>
              <a:t>Là một loại Explicip Transaction nhưng giao tác của nó liên quan nhiều Server. Sự quản lý phải được kết hợp giữa các nhà quản lý tài nguyên của các server và điều này gọi là transaction manager. </a:t>
            </a:r>
          </a:p>
          <a:p>
            <a:pPr algn="just" eaLnBrk="1" hangingPunct="1">
              <a:lnSpc>
                <a:spcPct val="120000"/>
              </a:lnSpc>
            </a:pPr>
            <a:r>
              <a:rPr lang="en-GB" altLang="en-US" sz="2400">
                <a:solidFill>
                  <a:srgbClr val="000000"/>
                </a:solidFill>
                <a:latin typeface="Times New Roman" panose="02020603050405020304" pitchFamily="18" charset="0"/>
                <a:cs typeface="Times New Roman" panose="02020603050405020304" pitchFamily="18" charset="0"/>
              </a:rPr>
              <a:t>Các Transaction trong một server là những tham chiếu từ nhiều Database, thực ra cũng là một Distributed Transaction.</a:t>
            </a:r>
            <a:r>
              <a:rPr lang="en-US" altLang="en-US" sz="2400">
                <a:solidFill>
                  <a:srgbClr val="000000"/>
                </a:solidFill>
                <a:latin typeface="Times New Roman" panose="02020603050405020304" pitchFamily="18" charset="0"/>
                <a:cs typeface="Times New Roman" panose="02020603050405020304" pitchFamily="18" charset="0"/>
              </a:rPr>
              <a:t> </a:t>
            </a:r>
          </a:p>
          <a:p>
            <a:pPr algn="just" eaLnBrk="1" hangingPunct="1">
              <a:lnSpc>
                <a:spcPct val="120000"/>
              </a:lnSpc>
            </a:pPr>
            <a:r>
              <a:rPr lang="en-US" altLang="en-US" sz="2400">
                <a:solidFill>
                  <a:srgbClr val="000000"/>
                </a:solidFill>
                <a:latin typeface="Times New Roman" panose="02020603050405020304" pitchFamily="18" charset="0"/>
                <a:cs typeface="Times New Roman" panose="02020603050405020304" pitchFamily="18" charset="0"/>
              </a:rPr>
              <a:t>Transaction log: d</a:t>
            </a:r>
            <a:r>
              <a:rPr lang="en-GB" altLang="en-US" sz="2400">
                <a:solidFill>
                  <a:srgbClr val="000000"/>
                </a:solidFill>
                <a:latin typeface="Times New Roman" panose="02020603050405020304" pitchFamily="18" charset="0"/>
                <a:cs typeface="Times New Roman" panose="02020603050405020304" pitchFamily="18" charset="0"/>
              </a:rPr>
              <a:t>ùng để ngăn chặn người dùng hiệu chỉnh dữ liệu ảnh hưởng từ các transaction chưa hoàn tất.</a:t>
            </a:r>
          </a:p>
        </p:txBody>
      </p:sp>
      <p:sp>
        <p:nvSpPr>
          <p:cNvPr id="3" name="Date Placeholder 2"/>
          <p:cNvSpPr>
            <a:spLocks noGrp="1"/>
          </p:cNvSpPr>
          <p:nvPr>
            <p:ph type="dt" sz="half" idx="10"/>
          </p:nvPr>
        </p:nvSpPr>
        <p:spPr/>
        <p:txBody>
          <a:bodyPr/>
          <a:lstStyle/>
          <a:p>
            <a:pPr>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5479">
                                            <p:txEl>
                                              <p:pRg st="0" end="0"/>
                                            </p:txEl>
                                          </p:spTgt>
                                        </p:tgtEl>
                                        <p:attrNameLst>
                                          <p:attrName>style.visibility</p:attrName>
                                        </p:attrNameLst>
                                      </p:cBhvr>
                                      <p:to>
                                        <p:strVal val="visible"/>
                                      </p:to>
                                    </p:set>
                                    <p:anim calcmode="lin" valueType="num">
                                      <p:cBhvr additive="base">
                                        <p:cTn id="7" dur="500" fill="hold"/>
                                        <p:tgtEl>
                                          <p:spTgt spid="10547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547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5479">
                                            <p:txEl>
                                              <p:pRg st="1" end="1"/>
                                            </p:txEl>
                                          </p:spTgt>
                                        </p:tgtEl>
                                        <p:attrNameLst>
                                          <p:attrName>style.visibility</p:attrName>
                                        </p:attrNameLst>
                                      </p:cBhvr>
                                      <p:to>
                                        <p:strVal val="visible"/>
                                      </p:to>
                                    </p:set>
                                    <p:anim calcmode="lin" valueType="num">
                                      <p:cBhvr additive="base">
                                        <p:cTn id="13" dur="500" fill="hold"/>
                                        <p:tgtEl>
                                          <p:spTgt spid="10547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547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5479">
                                            <p:txEl>
                                              <p:pRg st="2" end="2"/>
                                            </p:txEl>
                                          </p:spTgt>
                                        </p:tgtEl>
                                        <p:attrNameLst>
                                          <p:attrName>style.visibility</p:attrName>
                                        </p:attrNameLst>
                                      </p:cBhvr>
                                      <p:to>
                                        <p:strVal val="visible"/>
                                      </p:to>
                                    </p:set>
                                    <p:anim calcmode="lin" valueType="num">
                                      <p:cBhvr additive="base">
                                        <p:cTn id="19" dur="500" fill="hold"/>
                                        <p:tgtEl>
                                          <p:spTgt spid="10547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5479">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9"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algn="l" eaLnBrk="1" hangingPunct="1"/>
            <a:r>
              <a:rPr lang="en-US" altLang="en-US">
                <a:latin typeface="Arial" panose="020B0604020202020204" pitchFamily="34" charset="0"/>
              </a:rPr>
              <a:t>TRANSACTION LOG</a:t>
            </a:r>
          </a:p>
        </p:txBody>
      </p:sp>
      <p:sp>
        <p:nvSpPr>
          <p:cNvPr id="39939" name="Rectangle 3"/>
          <p:cNvSpPr>
            <a:spLocks noGrp="1" noChangeArrowheads="1"/>
          </p:cNvSpPr>
          <p:nvPr>
            <p:ph type="body" idx="1"/>
          </p:nvPr>
        </p:nvSpPr>
        <p:spPr>
          <a:xfrm>
            <a:off x="838200" y="1919288"/>
            <a:ext cx="8305800" cy="4557712"/>
          </a:xfrm>
        </p:spPr>
        <p:txBody>
          <a:bodyPr/>
          <a:lstStyle/>
          <a:p>
            <a:pPr eaLnBrk="1" hangingPunct="1"/>
            <a:r>
              <a:rPr lang="en-US" altLang="en-US" sz="2400"/>
              <a:t>Dùng để theo vết tất cả các giao dịch</a:t>
            </a:r>
          </a:p>
          <a:p>
            <a:pPr eaLnBrk="1" hangingPunct="1"/>
            <a:r>
              <a:rPr lang="en-US" altLang="en-US" sz="2400"/>
              <a:t>Phục hồi dữ liệu</a:t>
            </a:r>
          </a:p>
          <a:p>
            <a:pPr eaLnBrk="1" hangingPunct="1"/>
            <a:r>
              <a:rPr lang="en-US" altLang="en-US" sz="2400"/>
              <a:t>Một transaction log gồm:</a:t>
            </a:r>
          </a:p>
          <a:p>
            <a:pPr lvl="1" eaLnBrk="1" hangingPunct="1"/>
            <a:r>
              <a:rPr lang="en-US" altLang="en-US" sz="2000"/>
              <a:t>Một record đánh dấu bắt đầu 1 transaction</a:t>
            </a:r>
          </a:p>
          <a:p>
            <a:pPr lvl="1" eaLnBrk="1" hangingPunct="1"/>
            <a:r>
              <a:rPr lang="en-US" altLang="en-US" sz="2000"/>
              <a:t>Thông tin về transaction</a:t>
            </a:r>
          </a:p>
          <a:p>
            <a:pPr lvl="2" eaLnBrk="1" hangingPunct="1"/>
            <a:r>
              <a:rPr lang="en-US" altLang="en-US" sz="1800"/>
              <a:t>Thao tác (cập nhật, xóa, chèn)</a:t>
            </a:r>
          </a:p>
          <a:p>
            <a:pPr lvl="2" eaLnBrk="1" hangingPunct="1"/>
            <a:r>
              <a:rPr lang="en-US" altLang="en-US" sz="1800"/>
              <a:t>Tên các object ảnh hưởng bởi transaction</a:t>
            </a:r>
          </a:p>
          <a:p>
            <a:pPr lvl="2" eaLnBrk="1" hangingPunct="1"/>
            <a:r>
              <a:rPr lang="en-US" altLang="en-US" sz="1800"/>
              <a:t>Giá trị trước và sau của các field được cập nhật.</a:t>
            </a:r>
          </a:p>
          <a:p>
            <a:pPr lvl="2" eaLnBrk="1" hangingPunct="1"/>
            <a:r>
              <a:rPr lang="en-US" altLang="en-US" sz="1800"/>
              <a:t>Con trỏ trỏ đến dòng trước và sau trong cùng 1 transaction</a:t>
            </a:r>
          </a:p>
          <a:p>
            <a:pPr lvl="1" eaLnBrk="1" hangingPunct="1"/>
            <a:r>
              <a:rPr lang="en-US" altLang="en-US" sz="2000"/>
              <a:t>Một record đánh dấu kết thúc transaction</a:t>
            </a:r>
          </a:p>
        </p:txBody>
      </p:sp>
      <p:sp>
        <p:nvSpPr>
          <p:cNvPr id="3" name="Date Placeholder 2"/>
          <p:cNvSpPr>
            <a:spLocks noGrp="1"/>
          </p:cNvSpPr>
          <p:nvPr>
            <p:ph type="dt" sz="half" idx="10"/>
          </p:nvPr>
        </p:nvSpPr>
        <p:spPr/>
        <p:txBody>
          <a:bodyPr/>
          <a:lstStyle/>
          <a:p>
            <a:pPr>
              <a:defRPr/>
            </a:pP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algn="l" eaLnBrk="1" hangingPunct="1"/>
            <a:r>
              <a:rPr lang="en-US" altLang="en-US">
                <a:latin typeface="Arial" panose="020B0604020202020204" pitchFamily="34" charset="0"/>
              </a:rPr>
              <a:t>TRANSACTION LOG (tt)</a:t>
            </a:r>
          </a:p>
        </p:txBody>
      </p:sp>
      <p:pic>
        <p:nvPicPr>
          <p:cNvPr id="41987" name="Picture 3" descr="Tbl09-01"/>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210256" y="2209800"/>
            <a:ext cx="8733719" cy="419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1085850" y="533400"/>
            <a:ext cx="7793038" cy="1143000"/>
          </a:xfrm>
        </p:spPr>
        <p:txBody>
          <a:bodyPr/>
          <a:lstStyle/>
          <a:p>
            <a:pPr algn="l" eaLnBrk="1" hangingPunct="1"/>
            <a:r>
              <a:rPr lang="en-US" altLang="en-US" sz="4400">
                <a:latin typeface="Helvetica-Compressed" panose="02020500000000000000" pitchFamily="18" charset="0"/>
              </a:rPr>
              <a:t>Công dụng của Transation</a:t>
            </a:r>
          </a:p>
        </p:txBody>
      </p:sp>
      <p:sp>
        <p:nvSpPr>
          <p:cNvPr id="44035" name="Text Box 9"/>
          <p:cNvSpPr txBox="1">
            <a:spLocks noChangeArrowheads="1"/>
          </p:cNvSpPr>
          <p:nvPr/>
        </p:nvSpPr>
        <p:spPr bwMode="auto">
          <a:xfrm>
            <a:off x="762000" y="2057400"/>
            <a:ext cx="7924800" cy="304698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7338" indent="-287338">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just" eaLnBrk="1" hangingPunct="1">
              <a:spcBef>
                <a:spcPct val="0"/>
              </a:spcBef>
              <a:buClr>
                <a:srgbClr val="3399FF"/>
              </a:buClr>
              <a:buSzPct val="70000"/>
              <a:buFont typeface="Wingdings" panose="05000000000000000000" pitchFamily="2" charset="2"/>
              <a:buChar char="v"/>
            </a:pPr>
            <a:r>
              <a:rPr lang="en-US" altLang="en-US" sz="2400">
                <a:latin typeface="Times New Roman" panose="02020603050405020304" pitchFamily="18" charset="0"/>
              </a:rPr>
              <a:t>Phục hồi các Transaction đặc biệt: Khi môt Application đưa ra lệnh ROLL BACK hay SQL nhận ra một lỗi, thì bảng ghi log được dùng để Roll Back bất kỳ hiệu chỉnh trong suốt quá trình Transaction chưa hoàn tất.</a:t>
            </a:r>
          </a:p>
          <a:p>
            <a:pPr algn="just" eaLnBrk="1" hangingPunct="1">
              <a:spcBef>
                <a:spcPct val="0"/>
              </a:spcBef>
              <a:buClr>
                <a:srgbClr val="3399FF"/>
              </a:buClr>
              <a:buSzPct val="70000"/>
              <a:buFont typeface="Wingdings" panose="05000000000000000000" pitchFamily="2" charset="2"/>
              <a:buChar char="v"/>
            </a:pPr>
            <a:r>
              <a:rPr lang="en-US" altLang="en-US" sz="2400">
                <a:latin typeface="Times New Roman" panose="02020603050405020304" pitchFamily="18" charset="0"/>
              </a:rPr>
              <a:t>Phục hồi tất cả các Transaction chưa hoàn tất khi SQL Server được bắt đầu.</a:t>
            </a:r>
          </a:p>
          <a:p>
            <a:pPr algn="just" eaLnBrk="1" hangingPunct="1">
              <a:spcBef>
                <a:spcPct val="0"/>
              </a:spcBef>
              <a:buClr>
                <a:srgbClr val="3399FF"/>
              </a:buClr>
              <a:buSzPct val="70000"/>
              <a:buFont typeface="Wingdings" panose="05000000000000000000" pitchFamily="2" charset="2"/>
              <a:buChar char="v"/>
            </a:pPr>
            <a:r>
              <a:rPr lang="en-US" altLang="en-US" sz="2400">
                <a:latin typeface="Times New Roman" panose="02020603050405020304" pitchFamily="18" charset="0"/>
              </a:rPr>
              <a:t>Hoàn trả lại Database lại đến một thời điểm bị lỗi : Nhằm đảm bảo không phát sinh mâu thuẫn khi có sự cố.</a:t>
            </a:r>
          </a:p>
        </p:txBody>
      </p:sp>
      <p:sp>
        <p:nvSpPr>
          <p:cNvPr id="3" name="Date Placeholder 2"/>
          <p:cNvSpPr>
            <a:spLocks noGrp="1"/>
          </p:cNvSpPr>
          <p:nvPr>
            <p:ph type="dt" sz="half" idx="10"/>
          </p:nvPr>
        </p:nvSpPr>
        <p:spPr/>
        <p:txBody>
          <a:bodyPr/>
          <a:lstStyle/>
          <a:p>
            <a:pPr>
              <a:defRPr/>
            </a:pPr>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026"/>
          <p:cNvSpPr>
            <a:spLocks noGrp="1" noChangeArrowheads="1"/>
          </p:cNvSpPr>
          <p:nvPr>
            <p:ph type="title"/>
          </p:nvPr>
        </p:nvSpPr>
        <p:spPr>
          <a:xfrm>
            <a:off x="1103313" y="533400"/>
            <a:ext cx="8193087" cy="1143000"/>
          </a:xfrm>
        </p:spPr>
        <p:txBody>
          <a:bodyPr/>
          <a:lstStyle/>
          <a:p>
            <a:pPr algn="l" eaLnBrk="1" hangingPunct="1"/>
            <a:r>
              <a:rPr lang="en-US" altLang="en-US" sz="3200">
                <a:latin typeface="Arial" panose="020B0604020202020204" pitchFamily="34" charset="0"/>
              </a:rPr>
              <a:t>Các lệnh không hợp lệ trong Transactions</a:t>
            </a:r>
          </a:p>
        </p:txBody>
      </p:sp>
      <p:sp>
        <p:nvSpPr>
          <p:cNvPr id="118787" name="Rectangle 1027"/>
          <p:cNvSpPr>
            <a:spLocks noChangeArrowheads="1"/>
          </p:cNvSpPr>
          <p:nvPr/>
        </p:nvSpPr>
        <p:spPr bwMode="auto">
          <a:xfrm>
            <a:off x="1103313" y="2106613"/>
            <a:ext cx="40386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just" eaLnBrk="1" hangingPunct="1">
              <a:lnSpc>
                <a:spcPct val="90000"/>
              </a:lnSpc>
            </a:pPr>
            <a:r>
              <a:rPr lang="en-GB" altLang="en-US" sz="2800">
                <a:solidFill>
                  <a:srgbClr val="000000"/>
                </a:solidFill>
                <a:latin typeface="Times New Roman" panose="02020603050405020304" pitchFamily="18" charset="0"/>
                <a:cs typeface="Times New Roman" panose="02020603050405020304" pitchFamily="18" charset="0"/>
              </a:rPr>
              <a:t>ALTER DATABASE</a:t>
            </a:r>
          </a:p>
          <a:p>
            <a:pPr algn="just" eaLnBrk="1" hangingPunct="1">
              <a:lnSpc>
                <a:spcPct val="90000"/>
              </a:lnSpc>
            </a:pPr>
            <a:r>
              <a:rPr lang="en-GB" altLang="en-US" sz="2800">
                <a:solidFill>
                  <a:srgbClr val="000000"/>
                </a:solidFill>
                <a:latin typeface="Times New Roman" panose="02020603050405020304" pitchFamily="18" charset="0"/>
                <a:cs typeface="Times New Roman" panose="02020603050405020304" pitchFamily="18" charset="0"/>
              </a:rPr>
              <a:t>DROP DATABASE</a:t>
            </a:r>
          </a:p>
          <a:p>
            <a:pPr algn="just" eaLnBrk="1" hangingPunct="1">
              <a:lnSpc>
                <a:spcPct val="90000"/>
              </a:lnSpc>
            </a:pPr>
            <a:r>
              <a:rPr lang="en-GB" altLang="en-US" sz="2800">
                <a:solidFill>
                  <a:srgbClr val="000000"/>
                </a:solidFill>
                <a:latin typeface="Times New Roman" panose="02020603050405020304" pitchFamily="18" charset="0"/>
                <a:cs typeface="Times New Roman" panose="02020603050405020304" pitchFamily="18" charset="0"/>
              </a:rPr>
              <a:t>RESTORE DATABASE</a:t>
            </a:r>
          </a:p>
          <a:p>
            <a:pPr algn="just" eaLnBrk="1" hangingPunct="1">
              <a:lnSpc>
                <a:spcPct val="90000"/>
              </a:lnSpc>
            </a:pPr>
            <a:r>
              <a:rPr lang="en-GB" altLang="en-US" sz="2800">
                <a:solidFill>
                  <a:srgbClr val="000000"/>
                </a:solidFill>
                <a:latin typeface="Times New Roman" panose="02020603050405020304" pitchFamily="18" charset="0"/>
                <a:cs typeface="Times New Roman" panose="02020603050405020304" pitchFamily="18" charset="0"/>
              </a:rPr>
              <a:t>CREATE DATABASE</a:t>
            </a:r>
          </a:p>
          <a:p>
            <a:pPr algn="just" eaLnBrk="1" hangingPunct="1">
              <a:lnSpc>
                <a:spcPct val="90000"/>
              </a:lnSpc>
            </a:pPr>
            <a:r>
              <a:rPr lang="en-GB" altLang="en-US" sz="2800">
                <a:solidFill>
                  <a:srgbClr val="000000"/>
                </a:solidFill>
                <a:latin typeface="Times New Roman" panose="02020603050405020304" pitchFamily="18" charset="0"/>
                <a:cs typeface="Times New Roman" panose="02020603050405020304" pitchFamily="18" charset="0"/>
              </a:rPr>
              <a:t>DISK INIT</a:t>
            </a:r>
          </a:p>
          <a:p>
            <a:pPr algn="just" eaLnBrk="1" hangingPunct="1">
              <a:lnSpc>
                <a:spcPct val="90000"/>
              </a:lnSpc>
            </a:pPr>
            <a:r>
              <a:rPr lang="en-GB" altLang="en-US" sz="2800">
                <a:solidFill>
                  <a:srgbClr val="000000"/>
                </a:solidFill>
                <a:latin typeface="Times New Roman" panose="02020603050405020304" pitchFamily="18" charset="0"/>
                <a:cs typeface="Times New Roman" panose="02020603050405020304" pitchFamily="18" charset="0"/>
              </a:rPr>
              <a:t>LOAD DATABASE</a:t>
            </a:r>
          </a:p>
        </p:txBody>
      </p:sp>
      <p:sp>
        <p:nvSpPr>
          <p:cNvPr id="118788" name="Rectangle 1028"/>
          <p:cNvSpPr>
            <a:spLocks noChangeArrowheads="1"/>
          </p:cNvSpPr>
          <p:nvPr/>
        </p:nvSpPr>
        <p:spPr bwMode="auto">
          <a:xfrm>
            <a:off x="5029200" y="2106613"/>
            <a:ext cx="40386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just" eaLnBrk="1" hangingPunct="1">
              <a:lnSpc>
                <a:spcPct val="90000"/>
              </a:lnSpc>
            </a:pPr>
            <a:r>
              <a:rPr lang="en-GB" altLang="en-US" sz="2800">
                <a:solidFill>
                  <a:srgbClr val="000000"/>
                </a:solidFill>
                <a:latin typeface="Times New Roman" panose="02020603050405020304" pitchFamily="18" charset="0"/>
                <a:cs typeface="Times New Roman" panose="02020603050405020304" pitchFamily="18" charset="0"/>
              </a:rPr>
              <a:t>LOAD TRANSACTION</a:t>
            </a:r>
          </a:p>
          <a:p>
            <a:pPr algn="just" eaLnBrk="1" hangingPunct="1">
              <a:lnSpc>
                <a:spcPct val="90000"/>
              </a:lnSpc>
            </a:pPr>
            <a:r>
              <a:rPr lang="en-GB" altLang="en-US" sz="2800">
                <a:solidFill>
                  <a:srgbClr val="000000"/>
                </a:solidFill>
                <a:latin typeface="Times New Roman" panose="02020603050405020304" pitchFamily="18" charset="0"/>
                <a:cs typeface="Times New Roman" panose="02020603050405020304" pitchFamily="18" charset="0"/>
              </a:rPr>
              <a:t>DUMP TRANSACTION</a:t>
            </a:r>
          </a:p>
          <a:p>
            <a:pPr algn="just" eaLnBrk="1" hangingPunct="1">
              <a:lnSpc>
                <a:spcPct val="90000"/>
              </a:lnSpc>
            </a:pPr>
            <a:r>
              <a:rPr lang="en-GB" altLang="en-US" sz="2800">
                <a:solidFill>
                  <a:srgbClr val="000000"/>
                </a:solidFill>
                <a:latin typeface="Times New Roman" panose="02020603050405020304" pitchFamily="18" charset="0"/>
                <a:cs typeface="Times New Roman" panose="02020603050405020304" pitchFamily="18" charset="0"/>
              </a:rPr>
              <a:t>BACKUP LOG</a:t>
            </a:r>
          </a:p>
          <a:p>
            <a:pPr algn="just" eaLnBrk="1" hangingPunct="1">
              <a:lnSpc>
                <a:spcPct val="90000"/>
              </a:lnSpc>
            </a:pPr>
            <a:r>
              <a:rPr lang="en-GB" altLang="en-US" sz="2800">
                <a:solidFill>
                  <a:srgbClr val="000000"/>
                </a:solidFill>
                <a:latin typeface="Times New Roman" panose="02020603050405020304" pitchFamily="18" charset="0"/>
                <a:cs typeface="Times New Roman" panose="02020603050405020304" pitchFamily="18" charset="0"/>
              </a:rPr>
              <a:t>RECONFIGURE</a:t>
            </a:r>
          </a:p>
          <a:p>
            <a:pPr algn="just" eaLnBrk="1" hangingPunct="1">
              <a:lnSpc>
                <a:spcPct val="90000"/>
              </a:lnSpc>
            </a:pPr>
            <a:r>
              <a:rPr lang="en-GB" altLang="en-US" sz="2800">
                <a:solidFill>
                  <a:srgbClr val="000000"/>
                </a:solidFill>
                <a:latin typeface="Times New Roman" panose="02020603050405020304" pitchFamily="18" charset="0"/>
                <a:cs typeface="Times New Roman" panose="02020603050405020304" pitchFamily="18" charset="0"/>
              </a:rPr>
              <a:t>RESTORE LOG</a:t>
            </a:r>
          </a:p>
          <a:p>
            <a:pPr algn="just" eaLnBrk="1" hangingPunct="1">
              <a:lnSpc>
                <a:spcPct val="90000"/>
              </a:lnSpc>
            </a:pPr>
            <a:r>
              <a:rPr lang="en-GB" altLang="en-US" sz="2800">
                <a:solidFill>
                  <a:srgbClr val="000000"/>
                </a:solidFill>
                <a:latin typeface="Times New Roman" panose="02020603050405020304" pitchFamily="18" charset="0"/>
                <a:cs typeface="Times New Roman" panose="02020603050405020304" pitchFamily="18" charset="0"/>
              </a:rPr>
              <a:t>UPDATE STATISTICS</a:t>
            </a:r>
            <a:r>
              <a:rPr lang="en-US" altLang="en-US" sz="2800">
                <a:solidFill>
                  <a:srgbClr val="000000"/>
                </a:solidFill>
                <a:latin typeface="Times New Roman" panose="02020603050405020304" pitchFamily="18" charset="0"/>
                <a:cs typeface="Times New Roman" panose="02020603050405020304" pitchFamily="18" charset="0"/>
              </a:rPr>
              <a:t> </a:t>
            </a:r>
            <a:endParaRPr lang="en-GB" altLang="en-US" sz="2800">
              <a:solidFill>
                <a:srgbClr val="000000"/>
              </a:solidFill>
              <a:latin typeface="Times New Roman" panose="02020603050405020304" pitchFamily="18" charset="0"/>
              <a:cs typeface="Times New Roman" panose="02020603050405020304" pitchFamily="18" charset="0"/>
            </a:endParaRPr>
          </a:p>
        </p:txBody>
      </p:sp>
      <p:sp>
        <p:nvSpPr>
          <p:cNvPr id="45061" name="AutoShape 1029"/>
          <p:cNvSpPr>
            <a:spLocks noChangeArrowheads="1"/>
          </p:cNvSpPr>
          <p:nvPr/>
        </p:nvSpPr>
        <p:spPr bwMode="auto">
          <a:xfrm>
            <a:off x="7924800" y="228600"/>
            <a:ext cx="990600" cy="914400"/>
          </a:xfrm>
          <a:custGeom>
            <a:avLst/>
            <a:gdLst>
              <a:gd name="T0" fmla="*/ 2147483646 w 21600"/>
              <a:gd name="T1" fmla="*/ 0 h 21600"/>
              <a:gd name="T2" fmla="*/ 2147483646 w 21600"/>
              <a:gd name="T3" fmla="*/ 2147483646 h 21600"/>
              <a:gd name="T4" fmla="*/ 0 w 21600"/>
              <a:gd name="T5" fmla="*/ 2147483646 h 21600"/>
              <a:gd name="T6" fmla="*/ 2147483646 w 21600"/>
              <a:gd name="T7" fmla="*/ 2147483646 h 21600"/>
              <a:gd name="T8" fmla="*/ 2147483646 w 21600"/>
              <a:gd name="T9" fmla="*/ 2147483646 h 21600"/>
              <a:gd name="T10" fmla="*/ 2147483646 w 21600"/>
              <a:gd name="T11" fmla="*/ 2147483646 h 21600"/>
              <a:gd name="T12" fmla="*/ 2147483646 w 21600"/>
              <a:gd name="T13" fmla="*/ 2147483646 h 21600"/>
              <a:gd name="T14" fmla="*/ 2147483646 w 21600"/>
              <a:gd name="T15" fmla="*/ 2147483646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lnTo>
                  <a:pt x="17401" y="15493"/>
                </a:lnTo>
                <a:close/>
                <a:moveTo>
                  <a:pt x="4198" y="6106"/>
                </a:moveTo>
                <a:cubicBezTo>
                  <a:pt x="3223" y="7477"/>
                  <a:pt x="2700" y="9117"/>
                  <a:pt x="2700" y="10799"/>
                </a:cubicBezTo>
                <a:cubicBezTo>
                  <a:pt x="2700" y="15273"/>
                  <a:pt x="6326" y="18900"/>
                  <a:pt x="10800" y="18900"/>
                </a:cubicBezTo>
                <a:cubicBezTo>
                  <a:pt x="12482" y="18900"/>
                  <a:pt x="14122" y="18376"/>
                  <a:pt x="15493" y="17401"/>
                </a:cubicBezTo>
                <a:lnTo>
                  <a:pt x="4198" y="6106"/>
                </a:lnTo>
                <a:close/>
              </a:path>
            </a:pathLst>
          </a:cu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 name="Date Placeholder 2"/>
          <p:cNvSpPr>
            <a:spLocks noGrp="1"/>
          </p:cNvSpPr>
          <p:nvPr>
            <p:ph type="dt" sz="half" idx="10"/>
          </p:nvPr>
        </p:nvSpPr>
        <p:spPr/>
        <p:txBody>
          <a:bodyPr/>
          <a:lstStyle/>
          <a:p>
            <a:pPr>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8787">
                                            <p:txEl>
                                              <p:pRg st="0" end="0"/>
                                            </p:txEl>
                                          </p:spTgt>
                                        </p:tgtEl>
                                        <p:attrNameLst>
                                          <p:attrName>style.visibility</p:attrName>
                                        </p:attrNameLst>
                                      </p:cBhvr>
                                      <p:to>
                                        <p:strVal val="visible"/>
                                      </p:to>
                                    </p:set>
                                    <p:anim calcmode="lin" valueType="num">
                                      <p:cBhvr additive="base">
                                        <p:cTn id="7" dur="500" fill="hold"/>
                                        <p:tgtEl>
                                          <p:spTgt spid="11878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878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8787">
                                            <p:txEl>
                                              <p:pRg st="1" end="1"/>
                                            </p:txEl>
                                          </p:spTgt>
                                        </p:tgtEl>
                                        <p:attrNameLst>
                                          <p:attrName>style.visibility</p:attrName>
                                        </p:attrNameLst>
                                      </p:cBhvr>
                                      <p:to>
                                        <p:strVal val="visible"/>
                                      </p:to>
                                    </p:set>
                                    <p:anim calcmode="lin" valueType="num">
                                      <p:cBhvr additive="base">
                                        <p:cTn id="13" dur="500" fill="hold"/>
                                        <p:tgtEl>
                                          <p:spTgt spid="11878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878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8787">
                                            <p:txEl>
                                              <p:pRg st="2" end="2"/>
                                            </p:txEl>
                                          </p:spTgt>
                                        </p:tgtEl>
                                        <p:attrNameLst>
                                          <p:attrName>style.visibility</p:attrName>
                                        </p:attrNameLst>
                                      </p:cBhvr>
                                      <p:to>
                                        <p:strVal val="visible"/>
                                      </p:to>
                                    </p:set>
                                    <p:anim calcmode="lin" valueType="num">
                                      <p:cBhvr additive="base">
                                        <p:cTn id="19" dur="500" fill="hold"/>
                                        <p:tgtEl>
                                          <p:spTgt spid="11878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1878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18787">
                                            <p:txEl>
                                              <p:pRg st="3" end="3"/>
                                            </p:txEl>
                                          </p:spTgt>
                                        </p:tgtEl>
                                        <p:attrNameLst>
                                          <p:attrName>style.visibility</p:attrName>
                                        </p:attrNameLst>
                                      </p:cBhvr>
                                      <p:to>
                                        <p:strVal val="visible"/>
                                      </p:to>
                                    </p:set>
                                    <p:anim calcmode="lin" valueType="num">
                                      <p:cBhvr additive="base">
                                        <p:cTn id="25" dur="500" fill="hold"/>
                                        <p:tgtEl>
                                          <p:spTgt spid="11878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1878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18787">
                                            <p:txEl>
                                              <p:pRg st="4" end="4"/>
                                            </p:txEl>
                                          </p:spTgt>
                                        </p:tgtEl>
                                        <p:attrNameLst>
                                          <p:attrName>style.visibility</p:attrName>
                                        </p:attrNameLst>
                                      </p:cBhvr>
                                      <p:to>
                                        <p:strVal val="visible"/>
                                      </p:to>
                                    </p:set>
                                    <p:anim calcmode="lin" valueType="num">
                                      <p:cBhvr additive="base">
                                        <p:cTn id="31" dur="500" fill="hold"/>
                                        <p:tgtEl>
                                          <p:spTgt spid="11878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1878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18787">
                                            <p:txEl>
                                              <p:pRg st="5" end="5"/>
                                            </p:txEl>
                                          </p:spTgt>
                                        </p:tgtEl>
                                        <p:attrNameLst>
                                          <p:attrName>style.visibility</p:attrName>
                                        </p:attrNameLst>
                                      </p:cBhvr>
                                      <p:to>
                                        <p:strVal val="visible"/>
                                      </p:to>
                                    </p:set>
                                    <p:anim calcmode="lin" valueType="num">
                                      <p:cBhvr additive="base">
                                        <p:cTn id="37" dur="500" fill="hold"/>
                                        <p:tgtEl>
                                          <p:spTgt spid="118787">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1878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118788">
                                            <p:txEl>
                                              <p:pRg st="0" end="0"/>
                                            </p:txEl>
                                          </p:spTgt>
                                        </p:tgtEl>
                                        <p:attrNameLst>
                                          <p:attrName>style.visibility</p:attrName>
                                        </p:attrNameLst>
                                      </p:cBhvr>
                                      <p:to>
                                        <p:strVal val="visible"/>
                                      </p:to>
                                    </p:set>
                                    <p:anim calcmode="lin" valueType="num">
                                      <p:cBhvr additive="base">
                                        <p:cTn id="43" dur="500" fill="hold"/>
                                        <p:tgtEl>
                                          <p:spTgt spid="118788">
                                            <p:txEl>
                                              <p:pRg st="0" end="0"/>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1878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118788">
                                            <p:txEl>
                                              <p:pRg st="1" end="1"/>
                                            </p:txEl>
                                          </p:spTgt>
                                        </p:tgtEl>
                                        <p:attrNameLst>
                                          <p:attrName>style.visibility</p:attrName>
                                        </p:attrNameLst>
                                      </p:cBhvr>
                                      <p:to>
                                        <p:strVal val="visible"/>
                                      </p:to>
                                    </p:set>
                                    <p:anim calcmode="lin" valueType="num">
                                      <p:cBhvr additive="base">
                                        <p:cTn id="49" dur="500" fill="hold"/>
                                        <p:tgtEl>
                                          <p:spTgt spid="118788">
                                            <p:txEl>
                                              <p:pRg st="1" end="1"/>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11878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118788">
                                            <p:txEl>
                                              <p:pRg st="2" end="2"/>
                                            </p:txEl>
                                          </p:spTgt>
                                        </p:tgtEl>
                                        <p:attrNameLst>
                                          <p:attrName>style.visibility</p:attrName>
                                        </p:attrNameLst>
                                      </p:cBhvr>
                                      <p:to>
                                        <p:strVal val="visible"/>
                                      </p:to>
                                    </p:set>
                                    <p:anim calcmode="lin" valueType="num">
                                      <p:cBhvr additive="base">
                                        <p:cTn id="55" dur="500" fill="hold"/>
                                        <p:tgtEl>
                                          <p:spTgt spid="118788">
                                            <p:txEl>
                                              <p:pRg st="2" end="2"/>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11878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118788">
                                            <p:txEl>
                                              <p:pRg st="3" end="3"/>
                                            </p:txEl>
                                          </p:spTgt>
                                        </p:tgtEl>
                                        <p:attrNameLst>
                                          <p:attrName>style.visibility</p:attrName>
                                        </p:attrNameLst>
                                      </p:cBhvr>
                                      <p:to>
                                        <p:strVal val="visible"/>
                                      </p:to>
                                    </p:set>
                                    <p:anim calcmode="lin" valueType="num">
                                      <p:cBhvr additive="base">
                                        <p:cTn id="61" dur="500" fill="hold"/>
                                        <p:tgtEl>
                                          <p:spTgt spid="118788">
                                            <p:txEl>
                                              <p:pRg st="3" end="3"/>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11878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118788">
                                            <p:txEl>
                                              <p:pRg st="4" end="4"/>
                                            </p:txEl>
                                          </p:spTgt>
                                        </p:tgtEl>
                                        <p:attrNameLst>
                                          <p:attrName>style.visibility</p:attrName>
                                        </p:attrNameLst>
                                      </p:cBhvr>
                                      <p:to>
                                        <p:strVal val="visible"/>
                                      </p:to>
                                    </p:set>
                                    <p:anim calcmode="lin" valueType="num">
                                      <p:cBhvr additive="base">
                                        <p:cTn id="67" dur="500" fill="hold"/>
                                        <p:tgtEl>
                                          <p:spTgt spid="118788">
                                            <p:txEl>
                                              <p:pRg st="4" end="4"/>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118788">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2" fill="hold" grpId="0" nodeType="clickEffect">
                                  <p:stCondLst>
                                    <p:cond delay="0"/>
                                  </p:stCondLst>
                                  <p:childTnLst>
                                    <p:set>
                                      <p:cBhvr>
                                        <p:cTn id="72" dur="1" fill="hold">
                                          <p:stCondLst>
                                            <p:cond delay="0"/>
                                          </p:stCondLst>
                                        </p:cTn>
                                        <p:tgtEl>
                                          <p:spTgt spid="118788">
                                            <p:txEl>
                                              <p:pRg st="5" end="5"/>
                                            </p:txEl>
                                          </p:spTgt>
                                        </p:tgtEl>
                                        <p:attrNameLst>
                                          <p:attrName>style.visibility</p:attrName>
                                        </p:attrNameLst>
                                      </p:cBhvr>
                                      <p:to>
                                        <p:strVal val="visible"/>
                                      </p:to>
                                    </p:set>
                                    <p:anim calcmode="lin" valueType="num">
                                      <p:cBhvr additive="base">
                                        <p:cTn id="73" dur="500" fill="hold"/>
                                        <p:tgtEl>
                                          <p:spTgt spid="118788">
                                            <p:txEl>
                                              <p:pRg st="5" end="5"/>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118788">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7" grpId="0" build="p" autoUpdateAnimBg="0"/>
      <p:bldP spid="118788"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1085850" y="533400"/>
            <a:ext cx="7793038" cy="1143000"/>
          </a:xfrm>
        </p:spPr>
        <p:txBody>
          <a:bodyPr/>
          <a:lstStyle/>
          <a:p>
            <a:pPr algn="l" eaLnBrk="1" hangingPunct="1"/>
            <a:r>
              <a:rPr lang="en-US" altLang="en-US" sz="4400">
                <a:latin typeface="Helvetica-Compressed" panose="02020500000000000000" pitchFamily="18" charset="0"/>
              </a:rPr>
              <a:t>Hàm XACT_STATE</a:t>
            </a:r>
          </a:p>
        </p:txBody>
      </p:sp>
      <p:pic>
        <p:nvPicPr>
          <p:cNvPr id="5427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69" y="1828800"/>
            <a:ext cx="9130831" cy="4972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1085850" y="533400"/>
            <a:ext cx="7793038" cy="1143000"/>
          </a:xfrm>
        </p:spPr>
        <p:txBody>
          <a:bodyPr/>
          <a:lstStyle/>
          <a:p>
            <a:pPr algn="l" eaLnBrk="1" hangingPunct="1"/>
            <a:r>
              <a:rPr lang="en-US" altLang="en-US" sz="4400">
                <a:latin typeface="Helvetica-Compressed" panose="02020500000000000000" pitchFamily="18" charset="0"/>
              </a:rPr>
              <a:t>Hàm XACT_STATE</a:t>
            </a:r>
          </a:p>
        </p:txBody>
      </p:sp>
      <p:sp>
        <p:nvSpPr>
          <p:cNvPr id="55299" name="Rectangle 1"/>
          <p:cNvSpPr>
            <a:spLocks noChangeArrowheads="1"/>
          </p:cNvSpPr>
          <p:nvPr/>
        </p:nvSpPr>
        <p:spPr bwMode="auto">
          <a:xfrm>
            <a:off x="762000" y="1905000"/>
            <a:ext cx="8001000" cy="489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400">
                <a:latin typeface="Times New Roman" panose="02020603050405020304" pitchFamily="18" charset="0"/>
              </a:rPr>
              <a:t>BEGIN TRY</a:t>
            </a:r>
          </a:p>
          <a:p>
            <a:pPr eaLnBrk="1" hangingPunct="1">
              <a:spcBef>
                <a:spcPct val="0"/>
              </a:spcBef>
              <a:buClrTx/>
              <a:buSzTx/>
              <a:buFontTx/>
              <a:buNone/>
            </a:pPr>
            <a:r>
              <a:rPr lang="en-US" altLang="en-US" sz="2400">
                <a:latin typeface="Times New Roman" panose="02020603050405020304" pitchFamily="18" charset="0"/>
              </a:rPr>
              <a:t>	BEGIN TRAN</a:t>
            </a:r>
          </a:p>
          <a:p>
            <a:pPr eaLnBrk="1" hangingPunct="1">
              <a:spcBef>
                <a:spcPct val="0"/>
              </a:spcBef>
              <a:buClrTx/>
              <a:buSzTx/>
              <a:buFontTx/>
              <a:buNone/>
            </a:pPr>
            <a:r>
              <a:rPr lang="en-US" altLang="en-US" sz="2400">
                <a:latin typeface="Times New Roman" panose="02020603050405020304" pitchFamily="18" charset="0"/>
              </a:rPr>
              <a:t>		DELETE from Products where ProductID =100</a:t>
            </a:r>
          </a:p>
          <a:p>
            <a:pPr eaLnBrk="1" hangingPunct="1">
              <a:spcBef>
                <a:spcPct val="0"/>
              </a:spcBef>
              <a:buClrTx/>
              <a:buSzTx/>
              <a:buFontTx/>
              <a:buNone/>
            </a:pPr>
            <a:r>
              <a:rPr lang="en-US" altLang="en-US" sz="2400">
                <a:latin typeface="Times New Roman" panose="02020603050405020304" pitchFamily="18" charset="0"/>
              </a:rPr>
              <a:t>		commit tran</a:t>
            </a:r>
          </a:p>
          <a:p>
            <a:pPr eaLnBrk="1" hangingPunct="1">
              <a:spcBef>
                <a:spcPct val="0"/>
              </a:spcBef>
              <a:buClrTx/>
              <a:buSzTx/>
              <a:buFontTx/>
              <a:buNone/>
            </a:pPr>
            <a:r>
              <a:rPr lang="en-US" altLang="en-US" sz="2400">
                <a:latin typeface="Times New Roman" panose="02020603050405020304" pitchFamily="18" charset="0"/>
              </a:rPr>
              <a:t>END TRY</a:t>
            </a:r>
          </a:p>
          <a:p>
            <a:pPr eaLnBrk="1" hangingPunct="1">
              <a:spcBef>
                <a:spcPct val="0"/>
              </a:spcBef>
              <a:buClrTx/>
              <a:buSzTx/>
              <a:buFontTx/>
              <a:buNone/>
            </a:pPr>
            <a:r>
              <a:rPr lang="en-US" altLang="en-US" sz="2400">
                <a:latin typeface="Times New Roman" panose="02020603050405020304" pitchFamily="18" charset="0"/>
              </a:rPr>
              <a:t>BEGIN CATCH</a:t>
            </a:r>
          </a:p>
          <a:p>
            <a:pPr eaLnBrk="1" hangingPunct="1">
              <a:spcBef>
                <a:spcPct val="0"/>
              </a:spcBef>
              <a:buClrTx/>
              <a:buSzTx/>
              <a:buFontTx/>
              <a:buNone/>
            </a:pPr>
            <a:r>
              <a:rPr lang="en-US" altLang="en-US" sz="2400">
                <a:latin typeface="Times New Roman" panose="02020603050405020304" pitchFamily="18" charset="0"/>
              </a:rPr>
              <a:t>	IF (XACT_STATE())=-1</a:t>
            </a:r>
          </a:p>
          <a:p>
            <a:pPr eaLnBrk="1" hangingPunct="1">
              <a:spcBef>
                <a:spcPct val="0"/>
              </a:spcBef>
              <a:buClrTx/>
              <a:buSzTx/>
              <a:buFontTx/>
              <a:buNone/>
            </a:pPr>
            <a:r>
              <a:rPr lang="en-US" altLang="en-US" sz="2400">
                <a:latin typeface="Times New Roman" panose="02020603050405020304" pitchFamily="18" charset="0"/>
              </a:rPr>
              <a:t>	BEGIN</a:t>
            </a:r>
          </a:p>
          <a:p>
            <a:pPr eaLnBrk="1" hangingPunct="1">
              <a:spcBef>
                <a:spcPct val="0"/>
              </a:spcBef>
              <a:buClrTx/>
              <a:buSzTx/>
              <a:buFontTx/>
              <a:buNone/>
            </a:pPr>
            <a:r>
              <a:rPr lang="en-US" altLang="en-US" sz="2400">
                <a:latin typeface="Times New Roman" panose="02020603050405020304" pitchFamily="18" charset="0"/>
              </a:rPr>
              <a:t>		print 'The transaction is in an uncommitable 			state' +'Rolling back transaction'</a:t>
            </a:r>
          </a:p>
          <a:p>
            <a:pPr eaLnBrk="1" hangingPunct="1">
              <a:spcBef>
                <a:spcPct val="0"/>
              </a:spcBef>
              <a:buClrTx/>
              <a:buSzTx/>
              <a:buFontTx/>
              <a:buNone/>
            </a:pPr>
            <a:r>
              <a:rPr lang="en-US" altLang="en-US" sz="2400">
                <a:latin typeface="Times New Roman" panose="02020603050405020304" pitchFamily="18" charset="0"/>
              </a:rPr>
              <a:t>		Rollback tran</a:t>
            </a:r>
          </a:p>
          <a:p>
            <a:pPr eaLnBrk="1" hangingPunct="1">
              <a:spcBef>
                <a:spcPct val="0"/>
              </a:spcBef>
              <a:buClrTx/>
              <a:buSzTx/>
              <a:buFontTx/>
              <a:buNone/>
            </a:pPr>
            <a:r>
              <a:rPr lang="en-US" altLang="en-US" sz="2400">
                <a:latin typeface="Times New Roman" panose="02020603050405020304" pitchFamily="18" charset="0"/>
              </a:rPr>
              <a:t>	END</a:t>
            </a:r>
          </a:p>
          <a:p>
            <a:pPr eaLnBrk="1" hangingPunct="1">
              <a:spcBef>
                <a:spcPct val="0"/>
              </a:spcBef>
              <a:buClrTx/>
              <a:buSzTx/>
              <a:buFontTx/>
              <a:buNone/>
            </a:pPr>
            <a:r>
              <a:rPr lang="en-US" altLang="en-US" sz="2400">
                <a:latin typeface="Times New Roman" panose="02020603050405020304" pitchFamily="18" charset="0"/>
              </a:rPr>
              <a:t>END CATCH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1085850" y="533400"/>
            <a:ext cx="7793038" cy="1143000"/>
          </a:xfrm>
        </p:spPr>
        <p:txBody>
          <a:bodyPr/>
          <a:lstStyle/>
          <a:p>
            <a:pPr algn="l" eaLnBrk="1" hangingPunct="1"/>
            <a:r>
              <a:rPr lang="en-US" altLang="en-US" sz="4400">
                <a:latin typeface="Helvetica-Compressed" panose="02020500000000000000" pitchFamily="18" charset="0"/>
              </a:rPr>
              <a:t>Hàm XACT_STATE</a:t>
            </a:r>
          </a:p>
        </p:txBody>
      </p:sp>
      <p:sp>
        <p:nvSpPr>
          <p:cNvPr id="56323" name="Rectangle 1"/>
          <p:cNvSpPr>
            <a:spLocks noChangeArrowheads="1"/>
          </p:cNvSpPr>
          <p:nvPr/>
        </p:nvSpPr>
        <p:spPr bwMode="auto">
          <a:xfrm>
            <a:off x="762000" y="1905000"/>
            <a:ext cx="8001000"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200" smtClean="0">
                <a:latin typeface="Times New Roman" panose="02020603050405020304" pitchFamily="18" charset="0"/>
              </a:rPr>
              <a:t>IF </a:t>
            </a:r>
            <a:r>
              <a:rPr lang="en-US" altLang="en-US" sz="2200">
                <a:latin typeface="Times New Roman" panose="02020603050405020304" pitchFamily="18" charset="0"/>
              </a:rPr>
              <a:t>(XACT_STATE())=1</a:t>
            </a:r>
          </a:p>
          <a:p>
            <a:pPr eaLnBrk="1" hangingPunct="1">
              <a:spcBef>
                <a:spcPct val="0"/>
              </a:spcBef>
              <a:buClrTx/>
              <a:buSzTx/>
              <a:buFontTx/>
              <a:buNone/>
            </a:pPr>
            <a:r>
              <a:rPr lang="en-US" altLang="en-US" sz="2200">
                <a:latin typeface="Times New Roman" panose="02020603050405020304" pitchFamily="18" charset="0"/>
              </a:rPr>
              <a:t>	BEGIN</a:t>
            </a:r>
          </a:p>
          <a:p>
            <a:pPr eaLnBrk="1" hangingPunct="1">
              <a:spcBef>
                <a:spcPct val="0"/>
              </a:spcBef>
              <a:buClrTx/>
              <a:buSzTx/>
              <a:buFontTx/>
              <a:buNone/>
            </a:pPr>
            <a:r>
              <a:rPr lang="en-US" altLang="en-US" sz="2200">
                <a:latin typeface="Times New Roman" panose="02020603050405020304" pitchFamily="18" charset="0"/>
              </a:rPr>
              <a:t>		print 'The transation is committable' 				+'Committing transaction'</a:t>
            </a:r>
          </a:p>
          <a:p>
            <a:pPr eaLnBrk="1" hangingPunct="1">
              <a:spcBef>
                <a:spcPct val="0"/>
              </a:spcBef>
              <a:buClrTx/>
              <a:buSzTx/>
              <a:buFontTx/>
              <a:buNone/>
            </a:pPr>
            <a:r>
              <a:rPr lang="en-US" altLang="en-US" sz="2200">
                <a:latin typeface="Times New Roman" panose="02020603050405020304" pitchFamily="18" charset="0"/>
              </a:rPr>
              <a:t>		COMMIT </a:t>
            </a:r>
            <a:r>
              <a:rPr lang="en-US" altLang="en-US" sz="2200" smtClean="0">
                <a:latin typeface="Times New Roman" panose="02020603050405020304" pitchFamily="18" charset="0"/>
              </a:rPr>
              <a:t>TRAN</a:t>
            </a:r>
            <a:endParaRPr lang="en-US" altLang="en-US" sz="2200">
              <a:latin typeface="Times New Roman" panose="02020603050405020304" pitchFamily="18" charset="0"/>
            </a:endParaRPr>
          </a:p>
          <a:p>
            <a:pPr eaLnBrk="1" hangingPunct="1">
              <a:spcBef>
                <a:spcPct val="0"/>
              </a:spcBef>
              <a:buClrTx/>
              <a:buSzTx/>
              <a:buFontTx/>
              <a:buNone/>
            </a:pPr>
            <a:r>
              <a:rPr lang="en-US" altLang="en-US" sz="2200">
                <a:latin typeface="Times New Roman" panose="02020603050405020304" pitchFamily="18" charset="0"/>
              </a:rPr>
              <a:t>	END</a:t>
            </a:r>
          </a:p>
          <a:p>
            <a:pPr eaLnBrk="1" hangingPunct="1">
              <a:spcBef>
                <a:spcPct val="0"/>
              </a:spcBef>
              <a:buClrTx/>
              <a:buSzTx/>
              <a:buFontTx/>
              <a:buNone/>
            </a:pPr>
            <a:r>
              <a:rPr lang="en-US" altLang="en-US" sz="2200">
                <a:latin typeface="Times New Roman" panose="02020603050405020304" pitchFamily="18" charset="0"/>
              </a:rPr>
              <a:t>	IF (XACT_STATE())=0</a:t>
            </a:r>
          </a:p>
          <a:p>
            <a:pPr eaLnBrk="1" hangingPunct="1">
              <a:spcBef>
                <a:spcPct val="0"/>
              </a:spcBef>
              <a:buClrTx/>
              <a:buSzTx/>
              <a:buFontTx/>
              <a:buNone/>
            </a:pPr>
            <a:r>
              <a:rPr lang="en-US" altLang="en-US" sz="2200">
                <a:latin typeface="Times New Roman" panose="02020603050405020304" pitchFamily="18" charset="0"/>
              </a:rPr>
              <a:t>	BEGIN</a:t>
            </a:r>
          </a:p>
          <a:p>
            <a:pPr eaLnBrk="1" hangingPunct="1">
              <a:spcBef>
                <a:spcPct val="0"/>
              </a:spcBef>
              <a:buClrTx/>
              <a:buSzTx/>
              <a:buFontTx/>
              <a:buNone/>
            </a:pPr>
            <a:r>
              <a:rPr lang="en-US" altLang="en-US" sz="2200">
                <a:latin typeface="Times New Roman" panose="02020603050405020304" pitchFamily="18" charset="0"/>
              </a:rPr>
              <a:t>	</a:t>
            </a:r>
            <a:r>
              <a:rPr lang="en-US" altLang="en-US" sz="2200" smtClean="0">
                <a:latin typeface="Times New Roman" panose="02020603050405020304" pitchFamily="18" charset="0"/>
              </a:rPr>
              <a:t>	print </a:t>
            </a:r>
            <a:r>
              <a:rPr lang="en-US" altLang="en-US" sz="2200">
                <a:latin typeface="Times New Roman" panose="02020603050405020304" pitchFamily="18" charset="0"/>
              </a:rPr>
              <a:t>'No The transation is committable' 			</a:t>
            </a:r>
            <a:r>
              <a:rPr lang="en-US" altLang="en-US" sz="2200" smtClean="0">
                <a:latin typeface="Times New Roman" panose="02020603050405020304" pitchFamily="18" charset="0"/>
              </a:rPr>
              <a:t>	+</a:t>
            </a:r>
            <a:r>
              <a:rPr lang="en-US" altLang="en-US" sz="2200">
                <a:latin typeface="Times New Roman" panose="02020603050405020304" pitchFamily="18" charset="0"/>
              </a:rPr>
              <a:t>'Committing transaction'</a:t>
            </a:r>
          </a:p>
          <a:p>
            <a:pPr eaLnBrk="1" hangingPunct="1">
              <a:spcBef>
                <a:spcPct val="0"/>
              </a:spcBef>
              <a:buClrTx/>
              <a:buSzTx/>
              <a:buFontTx/>
              <a:buNone/>
            </a:pPr>
            <a:r>
              <a:rPr lang="en-US" altLang="en-US" sz="2200">
                <a:latin typeface="Times New Roman" panose="02020603050405020304" pitchFamily="18" charset="0"/>
              </a:rPr>
              <a:t>		RollBack tran</a:t>
            </a:r>
          </a:p>
          <a:p>
            <a:pPr eaLnBrk="1" hangingPunct="1">
              <a:spcBef>
                <a:spcPct val="0"/>
              </a:spcBef>
              <a:buClrTx/>
              <a:buSzTx/>
              <a:buFontTx/>
              <a:buNone/>
            </a:pPr>
            <a:r>
              <a:rPr lang="en-US" altLang="en-US" sz="2200">
                <a:latin typeface="Times New Roman" panose="02020603050405020304" pitchFamily="18" charset="0"/>
              </a:rPr>
              <a:t>	END</a:t>
            </a:r>
          </a:p>
          <a:p>
            <a:pPr eaLnBrk="1" hangingPunct="1">
              <a:spcBef>
                <a:spcPct val="0"/>
              </a:spcBef>
              <a:buClrTx/>
              <a:buSzTx/>
              <a:buFontTx/>
              <a:buNone/>
            </a:pPr>
            <a:r>
              <a:rPr lang="en-US" altLang="en-US" sz="2200">
                <a:latin typeface="Times New Roman" panose="02020603050405020304" pitchFamily="18" charset="0"/>
              </a:rPr>
              <a:t>END CATCH</a:t>
            </a:r>
          </a:p>
          <a:p>
            <a:pPr eaLnBrk="1" hangingPunct="1">
              <a:spcBef>
                <a:spcPct val="0"/>
              </a:spcBef>
              <a:buClrTx/>
              <a:buSzTx/>
              <a:buFontTx/>
              <a:buNone/>
            </a:pPr>
            <a:r>
              <a:rPr lang="en-US" altLang="en-US" sz="2200">
                <a:latin typeface="Times New Roman" panose="02020603050405020304" pitchFamily="18" charset="0"/>
              </a:rPr>
              <a:t>GO</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algn="l" eaLnBrk="1" hangingPunct="1"/>
            <a:r>
              <a:rPr lang="en-US" altLang="en-US"/>
              <a:t>Điều khiển đồng thời</a:t>
            </a:r>
          </a:p>
        </p:txBody>
      </p:sp>
      <p:sp>
        <p:nvSpPr>
          <p:cNvPr id="57347" name="Rectangle 3"/>
          <p:cNvSpPr>
            <a:spLocks noGrp="1" noChangeArrowheads="1"/>
          </p:cNvSpPr>
          <p:nvPr>
            <p:ph type="body" idx="1"/>
          </p:nvPr>
        </p:nvSpPr>
        <p:spPr>
          <a:xfrm>
            <a:off x="838200" y="1919288"/>
            <a:ext cx="7772400" cy="4176712"/>
          </a:xfrm>
        </p:spPr>
        <p:txBody>
          <a:bodyPr/>
          <a:lstStyle/>
          <a:p>
            <a:pPr algn="just" eaLnBrk="1" hangingPunct="1"/>
            <a:r>
              <a:rPr lang="en-US" altLang="en-US" sz="2400"/>
              <a:t>Khái niệm: là sự kết hợp xử lý đồng thời những transaction trong 1 hệ CSDL đa người dùng</a:t>
            </a:r>
          </a:p>
          <a:p>
            <a:pPr algn="just" eaLnBrk="1" hangingPunct="1"/>
            <a:r>
              <a:rPr lang="en-US" altLang="en-US" sz="2400"/>
              <a:t>Mục tiêu: đảm bảo sự tuần tự của các transaction để không gây nên các vấn đề về nhất quán và toàn vẹn dữ liệu sau đây:</a:t>
            </a:r>
          </a:p>
          <a:p>
            <a:pPr marL="914400" indent="-338138"/>
            <a:r>
              <a:rPr lang="en-US" sz="2000"/>
              <a:t>Lost updated: Mất dữ liệu khi cập nhật</a:t>
            </a:r>
          </a:p>
          <a:p>
            <a:pPr marL="914400" indent="-338138"/>
            <a:r>
              <a:rPr lang="en-US" sz="2000"/>
              <a:t>Dirty Read: Đọc dữ liệu rác</a:t>
            </a:r>
          </a:p>
          <a:p>
            <a:pPr marL="914400" indent="-338138"/>
            <a:r>
              <a:rPr lang="en-US" sz="2000"/>
              <a:t>Unrepeatable Read: Không thể đọc lại</a:t>
            </a:r>
          </a:p>
          <a:p>
            <a:pPr marL="914400" indent="-338138"/>
            <a:r>
              <a:rPr lang="en-US" sz="2000"/>
              <a:t>Phantom Read: Đọc dữ liệu ma.</a:t>
            </a:r>
            <a:endParaRPr lang="en-US" altLang="en-US" sz="1600"/>
          </a:p>
        </p:txBody>
      </p:sp>
      <p:sp>
        <p:nvSpPr>
          <p:cNvPr id="3" name="Date Placeholder 2"/>
          <p:cNvSpPr>
            <a:spLocks noGrp="1"/>
          </p:cNvSpPr>
          <p:nvPr>
            <p:ph type="dt" sz="half" idx="10"/>
          </p:nvPr>
        </p:nvSpPr>
        <p:spPr/>
        <p:txBody>
          <a:bodyPr/>
          <a:lstStyle/>
          <a:p>
            <a:pPr>
              <a:defRPr/>
            </a:pP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065213" y="522288"/>
            <a:ext cx="7793037" cy="1143000"/>
          </a:xfrm>
        </p:spPr>
        <p:txBody>
          <a:bodyPr/>
          <a:lstStyle/>
          <a:p>
            <a:pPr algn="l" eaLnBrk="1" hangingPunct="1"/>
            <a:r>
              <a:rPr lang="en-US" altLang="en-US" sz="4400">
                <a:latin typeface="Arial" panose="020B0604020202020204" pitchFamily="34" charset="0"/>
              </a:rPr>
              <a:t>Transaction</a:t>
            </a:r>
          </a:p>
        </p:txBody>
      </p:sp>
      <p:sp>
        <p:nvSpPr>
          <p:cNvPr id="98309" name="AutoShape 5"/>
          <p:cNvSpPr>
            <a:spLocks noChangeArrowheads="1"/>
          </p:cNvSpPr>
          <p:nvPr/>
        </p:nvSpPr>
        <p:spPr bwMode="auto">
          <a:xfrm>
            <a:off x="4305300" y="2687638"/>
            <a:ext cx="1219200" cy="457200"/>
          </a:xfrm>
          <a:prstGeom prst="roundRect">
            <a:avLst>
              <a:gd name="adj" fmla="val 16667"/>
            </a:avLst>
          </a:prstGeom>
          <a:solidFill>
            <a:schemeClr val="bg1"/>
          </a:solidFill>
          <a:ln w="2857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folHlink"/>
                </a:solidFill>
                <a:latin typeface="Times New Roman" panose="02020603050405020304" pitchFamily="18" charset="0"/>
              </a:rPr>
              <a:t>INSERT</a:t>
            </a:r>
          </a:p>
        </p:txBody>
      </p:sp>
      <p:sp>
        <p:nvSpPr>
          <p:cNvPr id="98310" name="AutoShape 6"/>
          <p:cNvSpPr>
            <a:spLocks noChangeArrowheads="1"/>
          </p:cNvSpPr>
          <p:nvPr/>
        </p:nvSpPr>
        <p:spPr bwMode="auto">
          <a:xfrm>
            <a:off x="4305300" y="3144838"/>
            <a:ext cx="1219200" cy="457200"/>
          </a:xfrm>
          <a:prstGeom prst="roundRect">
            <a:avLst>
              <a:gd name="adj" fmla="val 16667"/>
            </a:avLst>
          </a:prstGeom>
          <a:solidFill>
            <a:schemeClr val="bg1"/>
          </a:solidFill>
          <a:ln w="2857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folHlink"/>
                </a:solidFill>
                <a:latin typeface="Times New Roman" panose="02020603050405020304" pitchFamily="18" charset="0"/>
              </a:rPr>
              <a:t>UPDATE</a:t>
            </a:r>
          </a:p>
        </p:txBody>
      </p:sp>
      <p:sp>
        <p:nvSpPr>
          <p:cNvPr id="98311" name="AutoShape 7"/>
          <p:cNvSpPr>
            <a:spLocks noChangeArrowheads="1"/>
          </p:cNvSpPr>
          <p:nvPr/>
        </p:nvSpPr>
        <p:spPr bwMode="auto">
          <a:xfrm>
            <a:off x="4305300" y="3602038"/>
            <a:ext cx="1219200" cy="457200"/>
          </a:xfrm>
          <a:prstGeom prst="roundRect">
            <a:avLst>
              <a:gd name="adj" fmla="val 16667"/>
            </a:avLst>
          </a:prstGeom>
          <a:solidFill>
            <a:schemeClr val="bg1"/>
          </a:solidFill>
          <a:ln w="2857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folHlink"/>
                </a:solidFill>
                <a:latin typeface="Times New Roman" panose="02020603050405020304" pitchFamily="18" charset="0"/>
              </a:rPr>
              <a:t>DELETE</a:t>
            </a:r>
          </a:p>
        </p:txBody>
      </p:sp>
      <p:sp>
        <p:nvSpPr>
          <p:cNvPr id="98313" name="AutoShape 9"/>
          <p:cNvSpPr>
            <a:spLocks noChangeArrowheads="1"/>
          </p:cNvSpPr>
          <p:nvPr/>
        </p:nvSpPr>
        <p:spPr bwMode="auto">
          <a:xfrm>
            <a:off x="4305300" y="4059238"/>
            <a:ext cx="1219200" cy="457200"/>
          </a:xfrm>
          <a:prstGeom prst="roundRect">
            <a:avLst>
              <a:gd name="adj" fmla="val 16667"/>
            </a:avLst>
          </a:prstGeom>
          <a:solidFill>
            <a:schemeClr val="bg1"/>
          </a:solidFill>
          <a:ln w="2857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folHlink"/>
                </a:solidFill>
                <a:latin typeface="Times New Roman" panose="02020603050405020304" pitchFamily="18" charset="0"/>
              </a:rPr>
              <a:t>UPDATE</a:t>
            </a:r>
          </a:p>
        </p:txBody>
      </p:sp>
      <p:sp>
        <p:nvSpPr>
          <p:cNvPr id="98314" name="AutoShape 10"/>
          <p:cNvSpPr>
            <a:spLocks noChangeArrowheads="1"/>
          </p:cNvSpPr>
          <p:nvPr/>
        </p:nvSpPr>
        <p:spPr bwMode="auto">
          <a:xfrm>
            <a:off x="4305300" y="4498975"/>
            <a:ext cx="1219200" cy="457200"/>
          </a:xfrm>
          <a:prstGeom prst="roundRect">
            <a:avLst>
              <a:gd name="adj" fmla="val 16667"/>
            </a:avLst>
          </a:prstGeom>
          <a:solidFill>
            <a:schemeClr val="bg1"/>
          </a:solidFill>
          <a:ln w="2857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folHlink"/>
                </a:solidFill>
                <a:latin typeface="Times New Roman" panose="02020603050405020304" pitchFamily="18" charset="0"/>
              </a:rPr>
              <a:t>INSERT</a:t>
            </a:r>
          </a:p>
        </p:txBody>
      </p:sp>
      <p:sp>
        <p:nvSpPr>
          <p:cNvPr id="98315" name="AutoShape 11"/>
          <p:cNvSpPr>
            <a:spLocks/>
          </p:cNvSpPr>
          <p:nvPr/>
        </p:nvSpPr>
        <p:spPr bwMode="auto">
          <a:xfrm>
            <a:off x="5753100" y="2687638"/>
            <a:ext cx="381000" cy="2286000"/>
          </a:xfrm>
          <a:prstGeom prst="rightBrace">
            <a:avLst>
              <a:gd name="adj1" fmla="val 50000"/>
              <a:gd name="adj2" fmla="val 50000"/>
            </a:avLst>
          </a:prstGeom>
          <a:noFill/>
          <a:ln w="57150">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98316" name="WordArt 12"/>
          <p:cNvSpPr>
            <a:spLocks noChangeArrowheads="1" noChangeShapeType="1" noTextEdit="1"/>
          </p:cNvSpPr>
          <p:nvPr/>
        </p:nvSpPr>
        <p:spPr bwMode="auto">
          <a:xfrm>
            <a:off x="6467475" y="3754438"/>
            <a:ext cx="1724025" cy="342900"/>
          </a:xfrm>
          <a:prstGeom prst="rect">
            <a:avLst/>
          </a:prstGeom>
        </p:spPr>
        <p:txBody>
          <a:bodyPr wrap="none" fromWordArt="1">
            <a:prstTxWarp prst="textPlain">
              <a:avLst>
                <a:gd name="adj" fmla="val 50000"/>
              </a:avLst>
            </a:prstTxWarp>
          </a:bodyPr>
          <a:lstStyle/>
          <a:p>
            <a:pPr algn="ctr"/>
            <a:r>
              <a:rPr lang="en-US" sz="3600" i="1" kern="10">
                <a:ln w="9525">
                  <a:solidFill>
                    <a:srgbClr val="000000"/>
                  </a:solidFill>
                  <a:miter lim="800000"/>
                  <a:headEnd/>
                  <a:tailEnd/>
                </a:ln>
                <a:solidFill>
                  <a:srgbClr val="FFFFFF"/>
                </a:solidFill>
                <a:effectLst>
                  <a:outerShdw dist="35921" dir="2700000" algn="ctr" rotWithShape="0">
                    <a:srgbClr val="808080">
                      <a:alpha val="79999"/>
                    </a:srgbClr>
                  </a:outerShdw>
                </a:effectLst>
                <a:latin typeface="Arial Black" panose="020B0A04020102020204" pitchFamily="34" charset="0"/>
              </a:rPr>
              <a:t>Transaction</a:t>
            </a:r>
          </a:p>
        </p:txBody>
      </p:sp>
      <p:sp>
        <p:nvSpPr>
          <p:cNvPr id="98317" name="Rectangle 13"/>
          <p:cNvSpPr>
            <a:spLocks noChangeArrowheads="1"/>
          </p:cNvSpPr>
          <p:nvPr/>
        </p:nvSpPr>
        <p:spPr bwMode="auto">
          <a:xfrm>
            <a:off x="1066800" y="1887538"/>
            <a:ext cx="76962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400">
                <a:latin typeface="Times New Roman" panose="02020603050405020304" pitchFamily="18" charset="0"/>
              </a:rPr>
              <a:t>VD: giao dịch chuyển khoản 50$ từ tài khoản A sang tài khoản B</a:t>
            </a:r>
          </a:p>
          <a:p>
            <a:pPr lvl="2" eaLnBrk="1" hangingPunct="1">
              <a:spcBef>
                <a:spcPct val="0"/>
              </a:spcBef>
              <a:buClrTx/>
              <a:buSzTx/>
              <a:buFontTx/>
              <a:buNone/>
            </a:pPr>
            <a:r>
              <a:rPr lang="en-US" altLang="en-US" b="1">
                <a:latin typeface="Times New Roman" panose="02020603050405020304" pitchFamily="18" charset="0"/>
              </a:rPr>
              <a:t>	read</a:t>
            </a:r>
            <a:r>
              <a:rPr lang="en-US" altLang="en-US">
                <a:latin typeface="Times New Roman" panose="02020603050405020304" pitchFamily="18" charset="0"/>
              </a:rPr>
              <a:t>(</a:t>
            </a:r>
            <a:r>
              <a:rPr lang="en-US" altLang="en-US" i="1">
                <a:latin typeface="Times New Roman" panose="02020603050405020304" pitchFamily="18" charset="0"/>
              </a:rPr>
              <a:t>A</a:t>
            </a:r>
            <a:r>
              <a:rPr lang="en-US" altLang="en-US">
                <a:latin typeface="Times New Roman" panose="02020603050405020304" pitchFamily="18" charset="0"/>
              </a:rPr>
              <a:t>)</a:t>
            </a:r>
          </a:p>
          <a:p>
            <a:pPr lvl="2" eaLnBrk="1" hangingPunct="1">
              <a:spcBef>
                <a:spcPct val="0"/>
              </a:spcBef>
              <a:buClrTx/>
              <a:buSzTx/>
              <a:buFontTx/>
              <a:buNone/>
            </a:pPr>
            <a:r>
              <a:rPr lang="en-US" altLang="en-US" i="1">
                <a:latin typeface="Times New Roman" panose="02020603050405020304" pitchFamily="18" charset="0"/>
              </a:rPr>
              <a:t>	A</a:t>
            </a:r>
            <a:r>
              <a:rPr lang="en-US" altLang="en-US">
                <a:latin typeface="Times New Roman" panose="02020603050405020304" pitchFamily="18" charset="0"/>
              </a:rPr>
              <a:t> := </a:t>
            </a:r>
            <a:r>
              <a:rPr lang="en-US" altLang="en-US" i="1">
                <a:latin typeface="Times New Roman" panose="02020603050405020304" pitchFamily="18" charset="0"/>
              </a:rPr>
              <a:t>A – </a:t>
            </a:r>
            <a:r>
              <a:rPr lang="en-US" altLang="en-US">
                <a:latin typeface="Times New Roman" panose="02020603050405020304" pitchFamily="18" charset="0"/>
              </a:rPr>
              <a:t>50</a:t>
            </a:r>
          </a:p>
          <a:p>
            <a:pPr lvl="2" eaLnBrk="1" hangingPunct="1">
              <a:spcBef>
                <a:spcPct val="0"/>
              </a:spcBef>
              <a:buClrTx/>
              <a:buSzTx/>
              <a:buFontTx/>
              <a:buNone/>
            </a:pPr>
            <a:r>
              <a:rPr lang="en-US" altLang="en-US" b="1">
                <a:latin typeface="Times New Roman" panose="02020603050405020304" pitchFamily="18" charset="0"/>
              </a:rPr>
              <a:t>	write</a:t>
            </a:r>
            <a:r>
              <a:rPr lang="en-US" altLang="en-US">
                <a:latin typeface="Times New Roman" panose="02020603050405020304" pitchFamily="18" charset="0"/>
              </a:rPr>
              <a:t>(</a:t>
            </a:r>
            <a:r>
              <a:rPr lang="en-US" altLang="en-US" i="1">
                <a:latin typeface="Times New Roman" panose="02020603050405020304" pitchFamily="18" charset="0"/>
              </a:rPr>
              <a:t>A</a:t>
            </a:r>
            <a:r>
              <a:rPr lang="en-US" altLang="en-US">
                <a:latin typeface="Times New Roman" panose="02020603050405020304" pitchFamily="18" charset="0"/>
              </a:rPr>
              <a:t>)</a:t>
            </a:r>
          </a:p>
          <a:p>
            <a:pPr lvl="2" eaLnBrk="1" hangingPunct="1">
              <a:spcBef>
                <a:spcPct val="0"/>
              </a:spcBef>
              <a:buClrTx/>
              <a:buSzTx/>
              <a:buFontTx/>
              <a:buNone/>
            </a:pPr>
            <a:r>
              <a:rPr lang="en-US" altLang="en-US" b="1">
                <a:latin typeface="Times New Roman" panose="02020603050405020304" pitchFamily="18" charset="0"/>
              </a:rPr>
              <a:t>	read</a:t>
            </a:r>
            <a:r>
              <a:rPr lang="en-US" altLang="en-US">
                <a:latin typeface="Times New Roman" panose="02020603050405020304" pitchFamily="18" charset="0"/>
              </a:rPr>
              <a:t>(</a:t>
            </a:r>
            <a:r>
              <a:rPr lang="en-US" altLang="en-US" i="1">
                <a:latin typeface="Times New Roman" panose="02020603050405020304" pitchFamily="18" charset="0"/>
              </a:rPr>
              <a:t>B</a:t>
            </a:r>
            <a:r>
              <a:rPr lang="en-US" altLang="en-US">
                <a:latin typeface="Times New Roman" panose="02020603050405020304" pitchFamily="18" charset="0"/>
              </a:rPr>
              <a:t>)</a:t>
            </a:r>
          </a:p>
          <a:p>
            <a:pPr lvl="2" eaLnBrk="1" hangingPunct="1">
              <a:spcBef>
                <a:spcPct val="0"/>
              </a:spcBef>
              <a:buClrTx/>
              <a:buSzTx/>
              <a:buFontTx/>
              <a:buNone/>
            </a:pPr>
            <a:r>
              <a:rPr lang="en-US" altLang="en-US" i="1">
                <a:latin typeface="Times New Roman" panose="02020603050405020304" pitchFamily="18" charset="0"/>
              </a:rPr>
              <a:t>	B</a:t>
            </a:r>
            <a:r>
              <a:rPr lang="en-US" altLang="en-US">
                <a:latin typeface="Times New Roman" panose="02020603050405020304" pitchFamily="18" charset="0"/>
              </a:rPr>
              <a:t> := </a:t>
            </a:r>
            <a:r>
              <a:rPr lang="en-US" altLang="en-US" i="1">
                <a:latin typeface="Times New Roman" panose="02020603050405020304" pitchFamily="18" charset="0"/>
              </a:rPr>
              <a:t>B + </a:t>
            </a:r>
            <a:r>
              <a:rPr lang="en-US" altLang="en-US">
                <a:latin typeface="Times New Roman" panose="02020603050405020304" pitchFamily="18" charset="0"/>
              </a:rPr>
              <a:t>50</a:t>
            </a:r>
          </a:p>
          <a:p>
            <a:pPr lvl="2" eaLnBrk="1" hangingPunct="1">
              <a:spcBef>
                <a:spcPct val="0"/>
              </a:spcBef>
              <a:buClrTx/>
              <a:buSzTx/>
              <a:buFontTx/>
              <a:buNone/>
            </a:pPr>
            <a:r>
              <a:rPr lang="en-US" altLang="en-US" b="1">
                <a:latin typeface="Times New Roman" panose="02020603050405020304" pitchFamily="18" charset="0"/>
              </a:rPr>
              <a:t>	write</a:t>
            </a:r>
            <a:r>
              <a:rPr lang="en-US" altLang="en-US">
                <a:latin typeface="Times New Roman" panose="02020603050405020304" pitchFamily="18" charset="0"/>
              </a:rPr>
              <a:t>(</a:t>
            </a:r>
            <a:r>
              <a:rPr lang="en-US" altLang="en-US" i="1">
                <a:latin typeface="Times New Roman" panose="02020603050405020304" pitchFamily="18" charset="0"/>
              </a:rPr>
              <a:t>B)</a:t>
            </a:r>
          </a:p>
        </p:txBody>
      </p:sp>
      <p:sp>
        <p:nvSpPr>
          <p:cNvPr id="3" name="Date Placeholder 2"/>
          <p:cNvSpPr>
            <a:spLocks noGrp="1"/>
          </p:cNvSpPr>
          <p:nvPr>
            <p:ph type="dt" sz="half" idx="10"/>
          </p:nvPr>
        </p:nvSpPr>
        <p:spPr/>
        <p:txBody>
          <a:bodyPr/>
          <a:lstStyle/>
          <a:p>
            <a:pPr>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8317">
                                            <p:txEl>
                                              <p:pRg st="0" end="0"/>
                                            </p:txEl>
                                          </p:spTgt>
                                        </p:tgtEl>
                                        <p:attrNameLst>
                                          <p:attrName>style.visibility</p:attrName>
                                        </p:attrNameLst>
                                      </p:cBhvr>
                                      <p:to>
                                        <p:strVal val="visible"/>
                                      </p:to>
                                    </p:set>
                                    <p:anim calcmode="lin" valueType="num">
                                      <p:cBhvr additive="base">
                                        <p:cTn id="7" dur="500" fill="hold"/>
                                        <p:tgtEl>
                                          <p:spTgt spid="9831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8317">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98317">
                                            <p:txEl>
                                              <p:pRg st="1" end="1"/>
                                            </p:txEl>
                                          </p:spTgt>
                                        </p:tgtEl>
                                        <p:attrNameLst>
                                          <p:attrName>style.visibility</p:attrName>
                                        </p:attrNameLst>
                                      </p:cBhvr>
                                      <p:to>
                                        <p:strVal val="visible"/>
                                      </p:to>
                                    </p:set>
                                    <p:anim calcmode="lin" valueType="num">
                                      <p:cBhvr additive="base">
                                        <p:cTn id="11" dur="500" fill="hold"/>
                                        <p:tgtEl>
                                          <p:spTgt spid="98317">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98317">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98317">
                                            <p:txEl>
                                              <p:pRg st="2" end="2"/>
                                            </p:txEl>
                                          </p:spTgt>
                                        </p:tgtEl>
                                        <p:attrNameLst>
                                          <p:attrName>style.visibility</p:attrName>
                                        </p:attrNameLst>
                                      </p:cBhvr>
                                      <p:to>
                                        <p:strVal val="visible"/>
                                      </p:to>
                                    </p:set>
                                    <p:anim calcmode="lin" valueType="num">
                                      <p:cBhvr additive="base">
                                        <p:cTn id="15" dur="500" fill="hold"/>
                                        <p:tgtEl>
                                          <p:spTgt spid="98317">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98317">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98317">
                                            <p:txEl>
                                              <p:pRg st="3" end="3"/>
                                            </p:txEl>
                                          </p:spTgt>
                                        </p:tgtEl>
                                        <p:attrNameLst>
                                          <p:attrName>style.visibility</p:attrName>
                                        </p:attrNameLst>
                                      </p:cBhvr>
                                      <p:to>
                                        <p:strVal val="visible"/>
                                      </p:to>
                                    </p:set>
                                    <p:anim calcmode="lin" valueType="num">
                                      <p:cBhvr additive="base">
                                        <p:cTn id="19" dur="500" fill="hold"/>
                                        <p:tgtEl>
                                          <p:spTgt spid="98317">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8317">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98317">
                                            <p:txEl>
                                              <p:pRg st="4" end="4"/>
                                            </p:txEl>
                                          </p:spTgt>
                                        </p:tgtEl>
                                        <p:attrNameLst>
                                          <p:attrName>style.visibility</p:attrName>
                                        </p:attrNameLst>
                                      </p:cBhvr>
                                      <p:to>
                                        <p:strVal val="visible"/>
                                      </p:to>
                                    </p:set>
                                    <p:anim calcmode="lin" valueType="num">
                                      <p:cBhvr additive="base">
                                        <p:cTn id="23" dur="500" fill="hold"/>
                                        <p:tgtEl>
                                          <p:spTgt spid="98317">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98317">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98317">
                                            <p:txEl>
                                              <p:pRg st="5" end="5"/>
                                            </p:txEl>
                                          </p:spTgt>
                                        </p:tgtEl>
                                        <p:attrNameLst>
                                          <p:attrName>style.visibility</p:attrName>
                                        </p:attrNameLst>
                                      </p:cBhvr>
                                      <p:to>
                                        <p:strVal val="visible"/>
                                      </p:to>
                                    </p:set>
                                    <p:anim calcmode="lin" valueType="num">
                                      <p:cBhvr additive="base">
                                        <p:cTn id="27" dur="500" fill="hold"/>
                                        <p:tgtEl>
                                          <p:spTgt spid="98317">
                                            <p:txEl>
                                              <p:pRg st="5" end="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98317">
                                            <p:txEl>
                                              <p:pRg st="5" end="5"/>
                                            </p:tx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98317">
                                            <p:txEl>
                                              <p:pRg st="6" end="6"/>
                                            </p:txEl>
                                          </p:spTgt>
                                        </p:tgtEl>
                                        <p:attrNameLst>
                                          <p:attrName>style.visibility</p:attrName>
                                        </p:attrNameLst>
                                      </p:cBhvr>
                                      <p:to>
                                        <p:strVal val="visible"/>
                                      </p:to>
                                    </p:set>
                                    <p:anim calcmode="lin" valueType="num">
                                      <p:cBhvr additive="base">
                                        <p:cTn id="31" dur="500" fill="hold"/>
                                        <p:tgtEl>
                                          <p:spTgt spid="98317">
                                            <p:txEl>
                                              <p:pRg st="6" end="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98317">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98309"/>
                                        </p:tgtEl>
                                        <p:attrNameLst>
                                          <p:attrName>style.visibility</p:attrName>
                                        </p:attrNameLst>
                                      </p:cBhvr>
                                      <p:to>
                                        <p:strVal val="visible"/>
                                      </p:to>
                                    </p:set>
                                    <p:animEffect transition="in" filter="dissolve">
                                      <p:cBhvr>
                                        <p:cTn id="37" dur="500"/>
                                        <p:tgtEl>
                                          <p:spTgt spid="9830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98310"/>
                                        </p:tgtEl>
                                        <p:attrNameLst>
                                          <p:attrName>style.visibility</p:attrName>
                                        </p:attrNameLst>
                                      </p:cBhvr>
                                      <p:to>
                                        <p:strVal val="visible"/>
                                      </p:to>
                                    </p:set>
                                    <p:animEffect transition="in" filter="dissolve">
                                      <p:cBhvr>
                                        <p:cTn id="42" dur="500"/>
                                        <p:tgtEl>
                                          <p:spTgt spid="9831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98311"/>
                                        </p:tgtEl>
                                        <p:attrNameLst>
                                          <p:attrName>style.visibility</p:attrName>
                                        </p:attrNameLst>
                                      </p:cBhvr>
                                      <p:to>
                                        <p:strVal val="visible"/>
                                      </p:to>
                                    </p:set>
                                    <p:animEffect transition="in" filter="dissolve">
                                      <p:cBhvr>
                                        <p:cTn id="47" dur="500"/>
                                        <p:tgtEl>
                                          <p:spTgt spid="9831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98313"/>
                                        </p:tgtEl>
                                        <p:attrNameLst>
                                          <p:attrName>style.visibility</p:attrName>
                                        </p:attrNameLst>
                                      </p:cBhvr>
                                      <p:to>
                                        <p:strVal val="visible"/>
                                      </p:to>
                                    </p:set>
                                    <p:animEffect transition="in" filter="dissolve">
                                      <p:cBhvr>
                                        <p:cTn id="52" dur="500"/>
                                        <p:tgtEl>
                                          <p:spTgt spid="9831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98314"/>
                                        </p:tgtEl>
                                        <p:attrNameLst>
                                          <p:attrName>style.visibility</p:attrName>
                                        </p:attrNameLst>
                                      </p:cBhvr>
                                      <p:to>
                                        <p:strVal val="visible"/>
                                      </p:to>
                                    </p:set>
                                    <p:animEffect transition="in" filter="dissolve">
                                      <p:cBhvr>
                                        <p:cTn id="57" dur="500"/>
                                        <p:tgtEl>
                                          <p:spTgt spid="98314"/>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98315"/>
                                        </p:tgtEl>
                                        <p:attrNameLst>
                                          <p:attrName>style.visibility</p:attrName>
                                        </p:attrNameLst>
                                      </p:cBhvr>
                                      <p:to>
                                        <p:strVal val="visible"/>
                                      </p:to>
                                    </p:set>
                                    <p:animEffect transition="in" filter="dissolve">
                                      <p:cBhvr>
                                        <p:cTn id="62" dur="500"/>
                                        <p:tgtEl>
                                          <p:spTgt spid="98315"/>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98316"/>
                                        </p:tgtEl>
                                        <p:attrNameLst>
                                          <p:attrName>style.visibility</p:attrName>
                                        </p:attrNameLst>
                                      </p:cBhvr>
                                      <p:to>
                                        <p:strVal val="visible"/>
                                      </p:to>
                                    </p:set>
                                    <p:anim calcmode="lin" valueType="num">
                                      <p:cBhvr additive="base">
                                        <p:cTn id="67" dur="500" fill="hold"/>
                                        <p:tgtEl>
                                          <p:spTgt spid="98316"/>
                                        </p:tgtEl>
                                        <p:attrNameLst>
                                          <p:attrName>ppt_x</p:attrName>
                                        </p:attrNameLst>
                                      </p:cBhvr>
                                      <p:tavLst>
                                        <p:tav tm="0">
                                          <p:val>
                                            <p:strVal val="1+#ppt_w/2"/>
                                          </p:val>
                                        </p:tav>
                                        <p:tav tm="100000">
                                          <p:val>
                                            <p:strVal val="#ppt_x"/>
                                          </p:val>
                                        </p:tav>
                                      </p:tavLst>
                                    </p:anim>
                                    <p:anim calcmode="lin" valueType="num">
                                      <p:cBhvr additive="base">
                                        <p:cTn id="68" dur="500" fill="hold"/>
                                        <p:tgtEl>
                                          <p:spTgt spid="983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9" grpId="0" animBg="1" autoUpdateAnimBg="0"/>
      <p:bldP spid="98310" grpId="0" animBg="1" autoUpdateAnimBg="0"/>
      <p:bldP spid="98311" grpId="0" animBg="1" autoUpdateAnimBg="0"/>
      <p:bldP spid="98313" grpId="0" animBg="1" autoUpdateAnimBg="0"/>
      <p:bldP spid="98314" grpId="0" animBg="1" autoUpdateAnimBg="0"/>
      <p:bldP spid="98315" grpId="0" animBg="1"/>
      <p:bldP spid="98316" grpId="0" animBg="1"/>
      <p:bldP spid="98317"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algn="l" eaLnBrk="1" hangingPunct="1"/>
            <a:r>
              <a:rPr lang="en-US" altLang="en-US"/>
              <a:t>Điều khiển đồng thời (tt)</a:t>
            </a:r>
          </a:p>
        </p:txBody>
      </p:sp>
      <p:sp>
        <p:nvSpPr>
          <p:cNvPr id="59395" name="Rectangle 3"/>
          <p:cNvSpPr>
            <a:spLocks noGrp="1" noChangeArrowheads="1"/>
          </p:cNvSpPr>
          <p:nvPr>
            <p:ph type="body" sz="half" idx="1"/>
          </p:nvPr>
        </p:nvSpPr>
        <p:spPr>
          <a:xfrm>
            <a:off x="838200" y="2057400"/>
            <a:ext cx="7427913" cy="4114800"/>
          </a:xfrm>
        </p:spPr>
        <p:txBody>
          <a:bodyPr/>
          <a:lstStyle/>
          <a:p>
            <a:pPr algn="just" eaLnBrk="1" hangingPunct="1">
              <a:spcBef>
                <a:spcPct val="0"/>
              </a:spcBef>
              <a:buFont typeface="Wingdings" panose="05000000000000000000" pitchFamily="2" charset="2"/>
              <a:buNone/>
            </a:pPr>
            <a:r>
              <a:rPr lang="en-US" altLang="en-US" sz="2400">
                <a:solidFill>
                  <a:srgbClr val="800000"/>
                </a:solidFill>
              </a:rPr>
              <a:t>Lost Updates (tổn thất cập nhật): </a:t>
            </a:r>
          </a:p>
          <a:p>
            <a:pPr marL="342900" lvl="1" indent="-342900" algn="just" eaLnBrk="1" hangingPunct="1">
              <a:spcBef>
                <a:spcPct val="0"/>
              </a:spcBef>
              <a:buClr>
                <a:schemeClr val="folHlink"/>
              </a:buClr>
              <a:buSzPct val="60000"/>
            </a:pPr>
            <a:r>
              <a:rPr lang="vi-VN" sz="2000"/>
              <a:t>Tình trạng này xảy ra khi có nhiều hơn một giao tác cùng thực hiện đọ</a:t>
            </a:r>
            <a:r>
              <a:rPr lang="en-US" sz="2000"/>
              <a:t>c và </a:t>
            </a:r>
            <a:r>
              <a:rPr lang="vi-VN" sz="2000"/>
              <a:t>cập nhật trên 1 đơn vị dữ liệu. Khi đó, tác dụng của giao tác cập nhật thực hiện sau sẽ đè lên tác dụng của thao tác cập nhật trước.</a:t>
            </a:r>
          </a:p>
          <a:p>
            <a:pPr algn="just" eaLnBrk="1" hangingPunct="1">
              <a:spcBef>
                <a:spcPct val="0"/>
              </a:spcBef>
            </a:pPr>
            <a:endParaRPr lang="en-US" altLang="en-US" sz="24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97806"/>
            <a:ext cx="8952561" cy="53155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2"/>
          <p:cNvSpPr>
            <a:spLocks noGrp="1" noChangeArrowheads="1"/>
          </p:cNvSpPr>
          <p:nvPr>
            <p:ph type="title"/>
          </p:nvPr>
        </p:nvSpPr>
        <p:spPr>
          <a:xfrm>
            <a:off x="1066800" y="152400"/>
            <a:ext cx="7793037" cy="1143000"/>
          </a:xfrm>
        </p:spPr>
        <p:txBody>
          <a:bodyPr/>
          <a:lstStyle/>
          <a:p>
            <a:pPr algn="l" eaLnBrk="1" hangingPunct="1"/>
            <a:r>
              <a:rPr lang="en-US" altLang="en-US"/>
              <a:t>Điều khiển đồng thời (tt)</a:t>
            </a:r>
          </a:p>
        </p:txBody>
      </p:sp>
    </p:spTree>
    <p:extLst>
      <p:ext uri="{BB962C8B-B14F-4D97-AF65-F5344CB8AC3E}">
        <p14:creationId xmlns:p14="http://schemas.microsoft.com/office/powerpoint/2010/main" val="38876225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0963" y="152400"/>
            <a:ext cx="7793037" cy="525462"/>
          </a:xfrm>
        </p:spPr>
        <p:txBody>
          <a:bodyPr>
            <a:normAutofit fontScale="90000"/>
          </a:bodyPr>
          <a:lstStyle/>
          <a:p>
            <a:pPr algn="l"/>
            <a:r>
              <a:rPr lang="en-US" sz="3200" dirty="0" err="1"/>
              <a:t>Mất</a:t>
            </a:r>
            <a:r>
              <a:rPr lang="en-US" sz="3200" dirty="0"/>
              <a:t> </a:t>
            </a:r>
            <a:r>
              <a:rPr lang="en-US" sz="3200" dirty="0" err="1"/>
              <a:t>dữ</a:t>
            </a:r>
            <a:r>
              <a:rPr lang="en-US" sz="3200" dirty="0"/>
              <a:t> </a:t>
            </a:r>
            <a:r>
              <a:rPr lang="en-US" sz="3200" dirty="0" err="1"/>
              <a:t>liệu</a:t>
            </a:r>
            <a:r>
              <a:rPr lang="en-US" sz="3200" dirty="0"/>
              <a:t> </a:t>
            </a:r>
            <a:r>
              <a:rPr lang="en-US" sz="3200" dirty="0" err="1"/>
              <a:t>khi</a:t>
            </a:r>
            <a:r>
              <a:rPr lang="en-US" sz="3200" dirty="0"/>
              <a:t> </a:t>
            </a:r>
            <a:r>
              <a:rPr lang="en-US" sz="3200" dirty="0" err="1"/>
              <a:t>cập</a:t>
            </a:r>
            <a:r>
              <a:rPr lang="en-US" sz="3200" dirty="0"/>
              <a:t> </a:t>
            </a:r>
            <a:r>
              <a:rPr lang="en-US" sz="3200" dirty="0" err="1"/>
              <a:t>nhật</a:t>
            </a:r>
            <a:r>
              <a:rPr lang="en-US" sz="3200" dirty="0"/>
              <a:t> - Lost updated</a:t>
            </a:r>
          </a:p>
        </p:txBody>
      </p:sp>
      <p:sp>
        <p:nvSpPr>
          <p:cNvPr id="3" name="Content Placeholder 2"/>
          <p:cNvSpPr>
            <a:spLocks noGrp="1"/>
          </p:cNvSpPr>
          <p:nvPr>
            <p:ph idx="1"/>
          </p:nvPr>
        </p:nvSpPr>
        <p:spPr>
          <a:xfrm>
            <a:off x="1350963" y="673569"/>
            <a:ext cx="2288774" cy="420687"/>
          </a:xfrm>
        </p:spPr>
        <p:txBody>
          <a:bodyPr/>
          <a:lstStyle/>
          <a:p>
            <a:r>
              <a:rPr lang="en-US" sz="2400" dirty="0" err="1"/>
              <a:t>Xét</a:t>
            </a:r>
            <a:r>
              <a:rPr lang="en-US" sz="2400" dirty="0"/>
              <a:t> </a:t>
            </a:r>
            <a:r>
              <a:rPr lang="en-US" sz="2400" dirty="0" err="1"/>
              <a:t>ví</a:t>
            </a:r>
            <a:r>
              <a:rPr lang="en-US" sz="2400" dirty="0"/>
              <a:t> </a:t>
            </a:r>
            <a:r>
              <a:rPr lang="en-US" sz="2400" dirty="0" err="1"/>
              <a:t>dụ</a:t>
            </a:r>
            <a:r>
              <a:rPr lang="en-US" sz="2400" dirty="0"/>
              <a:t>: </a:t>
            </a:r>
          </a:p>
        </p:txBody>
      </p:sp>
      <p:pic>
        <p:nvPicPr>
          <p:cNvPr id="4" name="Picture 3"/>
          <p:cNvPicPr>
            <a:picLocks noChangeAspect="1"/>
          </p:cNvPicPr>
          <p:nvPr/>
        </p:nvPicPr>
        <p:blipFill>
          <a:blip r:embed="rId2"/>
          <a:stretch>
            <a:fillRect/>
          </a:stretch>
        </p:blipFill>
        <p:spPr>
          <a:xfrm>
            <a:off x="609600" y="1828800"/>
            <a:ext cx="8348102" cy="5102514"/>
          </a:xfrm>
          <a:prstGeom prst="rect">
            <a:avLst/>
          </a:prstGeom>
        </p:spPr>
      </p:pic>
    </p:spTree>
    <p:extLst>
      <p:ext uri="{BB962C8B-B14F-4D97-AF65-F5344CB8AC3E}">
        <p14:creationId xmlns:p14="http://schemas.microsoft.com/office/powerpoint/2010/main" val="39944228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1143000" y="152400"/>
            <a:ext cx="7793037" cy="677862"/>
          </a:xfrm>
        </p:spPr>
        <p:txBody>
          <a:bodyPr/>
          <a:lstStyle/>
          <a:p>
            <a:pPr algn="l" eaLnBrk="1" hangingPunct="1"/>
            <a:r>
              <a:rPr lang="en-US" altLang="en-US"/>
              <a:t>Điều khiển đồng thời (tt)</a:t>
            </a:r>
          </a:p>
        </p:txBody>
      </p:sp>
      <p:sp>
        <p:nvSpPr>
          <p:cNvPr id="61443" name="Rectangle 3"/>
          <p:cNvSpPr>
            <a:spLocks noGrp="1" noChangeArrowheads="1"/>
          </p:cNvSpPr>
          <p:nvPr>
            <p:ph type="body" sz="half" idx="1"/>
          </p:nvPr>
        </p:nvSpPr>
        <p:spPr>
          <a:xfrm>
            <a:off x="1224756" y="815237"/>
            <a:ext cx="3814762" cy="632563"/>
          </a:xfrm>
        </p:spPr>
        <p:txBody>
          <a:bodyPr/>
          <a:lstStyle/>
          <a:p>
            <a:pPr eaLnBrk="1" hangingPunct="1">
              <a:spcBef>
                <a:spcPct val="0"/>
              </a:spcBef>
            </a:pPr>
            <a:r>
              <a:rPr lang="en-US" altLang="en-US" sz="2800"/>
              <a:t>Lost Updates</a:t>
            </a:r>
          </a:p>
          <a:p>
            <a:pPr eaLnBrk="1" hangingPunct="1">
              <a:spcBef>
                <a:spcPct val="0"/>
              </a:spcBef>
            </a:pPr>
            <a:endParaRPr lang="en-US" altLang="en-US" sz="2800"/>
          </a:p>
        </p:txBody>
      </p:sp>
      <p:sp>
        <p:nvSpPr>
          <p:cNvPr id="61444" name="Text Box 4"/>
          <p:cNvSpPr txBox="1">
            <a:spLocks noChangeArrowheads="1"/>
          </p:cNvSpPr>
          <p:nvPr/>
        </p:nvSpPr>
        <p:spPr bwMode="auto">
          <a:xfrm>
            <a:off x="1252660" y="1824831"/>
            <a:ext cx="5786438" cy="116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tabLst>
                <a:tab pos="2740025" algn="l"/>
              </a:tabLst>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tabLst>
                <a:tab pos="2740025" algn="l"/>
              </a:tabLst>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tabLst>
                <a:tab pos="2740025" algn="l"/>
              </a:tabLst>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tabLst>
                <a:tab pos="2740025" algn="l"/>
              </a:tabLst>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tabLst>
                <a:tab pos="2740025"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tabLst>
                <a:tab pos="2740025"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tabLst>
                <a:tab pos="2740025"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tabLst>
                <a:tab pos="2740025"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tabLst>
                <a:tab pos="2740025" algn="l"/>
              </a:tabLst>
              <a:defRPr sz="2000">
                <a:solidFill>
                  <a:schemeClr val="tx1"/>
                </a:solidFill>
                <a:latin typeface="Arial" panose="020B0604020202020204" pitchFamily="34" charset="0"/>
              </a:defRPr>
            </a:lvl9pPr>
          </a:lstStyle>
          <a:p>
            <a:pPr>
              <a:spcBef>
                <a:spcPct val="0"/>
              </a:spcBef>
              <a:spcAft>
                <a:spcPct val="40000"/>
              </a:spcAft>
              <a:buClrTx/>
              <a:buSzTx/>
              <a:buFontTx/>
              <a:buNone/>
            </a:pPr>
            <a:r>
              <a:rPr lang="en-US" altLang="en-US" sz="1600" b="1">
                <a:cs typeface="Arial" panose="020B0604020202020204" pitchFamily="34" charset="0"/>
              </a:rPr>
              <a:t>TRANSACTION	COMPUTATION</a:t>
            </a:r>
          </a:p>
          <a:p>
            <a:pPr>
              <a:spcBef>
                <a:spcPct val="0"/>
              </a:spcBef>
              <a:buClrTx/>
              <a:buSzTx/>
              <a:buFontTx/>
              <a:buNone/>
            </a:pPr>
            <a:r>
              <a:rPr lang="en-US" altLang="en-US" sz="1600" b="1">
                <a:cs typeface="Arial" panose="020B0604020202020204" pitchFamily="34" charset="0"/>
              </a:rPr>
              <a:t>T1: cộng  0.5  điểm	 mark = mark + 0.5</a:t>
            </a:r>
          </a:p>
          <a:p>
            <a:pPr>
              <a:spcBef>
                <a:spcPct val="0"/>
              </a:spcBef>
              <a:buClrTx/>
              <a:buSzTx/>
              <a:buFontTx/>
              <a:buNone/>
            </a:pPr>
            <a:r>
              <a:rPr lang="en-US" altLang="en-US" sz="1600" b="1">
                <a:cs typeface="Arial" panose="020B0604020202020204" pitchFamily="34" charset="0"/>
              </a:rPr>
              <a:t>T2: trừ  3 điểm	 mark = mark -3</a:t>
            </a:r>
          </a:p>
          <a:p>
            <a:pPr>
              <a:spcBef>
                <a:spcPct val="0"/>
              </a:spcBef>
              <a:buClrTx/>
              <a:buSzTx/>
              <a:buFontTx/>
              <a:buNone/>
            </a:pPr>
            <a:endParaRPr lang="en-US" altLang="en-US" sz="1600" b="1">
              <a:cs typeface="Arial" panose="020B0604020202020204" pitchFamily="34" charset="0"/>
            </a:endParaRPr>
          </a:p>
        </p:txBody>
      </p:sp>
      <p:sp>
        <p:nvSpPr>
          <p:cNvPr id="61445" name="Line 5"/>
          <p:cNvSpPr>
            <a:spLocks noChangeShapeType="1"/>
          </p:cNvSpPr>
          <p:nvPr/>
        </p:nvSpPr>
        <p:spPr bwMode="auto">
          <a:xfrm>
            <a:off x="1143000" y="2743200"/>
            <a:ext cx="7010400" cy="0"/>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200710" name="Group 6"/>
          <p:cNvGraphicFramePr>
            <a:graphicFrameLocks noGrp="1"/>
          </p:cNvGraphicFramePr>
          <p:nvPr>
            <p:ph sz="half" idx="2"/>
            <p:extLst>
              <p:ext uri="{D42A27DB-BD31-4B8C-83A1-F6EECF244321}">
                <p14:modId xmlns:p14="http://schemas.microsoft.com/office/powerpoint/2010/main" val="3116685311"/>
              </p:ext>
            </p:extLst>
          </p:nvPr>
        </p:nvGraphicFramePr>
        <p:xfrm>
          <a:off x="402553" y="2881313"/>
          <a:ext cx="8533483" cy="3443286"/>
        </p:xfrm>
        <a:graphic>
          <a:graphicData uri="http://schemas.openxmlformats.org/drawingml/2006/table">
            <a:tbl>
              <a:tblPr/>
              <a:tblGrid>
                <a:gridCol w="1219586">
                  <a:extLst>
                    <a:ext uri="{9D8B030D-6E8A-4147-A177-3AD203B41FA5}">
                      <a16:colId xmlns="" xmlns:a16="http://schemas.microsoft.com/office/drawing/2014/main" val="20000"/>
                    </a:ext>
                  </a:extLst>
                </a:gridCol>
                <a:gridCol w="1907186">
                  <a:extLst>
                    <a:ext uri="{9D8B030D-6E8A-4147-A177-3AD203B41FA5}">
                      <a16:colId xmlns="" xmlns:a16="http://schemas.microsoft.com/office/drawing/2014/main" val="20001"/>
                    </a:ext>
                  </a:extLst>
                </a:gridCol>
                <a:gridCol w="2602025">
                  <a:extLst>
                    <a:ext uri="{9D8B030D-6E8A-4147-A177-3AD203B41FA5}">
                      <a16:colId xmlns="" xmlns:a16="http://schemas.microsoft.com/office/drawing/2014/main" val="20002"/>
                    </a:ext>
                  </a:extLst>
                </a:gridCol>
                <a:gridCol w="2804686">
                  <a:extLst>
                    <a:ext uri="{9D8B030D-6E8A-4147-A177-3AD203B41FA5}">
                      <a16:colId xmlns="" xmlns:a16="http://schemas.microsoft.com/office/drawing/2014/main" val="20003"/>
                    </a:ext>
                  </a:extLst>
                </a:gridCol>
              </a:tblGrid>
              <a:tr h="491898">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Time</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Transaction</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step</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Stored valued</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91898">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1</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T1</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Đọc mark</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6</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491898">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2</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T1</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Mark = mark +0.5</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491898">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3</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T1</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Ghi mark</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6.5</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r h="491898">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4</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T2</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Đọc mark</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6.5</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r h="491898">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5</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T2</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Mark = mark - 3</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5"/>
                  </a:ext>
                </a:extLst>
              </a:tr>
              <a:tr h="491898">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6</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T2</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Ghi mark</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3.5</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6"/>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1181615" y="381000"/>
            <a:ext cx="7793037" cy="601662"/>
          </a:xfrm>
        </p:spPr>
        <p:txBody>
          <a:bodyPr/>
          <a:lstStyle/>
          <a:p>
            <a:pPr algn="l" eaLnBrk="1" hangingPunct="1"/>
            <a:r>
              <a:rPr lang="en-US" altLang="en-US"/>
              <a:t>Điều khiển đồng thời (tt)</a:t>
            </a:r>
          </a:p>
        </p:txBody>
      </p:sp>
      <p:sp>
        <p:nvSpPr>
          <p:cNvPr id="63491" name="Rectangle 3"/>
          <p:cNvSpPr>
            <a:spLocks noGrp="1" noChangeArrowheads="1"/>
          </p:cNvSpPr>
          <p:nvPr>
            <p:ph type="body" sz="half" idx="1"/>
          </p:nvPr>
        </p:nvSpPr>
        <p:spPr>
          <a:xfrm>
            <a:off x="1263371" y="982662"/>
            <a:ext cx="3814762" cy="573087"/>
          </a:xfrm>
        </p:spPr>
        <p:txBody>
          <a:bodyPr/>
          <a:lstStyle/>
          <a:p>
            <a:pPr eaLnBrk="1" hangingPunct="1">
              <a:spcBef>
                <a:spcPct val="0"/>
              </a:spcBef>
            </a:pPr>
            <a:r>
              <a:rPr lang="en-US" altLang="en-US" sz="2800"/>
              <a:t>Lost Updates</a:t>
            </a:r>
          </a:p>
          <a:p>
            <a:pPr eaLnBrk="1" hangingPunct="1">
              <a:spcBef>
                <a:spcPct val="0"/>
              </a:spcBef>
            </a:pPr>
            <a:endParaRPr lang="en-US" altLang="en-US" sz="2800"/>
          </a:p>
        </p:txBody>
      </p:sp>
      <p:graphicFrame>
        <p:nvGraphicFramePr>
          <p:cNvPr id="190468" name="Group 4"/>
          <p:cNvGraphicFramePr>
            <a:graphicFrameLocks noGrp="1"/>
          </p:cNvGraphicFramePr>
          <p:nvPr>
            <p:ph sz="half" idx="2"/>
            <p:extLst>
              <p:ext uri="{D42A27DB-BD31-4B8C-83A1-F6EECF244321}">
                <p14:modId xmlns:p14="http://schemas.microsoft.com/office/powerpoint/2010/main" val="1210387481"/>
              </p:ext>
            </p:extLst>
          </p:nvPr>
        </p:nvGraphicFramePr>
        <p:xfrm>
          <a:off x="457200" y="2145605"/>
          <a:ext cx="8364538" cy="3827466"/>
        </p:xfrm>
        <a:graphic>
          <a:graphicData uri="http://schemas.openxmlformats.org/drawingml/2006/table">
            <a:tbl>
              <a:tblPr/>
              <a:tblGrid>
                <a:gridCol w="1066800">
                  <a:extLst>
                    <a:ext uri="{9D8B030D-6E8A-4147-A177-3AD203B41FA5}">
                      <a16:colId xmlns="" xmlns:a16="http://schemas.microsoft.com/office/drawing/2014/main" val="20000"/>
                    </a:ext>
                  </a:extLst>
                </a:gridCol>
                <a:gridCol w="1752600">
                  <a:extLst>
                    <a:ext uri="{9D8B030D-6E8A-4147-A177-3AD203B41FA5}">
                      <a16:colId xmlns="" xmlns:a16="http://schemas.microsoft.com/office/drawing/2014/main" val="20001"/>
                    </a:ext>
                  </a:extLst>
                </a:gridCol>
                <a:gridCol w="3155950">
                  <a:extLst>
                    <a:ext uri="{9D8B030D-6E8A-4147-A177-3AD203B41FA5}">
                      <a16:colId xmlns="" xmlns:a16="http://schemas.microsoft.com/office/drawing/2014/main" val="20002"/>
                    </a:ext>
                  </a:extLst>
                </a:gridCol>
                <a:gridCol w="2389188">
                  <a:extLst>
                    <a:ext uri="{9D8B030D-6E8A-4147-A177-3AD203B41FA5}">
                      <a16:colId xmlns="" xmlns:a16="http://schemas.microsoft.com/office/drawing/2014/main" val="20003"/>
                    </a:ext>
                  </a:extLst>
                </a:gridCol>
              </a:tblGrid>
              <a:tr h="794887">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Arial" charset="0"/>
                        </a:rPr>
                        <a:t>Time</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Arial" charset="0"/>
                        </a:rPr>
                        <a:t>Transaction</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Arial" charset="0"/>
                        </a:rPr>
                        <a:t>step</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Arial" charset="0"/>
                        </a:rPr>
                        <a:t>Stored valued</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524037">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Arial" charset="0"/>
                        </a:rPr>
                        <a:t>1</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Arial" charset="0"/>
                        </a:rPr>
                        <a:t>T1</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Arial" charset="0"/>
                        </a:rPr>
                        <a:t>Đọc mark</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Arial" charset="0"/>
                        </a:rPr>
                        <a:t>6</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452253">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Arial" charset="0"/>
                        </a:rPr>
                        <a:t>2</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Arial" charset="0"/>
                        </a:rPr>
                        <a:t>T2</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Arial" charset="0"/>
                        </a:rPr>
                        <a:t>Đọc mark</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Arial" charset="0"/>
                        </a:rPr>
                        <a:t>6</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452253">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Arial" charset="0"/>
                        </a:rPr>
                        <a:t>3</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Arial" charset="0"/>
                        </a:rPr>
                        <a:t>T1</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Arial" charset="0"/>
                        </a:rPr>
                        <a:t>Mark = mark + 0.5</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400" b="0" i="0" u="none" strike="noStrike" cap="none" normalizeH="0" baseline="0">
                        <a:ln>
                          <a:noFill/>
                        </a:ln>
                        <a:solidFill>
                          <a:schemeClr val="tx1"/>
                        </a:solidFill>
                        <a:effectLst/>
                        <a:latin typeface="Arial" charset="0"/>
                      </a:endParaRP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r h="452253">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Arial" charset="0"/>
                        </a:rPr>
                        <a:t>4</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Arial" charset="0"/>
                        </a:rPr>
                        <a:t>T2</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Arial" charset="0"/>
                        </a:rPr>
                        <a:t>Mark = mark – 3</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400" b="0" i="0" u="none" strike="noStrike" cap="none" normalizeH="0" baseline="0">
                        <a:ln>
                          <a:noFill/>
                        </a:ln>
                        <a:solidFill>
                          <a:schemeClr val="tx1"/>
                        </a:solidFill>
                        <a:effectLst/>
                        <a:latin typeface="Arial" charset="0"/>
                      </a:endParaRP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r h="543664">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Arial" charset="0"/>
                        </a:rPr>
                        <a:t>5</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Arial" charset="0"/>
                        </a:rPr>
                        <a:t>T1</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Arial" charset="0"/>
                        </a:rPr>
                        <a:t>Ghi mark</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Arial" charset="0"/>
                        </a:rPr>
                        <a:t>6.5</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5"/>
                  </a:ext>
                </a:extLst>
              </a:tr>
              <a:tr h="565253">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Arial" charset="0"/>
                        </a:rPr>
                        <a:t>6</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Arial" charset="0"/>
                        </a:rPr>
                        <a:t>T2</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Arial" charset="0"/>
                        </a:rPr>
                        <a:t>Ghi mark</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Arial" charset="0"/>
                        </a:rPr>
                        <a:t>3.0</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6"/>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a:xfrm>
            <a:off x="304800" y="1885196"/>
            <a:ext cx="8304487" cy="4286250"/>
          </a:xfrm>
        </p:spPr>
        <p:txBody>
          <a:bodyPr>
            <a:normAutofit/>
          </a:bodyPr>
          <a:lstStyle/>
          <a:p>
            <a:pPr lvl="1" indent="-400050"/>
            <a:r>
              <a:rPr lang="vi-VN" sz="2000" u="sng"/>
              <a:t>Dirty Read </a:t>
            </a:r>
            <a:r>
              <a:rPr lang="en-US" sz="2000" u="sng"/>
              <a:t>(</a:t>
            </a:r>
            <a:r>
              <a:rPr lang="vi-VN" sz="2000" u="sng"/>
              <a:t>đọc dữ liệu sai)</a:t>
            </a:r>
            <a:r>
              <a:rPr lang="en-US" sz="2000" u="sng"/>
              <a:t>: </a:t>
            </a:r>
            <a:r>
              <a:rPr lang="vi-VN" sz="2000"/>
              <a:t>Xảy ra khi một giao tác thực hiện đọc trên một đơn vị dữ liệu mà đơn vị dữ liệu này đang bị cập nhật bởi một giao tác khác nhưng việc cập nhật chưa được xác nhận đã hoàn tất. </a:t>
            </a:r>
          </a:p>
          <a:p>
            <a:pPr lvl="1" indent="-400050"/>
            <a:endParaRPr lang="en-US" sz="2000" u="sng"/>
          </a:p>
        </p:txBody>
      </p:sp>
      <p:sp>
        <p:nvSpPr>
          <p:cNvPr id="4" name="Slide Number Placeholder 3"/>
          <p:cNvSpPr>
            <a:spLocks noGrp="1"/>
          </p:cNvSpPr>
          <p:nvPr>
            <p:ph type="sldNum" sz="quarter" idx="11"/>
          </p:nvPr>
        </p:nvSpPr>
        <p:spPr/>
        <p:txBody>
          <a:bodyPr/>
          <a:lstStyle/>
          <a:p>
            <a:pPr>
              <a:defRPr/>
            </a:pPr>
            <a:fld id="{616853CA-39D6-4D99-B9EE-B0CF7EA7F659}" type="slidenum">
              <a:rPr lang="en-US" altLang="en-US" smtClean="0"/>
              <a:pPr>
                <a:defRPr/>
              </a:pPr>
              <a:t>45</a:t>
            </a:fld>
            <a:endParaRPr lang="en-US" altLang="en-US"/>
          </a:p>
        </p:txBody>
      </p:sp>
      <p:sp>
        <p:nvSpPr>
          <p:cNvPr id="7" name="Rectangle 2"/>
          <p:cNvSpPr>
            <a:spLocks noGrp="1" noChangeArrowheads="1"/>
          </p:cNvSpPr>
          <p:nvPr>
            <p:ph type="title"/>
          </p:nvPr>
        </p:nvSpPr>
        <p:spPr>
          <a:xfrm>
            <a:off x="1150938" y="617538"/>
            <a:ext cx="7793037" cy="1143000"/>
          </a:xfrm>
        </p:spPr>
        <p:txBody>
          <a:bodyPr/>
          <a:lstStyle/>
          <a:p>
            <a:pPr algn="l" eaLnBrk="1" hangingPunct="1"/>
            <a:r>
              <a:rPr lang="en-US" altLang="en-US"/>
              <a:t>Điều khiển đồng thời (tt)</a:t>
            </a:r>
          </a:p>
        </p:txBody>
      </p:sp>
      <p:sp>
        <p:nvSpPr>
          <p:cNvPr id="3" name="Date Placeholder 2"/>
          <p:cNvSpPr>
            <a:spLocks noGrp="1"/>
          </p:cNvSpPr>
          <p:nvPr>
            <p:ph type="dt" sz="half" idx="10"/>
          </p:nvPr>
        </p:nvSpPr>
        <p:spPr/>
        <p:txBody>
          <a:bodyPr/>
          <a:lstStyle/>
          <a:p>
            <a:pPr>
              <a:defRPr/>
            </a:pPr>
            <a:endParaRPr lang="en-US"/>
          </a:p>
        </p:txBody>
      </p:sp>
    </p:spTree>
    <p:extLst>
      <p:ext uri="{BB962C8B-B14F-4D97-AF65-F5344CB8AC3E}">
        <p14:creationId xmlns:p14="http://schemas.microsoft.com/office/powerpoint/2010/main" val="18555970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981200"/>
            <a:ext cx="8045003" cy="50332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1"/>
          </p:nvPr>
        </p:nvSpPr>
        <p:spPr/>
        <p:txBody>
          <a:bodyPr/>
          <a:lstStyle/>
          <a:p>
            <a:pPr>
              <a:defRPr/>
            </a:pPr>
            <a:fld id="{616853CA-39D6-4D99-B9EE-B0CF7EA7F659}" type="slidenum">
              <a:rPr lang="en-US" altLang="en-US" smtClean="0"/>
              <a:pPr>
                <a:defRPr/>
              </a:pPr>
              <a:t>46</a:t>
            </a:fld>
            <a:endParaRPr lang="en-US" altLang="en-US"/>
          </a:p>
        </p:txBody>
      </p:sp>
      <p:sp>
        <p:nvSpPr>
          <p:cNvPr id="7" name="Rectangle 2"/>
          <p:cNvSpPr>
            <a:spLocks noGrp="1" noChangeArrowheads="1"/>
          </p:cNvSpPr>
          <p:nvPr>
            <p:ph type="title"/>
          </p:nvPr>
        </p:nvSpPr>
        <p:spPr>
          <a:xfrm>
            <a:off x="1318766" y="152400"/>
            <a:ext cx="7793037" cy="601662"/>
          </a:xfrm>
        </p:spPr>
        <p:txBody>
          <a:bodyPr/>
          <a:lstStyle/>
          <a:p>
            <a:pPr algn="l" eaLnBrk="1" hangingPunct="1"/>
            <a:r>
              <a:rPr lang="en-US" altLang="en-US"/>
              <a:t>Điều khiển đồng thời (tt)</a:t>
            </a:r>
          </a:p>
        </p:txBody>
      </p:sp>
      <p:sp>
        <p:nvSpPr>
          <p:cNvPr id="5" name="Rectangle 4"/>
          <p:cNvSpPr/>
          <p:nvPr/>
        </p:nvSpPr>
        <p:spPr>
          <a:xfrm>
            <a:off x="1542048" y="905965"/>
            <a:ext cx="3621504" cy="461665"/>
          </a:xfrm>
          <a:prstGeom prst="rect">
            <a:avLst/>
          </a:prstGeom>
        </p:spPr>
        <p:txBody>
          <a:bodyPr wrap="none">
            <a:spAutoFit/>
          </a:bodyPr>
          <a:lstStyle/>
          <a:p>
            <a:r>
              <a:rPr lang="vi-VN" u="sng"/>
              <a:t>Dirty Read </a:t>
            </a:r>
            <a:r>
              <a:rPr lang="en-US" u="sng"/>
              <a:t>(</a:t>
            </a:r>
            <a:r>
              <a:rPr lang="vi-VN" u="sng"/>
              <a:t>đọc dữ liệu sai)</a:t>
            </a:r>
            <a:endParaRPr lang="en-US"/>
          </a:p>
        </p:txBody>
      </p:sp>
    </p:spTree>
    <p:extLst>
      <p:ext uri="{BB962C8B-B14F-4D97-AF65-F5344CB8AC3E}">
        <p14:creationId xmlns:p14="http://schemas.microsoft.com/office/powerpoint/2010/main" val="9892467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
            <a:ext cx="7793037" cy="1143000"/>
          </a:xfrm>
        </p:spPr>
        <p:txBody>
          <a:bodyPr/>
          <a:lstStyle/>
          <a:p>
            <a:r>
              <a:rPr lang="en-US" dirty="0" err="1"/>
              <a:t>Đọc</a:t>
            </a:r>
            <a:r>
              <a:rPr lang="en-US" dirty="0"/>
              <a:t> </a:t>
            </a:r>
            <a:r>
              <a:rPr lang="en-US" dirty="0" err="1"/>
              <a:t>dữ</a:t>
            </a:r>
            <a:r>
              <a:rPr lang="en-US" dirty="0"/>
              <a:t> </a:t>
            </a:r>
            <a:r>
              <a:rPr lang="en-US" dirty="0" err="1"/>
              <a:t>liệu</a:t>
            </a:r>
            <a:r>
              <a:rPr lang="en-US" dirty="0"/>
              <a:t> </a:t>
            </a:r>
            <a:r>
              <a:rPr lang="en-US" dirty="0" err="1"/>
              <a:t>rác</a:t>
            </a:r>
            <a:r>
              <a:rPr lang="en-US" dirty="0"/>
              <a:t> - </a:t>
            </a:r>
            <a:r>
              <a:rPr lang="en-US" dirty="0" err="1"/>
              <a:t>Dirtty</a:t>
            </a:r>
            <a:r>
              <a:rPr lang="en-US" dirty="0"/>
              <a:t> Read</a:t>
            </a:r>
          </a:p>
        </p:txBody>
      </p:sp>
      <p:pic>
        <p:nvPicPr>
          <p:cNvPr id="4" name="Picture 3"/>
          <p:cNvPicPr>
            <a:picLocks noChangeAspect="1"/>
          </p:cNvPicPr>
          <p:nvPr/>
        </p:nvPicPr>
        <p:blipFill>
          <a:blip r:embed="rId2"/>
          <a:stretch>
            <a:fillRect/>
          </a:stretch>
        </p:blipFill>
        <p:spPr>
          <a:xfrm>
            <a:off x="914400" y="1828800"/>
            <a:ext cx="8117478" cy="5014186"/>
          </a:xfrm>
          <a:prstGeom prst="rect">
            <a:avLst/>
          </a:prstGeom>
        </p:spPr>
      </p:pic>
    </p:spTree>
    <p:extLst>
      <p:ext uri="{BB962C8B-B14F-4D97-AF65-F5344CB8AC3E}">
        <p14:creationId xmlns:p14="http://schemas.microsoft.com/office/powerpoint/2010/main" val="39271485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idx="1"/>
          </p:nvPr>
        </p:nvSpPr>
        <p:spPr>
          <a:xfrm>
            <a:off x="228600" y="2001661"/>
            <a:ext cx="8564618" cy="4286250"/>
          </a:xfrm>
        </p:spPr>
        <p:txBody>
          <a:bodyPr>
            <a:normAutofit/>
          </a:bodyPr>
          <a:lstStyle/>
          <a:p>
            <a:pPr lvl="1" indent="-400050" algn="just"/>
            <a:r>
              <a:rPr lang="vi-VN" sz="2000" u="sng"/>
              <a:t>Nonrepeatable Rea</a:t>
            </a:r>
            <a:r>
              <a:rPr lang="en-US" sz="2000" u="sng"/>
              <a:t>d:</a:t>
            </a:r>
            <a:r>
              <a:rPr lang="vi-VN" sz="2000"/>
              <a:t> Tình trạng này xảy ra khi một giao tác </a:t>
            </a:r>
            <a:r>
              <a:rPr lang="en-US" sz="2000"/>
              <a:t>A</a:t>
            </a:r>
            <a:r>
              <a:rPr lang="vi-VN" sz="2000"/>
              <a:t> vừa thực hiện xong thao tác đọc trên một đơn vị dữ liệu</a:t>
            </a:r>
            <a:r>
              <a:rPr lang="en-US" sz="2000"/>
              <a:t> </a:t>
            </a:r>
            <a:r>
              <a:rPr lang="vi-VN" sz="2000"/>
              <a:t>thì giao tác khác </a:t>
            </a:r>
            <a:r>
              <a:rPr lang="en-US" sz="2000"/>
              <a:t>B</a:t>
            </a:r>
            <a:r>
              <a:rPr lang="vi-VN" sz="2000"/>
              <a:t> lại thay đổi (ghi) trên đơn vị dữ liệu này. Điều này làm cho lần đọc sau đó của </a:t>
            </a:r>
            <a:r>
              <a:rPr lang="en-US" sz="2000"/>
              <a:t>A</a:t>
            </a:r>
            <a:r>
              <a:rPr lang="vi-VN" sz="2000"/>
              <a:t> không còn nhìn thấy dữ liệu ban đầu nữa. </a:t>
            </a:r>
          </a:p>
        </p:txBody>
      </p:sp>
      <p:sp>
        <p:nvSpPr>
          <p:cNvPr id="4" name="Slide Number Placeholder 3"/>
          <p:cNvSpPr>
            <a:spLocks noGrp="1"/>
          </p:cNvSpPr>
          <p:nvPr>
            <p:ph type="sldNum" sz="quarter" idx="11"/>
          </p:nvPr>
        </p:nvSpPr>
        <p:spPr/>
        <p:txBody>
          <a:bodyPr/>
          <a:lstStyle/>
          <a:p>
            <a:pPr>
              <a:defRPr/>
            </a:pPr>
            <a:fld id="{616853CA-39D6-4D99-B9EE-B0CF7EA7F659}" type="slidenum">
              <a:rPr lang="en-US" altLang="en-US" smtClean="0"/>
              <a:pPr>
                <a:defRPr/>
              </a:pPr>
              <a:t>48</a:t>
            </a:fld>
            <a:endParaRPr lang="en-US" altLang="en-US"/>
          </a:p>
        </p:txBody>
      </p:sp>
      <p:sp>
        <p:nvSpPr>
          <p:cNvPr id="7" name="Rectangle 2"/>
          <p:cNvSpPr txBox="1">
            <a:spLocks noChangeArrowheads="1"/>
          </p:cNvSpPr>
          <p:nvPr/>
        </p:nvSpPr>
        <p:spPr bwMode="auto">
          <a:xfrm>
            <a:off x="914400" y="533400"/>
            <a:ext cx="779303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40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Georgia" pitchFamily="18" charset="0"/>
              </a:defRPr>
            </a:lvl2pPr>
            <a:lvl3pPr algn="ctr" rtl="0" eaLnBrk="0" fontAlgn="base" hangingPunct="0">
              <a:spcBef>
                <a:spcPct val="0"/>
              </a:spcBef>
              <a:spcAft>
                <a:spcPct val="0"/>
              </a:spcAft>
              <a:defRPr sz="4000">
                <a:solidFill>
                  <a:schemeClr val="tx2"/>
                </a:solidFill>
                <a:latin typeface="Georgia" pitchFamily="18" charset="0"/>
              </a:defRPr>
            </a:lvl3pPr>
            <a:lvl4pPr algn="ctr" rtl="0" eaLnBrk="0" fontAlgn="base" hangingPunct="0">
              <a:spcBef>
                <a:spcPct val="0"/>
              </a:spcBef>
              <a:spcAft>
                <a:spcPct val="0"/>
              </a:spcAft>
              <a:defRPr sz="4000">
                <a:solidFill>
                  <a:schemeClr val="tx2"/>
                </a:solidFill>
                <a:latin typeface="Georgia" pitchFamily="18" charset="0"/>
              </a:defRPr>
            </a:lvl4pPr>
            <a:lvl5pPr algn="ctr" rtl="0" eaLnBrk="0" fontAlgn="base" hangingPunct="0">
              <a:spcBef>
                <a:spcPct val="0"/>
              </a:spcBef>
              <a:spcAft>
                <a:spcPct val="0"/>
              </a:spcAft>
              <a:defRPr sz="4000">
                <a:solidFill>
                  <a:schemeClr val="tx2"/>
                </a:solidFill>
                <a:latin typeface="Georgia" pitchFamily="18" charset="0"/>
              </a:defRPr>
            </a:lvl5pPr>
            <a:lvl6pPr marL="457200" algn="ctr" rtl="0" fontAlgn="base">
              <a:spcBef>
                <a:spcPct val="0"/>
              </a:spcBef>
              <a:spcAft>
                <a:spcPct val="0"/>
              </a:spcAft>
              <a:defRPr sz="4000">
                <a:solidFill>
                  <a:schemeClr val="tx2"/>
                </a:solidFill>
                <a:latin typeface="Georgia" pitchFamily="18" charset="0"/>
              </a:defRPr>
            </a:lvl6pPr>
            <a:lvl7pPr marL="914400" algn="ctr" rtl="0" fontAlgn="base">
              <a:spcBef>
                <a:spcPct val="0"/>
              </a:spcBef>
              <a:spcAft>
                <a:spcPct val="0"/>
              </a:spcAft>
              <a:defRPr sz="4000">
                <a:solidFill>
                  <a:schemeClr val="tx2"/>
                </a:solidFill>
                <a:latin typeface="Georgia" pitchFamily="18" charset="0"/>
              </a:defRPr>
            </a:lvl7pPr>
            <a:lvl8pPr marL="1371600" algn="ctr" rtl="0" fontAlgn="base">
              <a:spcBef>
                <a:spcPct val="0"/>
              </a:spcBef>
              <a:spcAft>
                <a:spcPct val="0"/>
              </a:spcAft>
              <a:defRPr sz="4000">
                <a:solidFill>
                  <a:schemeClr val="tx2"/>
                </a:solidFill>
                <a:latin typeface="Georgia" pitchFamily="18" charset="0"/>
              </a:defRPr>
            </a:lvl8pPr>
            <a:lvl9pPr marL="1828800" algn="ctr" rtl="0" fontAlgn="base">
              <a:spcBef>
                <a:spcPct val="0"/>
              </a:spcBef>
              <a:spcAft>
                <a:spcPct val="0"/>
              </a:spcAft>
              <a:defRPr sz="4000">
                <a:solidFill>
                  <a:schemeClr val="tx2"/>
                </a:solidFill>
                <a:latin typeface="Georgia" pitchFamily="18" charset="0"/>
              </a:defRPr>
            </a:lvl9pPr>
          </a:lstStyle>
          <a:p>
            <a:pPr algn="l" eaLnBrk="1" hangingPunct="1"/>
            <a:r>
              <a:rPr lang="en-US" altLang="en-US" kern="0"/>
              <a:t>Điều khiển đồng thời (tt)</a:t>
            </a:r>
          </a:p>
        </p:txBody>
      </p:sp>
    </p:spTree>
    <p:extLst>
      <p:ext uri="{BB962C8B-B14F-4D97-AF65-F5344CB8AC3E}">
        <p14:creationId xmlns:p14="http://schemas.microsoft.com/office/powerpoint/2010/main" val="31540422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5154" y="1981200"/>
            <a:ext cx="8195714" cy="48015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1"/>
          </p:nvPr>
        </p:nvSpPr>
        <p:spPr/>
        <p:txBody>
          <a:bodyPr/>
          <a:lstStyle/>
          <a:p>
            <a:pPr>
              <a:defRPr/>
            </a:pPr>
            <a:fld id="{616853CA-39D6-4D99-B9EE-B0CF7EA7F659}" type="slidenum">
              <a:rPr lang="en-US" altLang="en-US" smtClean="0"/>
              <a:pPr>
                <a:defRPr/>
              </a:pPr>
              <a:t>49</a:t>
            </a:fld>
            <a:endParaRPr lang="en-US" altLang="en-US"/>
          </a:p>
        </p:txBody>
      </p:sp>
      <p:sp>
        <p:nvSpPr>
          <p:cNvPr id="7" name="Rectangle 2"/>
          <p:cNvSpPr txBox="1">
            <a:spLocks noChangeArrowheads="1"/>
          </p:cNvSpPr>
          <p:nvPr/>
        </p:nvSpPr>
        <p:spPr bwMode="auto">
          <a:xfrm>
            <a:off x="845154" y="228600"/>
            <a:ext cx="7793037"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40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Georgia" pitchFamily="18" charset="0"/>
              </a:defRPr>
            </a:lvl2pPr>
            <a:lvl3pPr algn="ctr" rtl="0" eaLnBrk="0" fontAlgn="base" hangingPunct="0">
              <a:spcBef>
                <a:spcPct val="0"/>
              </a:spcBef>
              <a:spcAft>
                <a:spcPct val="0"/>
              </a:spcAft>
              <a:defRPr sz="4000">
                <a:solidFill>
                  <a:schemeClr val="tx2"/>
                </a:solidFill>
                <a:latin typeface="Georgia" pitchFamily="18" charset="0"/>
              </a:defRPr>
            </a:lvl3pPr>
            <a:lvl4pPr algn="ctr" rtl="0" eaLnBrk="0" fontAlgn="base" hangingPunct="0">
              <a:spcBef>
                <a:spcPct val="0"/>
              </a:spcBef>
              <a:spcAft>
                <a:spcPct val="0"/>
              </a:spcAft>
              <a:defRPr sz="4000">
                <a:solidFill>
                  <a:schemeClr val="tx2"/>
                </a:solidFill>
                <a:latin typeface="Georgia" pitchFamily="18" charset="0"/>
              </a:defRPr>
            </a:lvl4pPr>
            <a:lvl5pPr algn="ctr" rtl="0" eaLnBrk="0" fontAlgn="base" hangingPunct="0">
              <a:spcBef>
                <a:spcPct val="0"/>
              </a:spcBef>
              <a:spcAft>
                <a:spcPct val="0"/>
              </a:spcAft>
              <a:defRPr sz="4000">
                <a:solidFill>
                  <a:schemeClr val="tx2"/>
                </a:solidFill>
                <a:latin typeface="Georgia" pitchFamily="18" charset="0"/>
              </a:defRPr>
            </a:lvl5pPr>
            <a:lvl6pPr marL="457200" algn="ctr" rtl="0" fontAlgn="base">
              <a:spcBef>
                <a:spcPct val="0"/>
              </a:spcBef>
              <a:spcAft>
                <a:spcPct val="0"/>
              </a:spcAft>
              <a:defRPr sz="4000">
                <a:solidFill>
                  <a:schemeClr val="tx2"/>
                </a:solidFill>
                <a:latin typeface="Georgia" pitchFamily="18" charset="0"/>
              </a:defRPr>
            </a:lvl6pPr>
            <a:lvl7pPr marL="914400" algn="ctr" rtl="0" fontAlgn="base">
              <a:spcBef>
                <a:spcPct val="0"/>
              </a:spcBef>
              <a:spcAft>
                <a:spcPct val="0"/>
              </a:spcAft>
              <a:defRPr sz="4000">
                <a:solidFill>
                  <a:schemeClr val="tx2"/>
                </a:solidFill>
                <a:latin typeface="Georgia" pitchFamily="18" charset="0"/>
              </a:defRPr>
            </a:lvl7pPr>
            <a:lvl8pPr marL="1371600" algn="ctr" rtl="0" fontAlgn="base">
              <a:spcBef>
                <a:spcPct val="0"/>
              </a:spcBef>
              <a:spcAft>
                <a:spcPct val="0"/>
              </a:spcAft>
              <a:defRPr sz="4000">
                <a:solidFill>
                  <a:schemeClr val="tx2"/>
                </a:solidFill>
                <a:latin typeface="Georgia" pitchFamily="18" charset="0"/>
              </a:defRPr>
            </a:lvl8pPr>
            <a:lvl9pPr marL="1828800" algn="ctr" rtl="0" fontAlgn="base">
              <a:spcBef>
                <a:spcPct val="0"/>
              </a:spcBef>
              <a:spcAft>
                <a:spcPct val="0"/>
              </a:spcAft>
              <a:defRPr sz="4000">
                <a:solidFill>
                  <a:schemeClr val="tx2"/>
                </a:solidFill>
                <a:latin typeface="Georgia" pitchFamily="18" charset="0"/>
              </a:defRPr>
            </a:lvl9pPr>
          </a:lstStyle>
          <a:p>
            <a:pPr algn="l" eaLnBrk="1" hangingPunct="1"/>
            <a:r>
              <a:rPr lang="en-US" altLang="en-US" kern="0"/>
              <a:t>Điều khiển đồng thời (tt)</a:t>
            </a:r>
          </a:p>
        </p:txBody>
      </p:sp>
      <p:sp>
        <p:nvSpPr>
          <p:cNvPr id="2" name="Rectangle 1"/>
          <p:cNvSpPr/>
          <p:nvPr/>
        </p:nvSpPr>
        <p:spPr>
          <a:xfrm>
            <a:off x="1524000" y="958265"/>
            <a:ext cx="2685351" cy="461665"/>
          </a:xfrm>
          <a:prstGeom prst="rect">
            <a:avLst/>
          </a:prstGeom>
        </p:spPr>
        <p:txBody>
          <a:bodyPr wrap="none">
            <a:spAutoFit/>
          </a:bodyPr>
          <a:lstStyle/>
          <a:p>
            <a:r>
              <a:rPr lang="vi-VN" u="sng"/>
              <a:t>Nonrepeatable Rea</a:t>
            </a:r>
            <a:r>
              <a:rPr lang="en-US" u="sng"/>
              <a:t>d</a:t>
            </a:r>
            <a:endParaRPr lang="en-US"/>
          </a:p>
        </p:txBody>
      </p:sp>
    </p:spTree>
    <p:extLst>
      <p:ext uri="{BB962C8B-B14F-4D97-AF65-F5344CB8AC3E}">
        <p14:creationId xmlns:p14="http://schemas.microsoft.com/office/powerpoint/2010/main" val="4254008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122363" y="533400"/>
            <a:ext cx="7793037" cy="1143000"/>
          </a:xfrm>
        </p:spPr>
        <p:txBody>
          <a:bodyPr/>
          <a:lstStyle/>
          <a:p>
            <a:pPr algn="l" eaLnBrk="1" hangingPunct="1"/>
            <a:r>
              <a:rPr lang="en-US" altLang="en-US" sz="4400">
                <a:latin typeface="Arial" panose="020B0604020202020204" pitchFamily="34" charset="0"/>
              </a:rPr>
              <a:t>Transaction Properties</a:t>
            </a:r>
          </a:p>
        </p:txBody>
      </p:sp>
      <p:grpSp>
        <p:nvGrpSpPr>
          <p:cNvPr id="99346" name="Group 18"/>
          <p:cNvGrpSpPr>
            <a:grpSpLocks/>
          </p:cNvGrpSpPr>
          <p:nvPr/>
        </p:nvGrpSpPr>
        <p:grpSpPr bwMode="auto">
          <a:xfrm>
            <a:off x="3505200" y="3124200"/>
            <a:ext cx="1905000" cy="1905000"/>
            <a:chOff x="2112" y="1968"/>
            <a:chExt cx="1440" cy="1344"/>
          </a:xfrm>
        </p:grpSpPr>
        <p:sp>
          <p:nvSpPr>
            <p:cNvPr id="10248" name="Oval 17"/>
            <p:cNvSpPr>
              <a:spLocks noChangeArrowheads="1"/>
            </p:cNvSpPr>
            <p:nvPr/>
          </p:nvSpPr>
          <p:spPr bwMode="auto">
            <a:xfrm>
              <a:off x="2112" y="1968"/>
              <a:ext cx="1440" cy="1344"/>
            </a:xfrm>
            <a:prstGeom prst="ellipse">
              <a:avLst/>
            </a:prstGeom>
            <a:noFill/>
            <a:ln w="57150">
              <a:solidFill>
                <a:srgbClr val="66FFFF"/>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10249" name="Oval 12"/>
            <p:cNvSpPr>
              <a:spLocks noChangeArrowheads="1"/>
            </p:cNvSpPr>
            <p:nvPr/>
          </p:nvSpPr>
          <p:spPr bwMode="auto">
            <a:xfrm>
              <a:off x="2208" y="2064"/>
              <a:ext cx="1248" cy="1152"/>
            </a:xfrm>
            <a:prstGeom prst="ellipse">
              <a:avLst/>
            </a:prstGeom>
            <a:gradFill rotWithShape="0">
              <a:gsLst>
                <a:gs pos="0">
                  <a:srgbClr val="99FFCC"/>
                </a:gs>
                <a:gs pos="100000">
                  <a:srgbClr val="0097FE"/>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b="1">
                  <a:latin typeface="Times New Roman" panose="02020603050405020304" pitchFamily="18" charset="0"/>
                </a:rPr>
                <a:t>Transaction</a:t>
              </a:r>
            </a:p>
          </p:txBody>
        </p:sp>
      </p:grpSp>
      <p:sp>
        <p:nvSpPr>
          <p:cNvPr id="99341" name="AutoShape 13"/>
          <p:cNvSpPr>
            <a:spLocks noChangeArrowheads="1"/>
          </p:cNvSpPr>
          <p:nvPr/>
        </p:nvSpPr>
        <p:spPr bwMode="auto">
          <a:xfrm rot="-1874051">
            <a:off x="5114925" y="2476500"/>
            <a:ext cx="1828800" cy="1066800"/>
          </a:xfrm>
          <a:prstGeom prst="rightArrow">
            <a:avLst>
              <a:gd name="adj1" fmla="val 50000"/>
              <a:gd name="adj2" fmla="val 42857"/>
            </a:avLst>
          </a:prstGeom>
          <a:gradFill rotWithShape="0">
            <a:gsLst>
              <a:gs pos="0">
                <a:srgbClr val="0097FE"/>
              </a:gs>
              <a:gs pos="100000">
                <a:srgbClr val="99FFCC"/>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r>
              <a:rPr lang="en-GB" altLang="en-US" sz="2400" b="1">
                <a:latin typeface="Times New Roman" panose="02020603050405020304" pitchFamily="18" charset="0"/>
                <a:cs typeface="Times New Roman" panose="02020603050405020304" pitchFamily="18" charset="0"/>
              </a:rPr>
              <a:t>Atomicity</a:t>
            </a:r>
            <a:r>
              <a:rPr lang="en-US" altLang="en-US" sz="2400" b="1">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rPr>
              <a:t> </a:t>
            </a:r>
          </a:p>
        </p:txBody>
      </p:sp>
      <p:sp>
        <p:nvSpPr>
          <p:cNvPr id="99342" name="AutoShape 14"/>
          <p:cNvSpPr>
            <a:spLocks noChangeArrowheads="1"/>
          </p:cNvSpPr>
          <p:nvPr/>
        </p:nvSpPr>
        <p:spPr bwMode="auto">
          <a:xfrm rot="1990754">
            <a:off x="5121275" y="4583113"/>
            <a:ext cx="1747838" cy="1066800"/>
          </a:xfrm>
          <a:prstGeom prst="rightArrow">
            <a:avLst>
              <a:gd name="adj1" fmla="val 50000"/>
              <a:gd name="adj2" fmla="val 40960"/>
            </a:avLst>
          </a:prstGeom>
          <a:gradFill rotWithShape="0">
            <a:gsLst>
              <a:gs pos="0">
                <a:srgbClr val="0097FE"/>
              </a:gs>
              <a:gs pos="100000">
                <a:srgbClr val="99FFCC"/>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r>
              <a:rPr lang="en-GB" altLang="en-US" sz="2400" b="1">
                <a:latin typeface="Times New Roman" panose="02020603050405020304" pitchFamily="18" charset="0"/>
                <a:cs typeface="Times New Roman" panose="02020603050405020304" pitchFamily="18" charset="0"/>
              </a:rPr>
              <a:t>Consistency</a:t>
            </a:r>
            <a:r>
              <a:rPr lang="en-US" altLang="en-US" sz="2400" b="1">
                <a:latin typeface="Times New Roman" panose="02020603050405020304" pitchFamily="18" charset="0"/>
              </a:rPr>
              <a:t> </a:t>
            </a:r>
          </a:p>
        </p:txBody>
      </p:sp>
      <p:sp>
        <p:nvSpPr>
          <p:cNvPr id="99343" name="AutoShape 15"/>
          <p:cNvSpPr>
            <a:spLocks noChangeArrowheads="1"/>
          </p:cNvSpPr>
          <p:nvPr/>
        </p:nvSpPr>
        <p:spPr bwMode="auto">
          <a:xfrm rot="1832376" flipH="1">
            <a:off x="1898650" y="2533650"/>
            <a:ext cx="1905000" cy="1066800"/>
          </a:xfrm>
          <a:prstGeom prst="rightArrow">
            <a:avLst>
              <a:gd name="adj1" fmla="val 50000"/>
              <a:gd name="adj2" fmla="val 44643"/>
            </a:avLst>
          </a:prstGeom>
          <a:gradFill rotWithShape="0">
            <a:gsLst>
              <a:gs pos="0">
                <a:srgbClr val="0097FE"/>
              </a:gs>
              <a:gs pos="100000">
                <a:srgbClr val="99FFCC"/>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r>
              <a:rPr lang="en-GB" altLang="en-US" sz="2400" b="1">
                <a:latin typeface="Times New Roman" panose="02020603050405020304" pitchFamily="18" charset="0"/>
                <a:cs typeface="Times New Roman" panose="02020603050405020304" pitchFamily="18" charset="0"/>
              </a:rPr>
              <a:t>Isolation</a:t>
            </a:r>
            <a:r>
              <a:rPr lang="en-US" altLang="en-US" sz="2400" b="1">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rPr>
              <a:t> </a:t>
            </a:r>
          </a:p>
        </p:txBody>
      </p:sp>
      <p:sp>
        <p:nvSpPr>
          <p:cNvPr id="99344" name="AutoShape 16"/>
          <p:cNvSpPr>
            <a:spLocks noChangeArrowheads="1"/>
          </p:cNvSpPr>
          <p:nvPr/>
        </p:nvSpPr>
        <p:spPr bwMode="auto">
          <a:xfrm rot="19702818" flipH="1">
            <a:off x="2120900" y="4683125"/>
            <a:ext cx="1828800" cy="1066800"/>
          </a:xfrm>
          <a:prstGeom prst="rightArrow">
            <a:avLst>
              <a:gd name="adj1" fmla="val 50000"/>
              <a:gd name="adj2" fmla="val 42857"/>
            </a:avLst>
          </a:prstGeom>
          <a:gradFill rotWithShape="0">
            <a:gsLst>
              <a:gs pos="0">
                <a:srgbClr val="0097FE"/>
              </a:gs>
              <a:gs pos="100000">
                <a:srgbClr val="99FFCC"/>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r>
              <a:rPr lang="en-GB" altLang="en-US" sz="2400" b="1">
                <a:latin typeface="Times New Roman" panose="02020603050405020304" pitchFamily="18" charset="0"/>
                <a:cs typeface="Times New Roman" panose="02020603050405020304" pitchFamily="18" charset="0"/>
              </a:rPr>
              <a:t>Durability</a:t>
            </a:r>
            <a:r>
              <a:rPr lang="en-US" altLang="en-US" sz="2400" b="1">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rPr>
              <a:t> </a:t>
            </a:r>
          </a:p>
        </p:txBody>
      </p:sp>
      <p:sp>
        <p:nvSpPr>
          <p:cNvPr id="3" name="Date Placeholder 2"/>
          <p:cNvSpPr>
            <a:spLocks noGrp="1"/>
          </p:cNvSpPr>
          <p:nvPr>
            <p:ph type="dt" sz="half" idx="10"/>
          </p:nvPr>
        </p:nvSpPr>
        <p:spPr/>
        <p:txBody>
          <a:bodyPr/>
          <a:lstStyle/>
          <a:p>
            <a:pPr>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99346"/>
                                        </p:tgtEl>
                                        <p:attrNameLst>
                                          <p:attrName>style.visibility</p:attrName>
                                        </p:attrNameLst>
                                      </p:cBhvr>
                                      <p:to>
                                        <p:strVal val="visible"/>
                                      </p:to>
                                    </p:set>
                                    <p:animEffect transition="in" filter="dissolve">
                                      <p:cBhvr>
                                        <p:cTn id="7" dur="500"/>
                                        <p:tgtEl>
                                          <p:spTgt spid="993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99341"/>
                                        </p:tgtEl>
                                        <p:attrNameLst>
                                          <p:attrName>style.visibility</p:attrName>
                                        </p:attrNameLst>
                                      </p:cBhvr>
                                      <p:to>
                                        <p:strVal val="visible"/>
                                      </p:to>
                                    </p:set>
                                    <p:animEffect transition="in" filter="checkerboard(across)">
                                      <p:cBhvr>
                                        <p:cTn id="12" dur="500"/>
                                        <p:tgtEl>
                                          <p:spTgt spid="9934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99342"/>
                                        </p:tgtEl>
                                        <p:attrNameLst>
                                          <p:attrName>style.visibility</p:attrName>
                                        </p:attrNameLst>
                                      </p:cBhvr>
                                      <p:to>
                                        <p:strVal val="visible"/>
                                      </p:to>
                                    </p:set>
                                    <p:animEffect transition="in" filter="checkerboard(across)">
                                      <p:cBhvr>
                                        <p:cTn id="17" dur="500"/>
                                        <p:tgtEl>
                                          <p:spTgt spid="9934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99343"/>
                                        </p:tgtEl>
                                        <p:attrNameLst>
                                          <p:attrName>style.visibility</p:attrName>
                                        </p:attrNameLst>
                                      </p:cBhvr>
                                      <p:to>
                                        <p:strVal val="visible"/>
                                      </p:to>
                                    </p:set>
                                    <p:animEffect transition="in" filter="checkerboard(across)">
                                      <p:cBhvr>
                                        <p:cTn id="22" dur="500"/>
                                        <p:tgtEl>
                                          <p:spTgt spid="9934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99344"/>
                                        </p:tgtEl>
                                        <p:attrNameLst>
                                          <p:attrName>style.visibility</p:attrName>
                                        </p:attrNameLst>
                                      </p:cBhvr>
                                      <p:to>
                                        <p:strVal val="visible"/>
                                      </p:to>
                                    </p:set>
                                    <p:animEffect transition="in" filter="checkerboard(across)">
                                      <p:cBhvr>
                                        <p:cTn id="27" dur="500"/>
                                        <p:tgtEl>
                                          <p:spTgt spid="993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41" grpId="0" animBg="1" autoUpdateAnimBg="0"/>
      <p:bldP spid="99342" grpId="0" animBg="1" autoUpdateAnimBg="0"/>
      <p:bldP spid="99343" grpId="0" animBg="1" autoUpdateAnimBg="0"/>
      <p:bldP spid="99344" grpId="0" animBg="1"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609600"/>
            <a:ext cx="7793037" cy="1143000"/>
          </a:xfrm>
        </p:spPr>
        <p:txBody>
          <a:bodyPr>
            <a:normAutofit/>
          </a:bodyPr>
          <a:lstStyle/>
          <a:p>
            <a:r>
              <a:rPr lang="en-US" sz="3200" dirty="0" err="1"/>
              <a:t>Không</a:t>
            </a:r>
            <a:r>
              <a:rPr lang="en-US" sz="3200" dirty="0"/>
              <a:t> </a:t>
            </a:r>
            <a:r>
              <a:rPr lang="en-US" sz="3200" dirty="0" err="1"/>
              <a:t>thể</a:t>
            </a:r>
            <a:r>
              <a:rPr lang="en-US" sz="3200" dirty="0"/>
              <a:t> </a:t>
            </a:r>
            <a:r>
              <a:rPr lang="en-US" sz="3200" dirty="0" err="1"/>
              <a:t>đọc</a:t>
            </a:r>
            <a:r>
              <a:rPr lang="en-US" sz="3200" dirty="0"/>
              <a:t> </a:t>
            </a:r>
            <a:r>
              <a:rPr lang="en-US" sz="3200" dirty="0" err="1"/>
              <a:t>lại</a:t>
            </a:r>
            <a:r>
              <a:rPr lang="en-US" sz="3200" dirty="0"/>
              <a:t> - Unrepeatable Read</a:t>
            </a:r>
          </a:p>
        </p:txBody>
      </p:sp>
      <p:pic>
        <p:nvPicPr>
          <p:cNvPr id="4" name="Picture 3"/>
          <p:cNvPicPr>
            <a:picLocks noChangeAspect="1"/>
          </p:cNvPicPr>
          <p:nvPr/>
        </p:nvPicPr>
        <p:blipFill rotWithShape="1">
          <a:blip r:embed="rId2"/>
          <a:srcRect l="3267" t="1639" r="3493" b="-1640"/>
          <a:stretch/>
        </p:blipFill>
        <p:spPr>
          <a:xfrm>
            <a:off x="304800" y="1981200"/>
            <a:ext cx="8534401" cy="4648200"/>
          </a:xfrm>
          <a:prstGeom prst="rect">
            <a:avLst/>
          </a:prstGeom>
        </p:spPr>
      </p:pic>
    </p:spTree>
    <p:extLst>
      <p:ext uri="{BB962C8B-B14F-4D97-AF65-F5344CB8AC3E}">
        <p14:creationId xmlns:p14="http://schemas.microsoft.com/office/powerpoint/2010/main" val="158997340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idx="1"/>
          </p:nvPr>
        </p:nvSpPr>
        <p:spPr>
          <a:xfrm>
            <a:off x="304799" y="1871486"/>
            <a:ext cx="8402637" cy="4286250"/>
          </a:xfrm>
        </p:spPr>
        <p:txBody>
          <a:bodyPr>
            <a:normAutofit/>
          </a:bodyPr>
          <a:lstStyle/>
          <a:p>
            <a:pPr lvl="1" indent="-400050" algn="just">
              <a:defRPr/>
            </a:pPr>
            <a:r>
              <a:rPr lang="vi-VN" sz="2000" u="sng"/>
              <a:t>Phantom Reads</a:t>
            </a:r>
            <a:r>
              <a:rPr lang="en-US" sz="2000" u="sng"/>
              <a:t> </a:t>
            </a:r>
            <a:r>
              <a:rPr lang="vi-VN" sz="2000" u="sng"/>
              <a:t>(đọc các mẫu tin ma):</a:t>
            </a:r>
            <a:r>
              <a:rPr lang="vi-VN" sz="2000"/>
              <a:t> Là tình trạng mà một giao tác đang thao tác trên một tập dữ liệu nhưng giao tác khác lại chèn thêm hoặc xóa đi các dòng dữ liệu vào</a:t>
            </a:r>
            <a:r>
              <a:rPr lang="en-US" sz="2000"/>
              <a:t> </a:t>
            </a:r>
            <a:r>
              <a:rPr lang="vi-VN" sz="2000"/>
              <a:t>tập dữ liệu mà giao tác kia quan tâm. </a:t>
            </a:r>
            <a:endParaRPr lang="en-US" sz="2000"/>
          </a:p>
          <a:p>
            <a:pPr marL="342900" lvl="1" indent="0" algn="just">
              <a:buNone/>
              <a:defRPr/>
            </a:pPr>
            <a:endParaRPr lang="vi-VN" sz="2000"/>
          </a:p>
        </p:txBody>
      </p:sp>
      <p:sp>
        <p:nvSpPr>
          <p:cNvPr id="4" name="Slide Number Placeholder 3"/>
          <p:cNvSpPr>
            <a:spLocks noGrp="1"/>
          </p:cNvSpPr>
          <p:nvPr>
            <p:ph type="sldNum" sz="quarter" idx="11"/>
          </p:nvPr>
        </p:nvSpPr>
        <p:spPr/>
        <p:txBody>
          <a:bodyPr/>
          <a:lstStyle/>
          <a:p>
            <a:pPr>
              <a:defRPr/>
            </a:pPr>
            <a:fld id="{616853CA-39D6-4D99-B9EE-B0CF7EA7F659}" type="slidenum">
              <a:rPr lang="en-US" altLang="en-US" smtClean="0"/>
              <a:pPr>
                <a:defRPr/>
              </a:pPr>
              <a:t>51</a:t>
            </a:fld>
            <a:endParaRPr lang="en-US" altLang="en-US"/>
          </a:p>
        </p:txBody>
      </p:sp>
      <p:sp>
        <p:nvSpPr>
          <p:cNvPr id="7" name="Rectangle 2"/>
          <p:cNvSpPr txBox="1">
            <a:spLocks noChangeArrowheads="1"/>
          </p:cNvSpPr>
          <p:nvPr/>
        </p:nvSpPr>
        <p:spPr bwMode="auto">
          <a:xfrm>
            <a:off x="914400" y="533400"/>
            <a:ext cx="779303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40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Georgia" pitchFamily="18" charset="0"/>
              </a:defRPr>
            </a:lvl2pPr>
            <a:lvl3pPr algn="ctr" rtl="0" eaLnBrk="0" fontAlgn="base" hangingPunct="0">
              <a:spcBef>
                <a:spcPct val="0"/>
              </a:spcBef>
              <a:spcAft>
                <a:spcPct val="0"/>
              </a:spcAft>
              <a:defRPr sz="4000">
                <a:solidFill>
                  <a:schemeClr val="tx2"/>
                </a:solidFill>
                <a:latin typeface="Georgia" pitchFamily="18" charset="0"/>
              </a:defRPr>
            </a:lvl3pPr>
            <a:lvl4pPr algn="ctr" rtl="0" eaLnBrk="0" fontAlgn="base" hangingPunct="0">
              <a:spcBef>
                <a:spcPct val="0"/>
              </a:spcBef>
              <a:spcAft>
                <a:spcPct val="0"/>
              </a:spcAft>
              <a:defRPr sz="4000">
                <a:solidFill>
                  <a:schemeClr val="tx2"/>
                </a:solidFill>
                <a:latin typeface="Georgia" pitchFamily="18" charset="0"/>
              </a:defRPr>
            </a:lvl4pPr>
            <a:lvl5pPr algn="ctr" rtl="0" eaLnBrk="0" fontAlgn="base" hangingPunct="0">
              <a:spcBef>
                <a:spcPct val="0"/>
              </a:spcBef>
              <a:spcAft>
                <a:spcPct val="0"/>
              </a:spcAft>
              <a:defRPr sz="4000">
                <a:solidFill>
                  <a:schemeClr val="tx2"/>
                </a:solidFill>
                <a:latin typeface="Georgia" pitchFamily="18" charset="0"/>
              </a:defRPr>
            </a:lvl5pPr>
            <a:lvl6pPr marL="457200" algn="ctr" rtl="0" fontAlgn="base">
              <a:spcBef>
                <a:spcPct val="0"/>
              </a:spcBef>
              <a:spcAft>
                <a:spcPct val="0"/>
              </a:spcAft>
              <a:defRPr sz="4000">
                <a:solidFill>
                  <a:schemeClr val="tx2"/>
                </a:solidFill>
                <a:latin typeface="Georgia" pitchFamily="18" charset="0"/>
              </a:defRPr>
            </a:lvl6pPr>
            <a:lvl7pPr marL="914400" algn="ctr" rtl="0" fontAlgn="base">
              <a:spcBef>
                <a:spcPct val="0"/>
              </a:spcBef>
              <a:spcAft>
                <a:spcPct val="0"/>
              </a:spcAft>
              <a:defRPr sz="4000">
                <a:solidFill>
                  <a:schemeClr val="tx2"/>
                </a:solidFill>
                <a:latin typeface="Georgia" pitchFamily="18" charset="0"/>
              </a:defRPr>
            </a:lvl7pPr>
            <a:lvl8pPr marL="1371600" algn="ctr" rtl="0" fontAlgn="base">
              <a:spcBef>
                <a:spcPct val="0"/>
              </a:spcBef>
              <a:spcAft>
                <a:spcPct val="0"/>
              </a:spcAft>
              <a:defRPr sz="4000">
                <a:solidFill>
                  <a:schemeClr val="tx2"/>
                </a:solidFill>
                <a:latin typeface="Georgia" pitchFamily="18" charset="0"/>
              </a:defRPr>
            </a:lvl8pPr>
            <a:lvl9pPr marL="1828800" algn="ctr" rtl="0" fontAlgn="base">
              <a:spcBef>
                <a:spcPct val="0"/>
              </a:spcBef>
              <a:spcAft>
                <a:spcPct val="0"/>
              </a:spcAft>
              <a:defRPr sz="4000">
                <a:solidFill>
                  <a:schemeClr val="tx2"/>
                </a:solidFill>
                <a:latin typeface="Georgia" pitchFamily="18" charset="0"/>
              </a:defRPr>
            </a:lvl9pPr>
          </a:lstStyle>
          <a:p>
            <a:pPr algn="l" eaLnBrk="1" hangingPunct="1"/>
            <a:r>
              <a:rPr lang="en-US" altLang="en-US" kern="0"/>
              <a:t>Điều khiển đồng thời (tt)</a:t>
            </a:r>
          </a:p>
        </p:txBody>
      </p:sp>
      <p:sp>
        <p:nvSpPr>
          <p:cNvPr id="3" name="Date Placeholder 2"/>
          <p:cNvSpPr>
            <a:spLocks noGrp="1"/>
          </p:cNvSpPr>
          <p:nvPr>
            <p:ph type="dt" sz="half" idx="10"/>
          </p:nvPr>
        </p:nvSpPr>
        <p:spPr/>
        <p:txBody>
          <a:bodyPr/>
          <a:lstStyle/>
          <a:p>
            <a:pPr>
              <a:defRPr/>
            </a:pPr>
            <a:endParaRPr lang="en-US"/>
          </a:p>
        </p:txBody>
      </p:sp>
    </p:spTree>
    <p:extLst>
      <p:ext uri="{BB962C8B-B14F-4D97-AF65-F5344CB8AC3E}">
        <p14:creationId xmlns:p14="http://schemas.microsoft.com/office/powerpoint/2010/main" val="95725130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1" y="1958875"/>
            <a:ext cx="8382000" cy="49026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1"/>
          </p:nvPr>
        </p:nvSpPr>
        <p:spPr/>
        <p:txBody>
          <a:bodyPr/>
          <a:lstStyle/>
          <a:p>
            <a:pPr>
              <a:defRPr/>
            </a:pPr>
            <a:fld id="{616853CA-39D6-4D99-B9EE-B0CF7EA7F659}" type="slidenum">
              <a:rPr lang="en-US" altLang="en-US" smtClean="0"/>
              <a:pPr>
                <a:defRPr/>
              </a:pPr>
              <a:t>52</a:t>
            </a:fld>
            <a:endParaRPr lang="en-US" altLang="en-US"/>
          </a:p>
        </p:txBody>
      </p:sp>
      <p:sp>
        <p:nvSpPr>
          <p:cNvPr id="7" name="Rectangle 2"/>
          <p:cNvSpPr txBox="1">
            <a:spLocks noChangeArrowheads="1"/>
          </p:cNvSpPr>
          <p:nvPr/>
        </p:nvSpPr>
        <p:spPr bwMode="auto">
          <a:xfrm>
            <a:off x="914400" y="73554"/>
            <a:ext cx="7793037" cy="764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40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Georgia" pitchFamily="18" charset="0"/>
              </a:defRPr>
            </a:lvl2pPr>
            <a:lvl3pPr algn="ctr" rtl="0" eaLnBrk="0" fontAlgn="base" hangingPunct="0">
              <a:spcBef>
                <a:spcPct val="0"/>
              </a:spcBef>
              <a:spcAft>
                <a:spcPct val="0"/>
              </a:spcAft>
              <a:defRPr sz="4000">
                <a:solidFill>
                  <a:schemeClr val="tx2"/>
                </a:solidFill>
                <a:latin typeface="Georgia" pitchFamily="18" charset="0"/>
              </a:defRPr>
            </a:lvl3pPr>
            <a:lvl4pPr algn="ctr" rtl="0" eaLnBrk="0" fontAlgn="base" hangingPunct="0">
              <a:spcBef>
                <a:spcPct val="0"/>
              </a:spcBef>
              <a:spcAft>
                <a:spcPct val="0"/>
              </a:spcAft>
              <a:defRPr sz="4000">
                <a:solidFill>
                  <a:schemeClr val="tx2"/>
                </a:solidFill>
                <a:latin typeface="Georgia" pitchFamily="18" charset="0"/>
              </a:defRPr>
            </a:lvl4pPr>
            <a:lvl5pPr algn="ctr" rtl="0" eaLnBrk="0" fontAlgn="base" hangingPunct="0">
              <a:spcBef>
                <a:spcPct val="0"/>
              </a:spcBef>
              <a:spcAft>
                <a:spcPct val="0"/>
              </a:spcAft>
              <a:defRPr sz="4000">
                <a:solidFill>
                  <a:schemeClr val="tx2"/>
                </a:solidFill>
                <a:latin typeface="Georgia" pitchFamily="18" charset="0"/>
              </a:defRPr>
            </a:lvl5pPr>
            <a:lvl6pPr marL="457200" algn="ctr" rtl="0" fontAlgn="base">
              <a:spcBef>
                <a:spcPct val="0"/>
              </a:spcBef>
              <a:spcAft>
                <a:spcPct val="0"/>
              </a:spcAft>
              <a:defRPr sz="4000">
                <a:solidFill>
                  <a:schemeClr val="tx2"/>
                </a:solidFill>
                <a:latin typeface="Georgia" pitchFamily="18" charset="0"/>
              </a:defRPr>
            </a:lvl6pPr>
            <a:lvl7pPr marL="914400" algn="ctr" rtl="0" fontAlgn="base">
              <a:spcBef>
                <a:spcPct val="0"/>
              </a:spcBef>
              <a:spcAft>
                <a:spcPct val="0"/>
              </a:spcAft>
              <a:defRPr sz="4000">
                <a:solidFill>
                  <a:schemeClr val="tx2"/>
                </a:solidFill>
                <a:latin typeface="Georgia" pitchFamily="18" charset="0"/>
              </a:defRPr>
            </a:lvl7pPr>
            <a:lvl8pPr marL="1371600" algn="ctr" rtl="0" fontAlgn="base">
              <a:spcBef>
                <a:spcPct val="0"/>
              </a:spcBef>
              <a:spcAft>
                <a:spcPct val="0"/>
              </a:spcAft>
              <a:defRPr sz="4000">
                <a:solidFill>
                  <a:schemeClr val="tx2"/>
                </a:solidFill>
                <a:latin typeface="Georgia" pitchFamily="18" charset="0"/>
              </a:defRPr>
            </a:lvl8pPr>
            <a:lvl9pPr marL="1828800" algn="ctr" rtl="0" fontAlgn="base">
              <a:spcBef>
                <a:spcPct val="0"/>
              </a:spcBef>
              <a:spcAft>
                <a:spcPct val="0"/>
              </a:spcAft>
              <a:defRPr sz="4000">
                <a:solidFill>
                  <a:schemeClr val="tx2"/>
                </a:solidFill>
                <a:latin typeface="Georgia" pitchFamily="18" charset="0"/>
              </a:defRPr>
            </a:lvl9pPr>
          </a:lstStyle>
          <a:p>
            <a:pPr algn="l" eaLnBrk="1" hangingPunct="1"/>
            <a:r>
              <a:rPr lang="en-US" altLang="en-US" kern="0"/>
              <a:t>Điều khiển đồng thời (tt)</a:t>
            </a:r>
          </a:p>
        </p:txBody>
      </p:sp>
      <p:sp>
        <p:nvSpPr>
          <p:cNvPr id="2" name="Rectangle 1"/>
          <p:cNvSpPr/>
          <p:nvPr/>
        </p:nvSpPr>
        <p:spPr>
          <a:xfrm>
            <a:off x="1066800" y="749904"/>
            <a:ext cx="5235262" cy="461665"/>
          </a:xfrm>
          <a:prstGeom prst="rect">
            <a:avLst/>
          </a:prstGeom>
        </p:spPr>
        <p:txBody>
          <a:bodyPr wrap="square">
            <a:spAutoFit/>
          </a:bodyPr>
          <a:lstStyle/>
          <a:p>
            <a:r>
              <a:rPr lang="vi-VN" u="sng"/>
              <a:t>Phantom Reads</a:t>
            </a:r>
            <a:r>
              <a:rPr lang="en-US" u="sng"/>
              <a:t> </a:t>
            </a:r>
            <a:r>
              <a:rPr lang="vi-VN" u="sng"/>
              <a:t>(đọc các mẫu tin </a:t>
            </a:r>
            <a:r>
              <a:rPr lang="vi-VN" u="sng"/>
              <a:t>ma</a:t>
            </a:r>
            <a:r>
              <a:rPr lang="vi-VN" u="sng" smtClean="0"/>
              <a:t>)</a:t>
            </a:r>
            <a:r>
              <a:rPr lang="vi-VN" smtClean="0"/>
              <a:t> </a:t>
            </a:r>
            <a:endParaRPr lang="en-US"/>
          </a:p>
        </p:txBody>
      </p:sp>
    </p:spTree>
    <p:extLst>
      <p:ext uri="{BB962C8B-B14F-4D97-AF65-F5344CB8AC3E}">
        <p14:creationId xmlns:p14="http://schemas.microsoft.com/office/powerpoint/2010/main" val="387337280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Đọc</a:t>
            </a:r>
            <a:r>
              <a:rPr lang="en-US" dirty="0"/>
              <a:t> </a:t>
            </a:r>
            <a:r>
              <a:rPr lang="en-US" dirty="0" err="1"/>
              <a:t>dữ</a:t>
            </a:r>
            <a:r>
              <a:rPr lang="en-US" dirty="0"/>
              <a:t> </a:t>
            </a:r>
            <a:r>
              <a:rPr lang="en-US" dirty="0" err="1"/>
              <a:t>liệu</a:t>
            </a:r>
            <a:r>
              <a:rPr lang="en-US" dirty="0"/>
              <a:t> ma – Phantom Read</a:t>
            </a:r>
          </a:p>
        </p:txBody>
      </p:sp>
      <p:pic>
        <p:nvPicPr>
          <p:cNvPr id="4" name="Picture 3"/>
          <p:cNvPicPr>
            <a:picLocks noChangeAspect="1"/>
          </p:cNvPicPr>
          <p:nvPr/>
        </p:nvPicPr>
        <p:blipFill>
          <a:blip r:embed="rId2"/>
          <a:stretch>
            <a:fillRect/>
          </a:stretch>
        </p:blipFill>
        <p:spPr>
          <a:xfrm>
            <a:off x="51770" y="2133600"/>
            <a:ext cx="9092229" cy="4419600"/>
          </a:xfrm>
          <a:prstGeom prst="rect">
            <a:avLst/>
          </a:prstGeom>
        </p:spPr>
      </p:pic>
    </p:spTree>
    <p:extLst>
      <p:ext uri="{BB962C8B-B14F-4D97-AF65-F5344CB8AC3E}">
        <p14:creationId xmlns:p14="http://schemas.microsoft.com/office/powerpoint/2010/main" val="251728857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algn="l" eaLnBrk="1" hangingPunct="1"/>
            <a:r>
              <a:rPr lang="en-US" altLang="en-US"/>
              <a:t>Điều khiển đồng thời (tt)</a:t>
            </a:r>
          </a:p>
        </p:txBody>
      </p:sp>
      <p:sp>
        <p:nvSpPr>
          <p:cNvPr id="65539" name="Rectangle 3"/>
          <p:cNvSpPr>
            <a:spLocks noGrp="1" noChangeArrowheads="1"/>
          </p:cNvSpPr>
          <p:nvPr>
            <p:ph type="body" sz="half" idx="1"/>
          </p:nvPr>
        </p:nvSpPr>
        <p:spPr>
          <a:xfrm>
            <a:off x="914400" y="2133600"/>
            <a:ext cx="7239000" cy="4114800"/>
          </a:xfrm>
        </p:spPr>
        <p:txBody>
          <a:bodyPr/>
          <a:lstStyle/>
          <a:p>
            <a:pPr eaLnBrk="1" hangingPunct="1">
              <a:lnSpc>
                <a:spcPct val="150000"/>
              </a:lnSpc>
              <a:spcBef>
                <a:spcPct val="0"/>
              </a:spcBef>
              <a:buFont typeface="Wingdings" panose="05000000000000000000" pitchFamily="2" charset="2"/>
              <a:buNone/>
            </a:pPr>
            <a:r>
              <a:rPr lang="en-US" altLang="en-US" sz="2000">
                <a:solidFill>
                  <a:srgbClr val="800000"/>
                </a:solidFill>
              </a:rPr>
              <a:t>Uncommited data: mối quan hệ chưa được chuyển giao:</a:t>
            </a:r>
          </a:p>
          <a:p>
            <a:pPr algn="just" eaLnBrk="1" hangingPunct="1">
              <a:lnSpc>
                <a:spcPct val="150000"/>
              </a:lnSpc>
              <a:spcBef>
                <a:spcPct val="0"/>
              </a:spcBef>
            </a:pPr>
            <a:r>
              <a:rPr lang="en-US" altLang="en-US" sz="2000"/>
              <a:t>Xảy ra khi giao tác thứ 2 chọn 1 hàng đang được cập nhật bởi 1 giao tác khác. Giao tác thứ 2 đọc dữ liệu lúc chưa được công nhận và có thể bị thay đổi bởi giao tác đang thực hiện việc cập nhật.</a:t>
            </a:r>
          </a:p>
        </p:txBody>
      </p:sp>
      <p:sp>
        <p:nvSpPr>
          <p:cNvPr id="3" name="Date Placeholder 2"/>
          <p:cNvSpPr>
            <a:spLocks noGrp="1"/>
          </p:cNvSpPr>
          <p:nvPr>
            <p:ph type="dt" sz="half" idx="10"/>
          </p:nvPr>
        </p:nvSpPr>
        <p:spPr/>
        <p:txBody>
          <a:bodyPr/>
          <a:lstStyle/>
          <a:p>
            <a:pPr>
              <a:defRPr/>
            </a:pPr>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p:cNvSpPr>
            <a:spLocks noGrp="1" noChangeArrowheads="1"/>
          </p:cNvSpPr>
          <p:nvPr>
            <p:ph type="title"/>
          </p:nvPr>
        </p:nvSpPr>
        <p:spPr/>
        <p:txBody>
          <a:bodyPr/>
          <a:lstStyle/>
          <a:p>
            <a:pPr algn="l" eaLnBrk="1" hangingPunct="1"/>
            <a:r>
              <a:rPr lang="en-US" altLang="en-US"/>
              <a:t>Điều khiển đồng thời (tt)</a:t>
            </a:r>
          </a:p>
        </p:txBody>
      </p:sp>
      <p:sp>
        <p:nvSpPr>
          <p:cNvPr id="67588" name="Rectangle 3"/>
          <p:cNvSpPr>
            <a:spLocks noGrp="1" noChangeArrowheads="1"/>
          </p:cNvSpPr>
          <p:nvPr>
            <p:ph type="body" sz="half" idx="1"/>
          </p:nvPr>
        </p:nvSpPr>
        <p:spPr>
          <a:xfrm>
            <a:off x="914400" y="1828800"/>
            <a:ext cx="7239000" cy="4114800"/>
          </a:xfrm>
        </p:spPr>
        <p:txBody>
          <a:bodyPr/>
          <a:lstStyle/>
          <a:p>
            <a:pPr eaLnBrk="1" hangingPunct="1">
              <a:spcBef>
                <a:spcPct val="0"/>
              </a:spcBef>
            </a:pPr>
            <a:r>
              <a:rPr lang="en-US" altLang="en-US" sz="2400"/>
              <a:t>Uncommited data</a:t>
            </a:r>
          </a:p>
        </p:txBody>
      </p:sp>
      <p:sp>
        <p:nvSpPr>
          <p:cNvPr id="67589" name="Text Box 4"/>
          <p:cNvSpPr txBox="1">
            <a:spLocks noChangeArrowheads="1"/>
          </p:cNvSpPr>
          <p:nvPr/>
        </p:nvSpPr>
        <p:spPr bwMode="auto">
          <a:xfrm>
            <a:off x="1828800" y="2209800"/>
            <a:ext cx="5786438" cy="116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tabLst>
                <a:tab pos="2740025" algn="l"/>
              </a:tabLst>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tabLst>
                <a:tab pos="2740025" algn="l"/>
              </a:tabLst>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tabLst>
                <a:tab pos="2740025" algn="l"/>
              </a:tabLst>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tabLst>
                <a:tab pos="2740025" algn="l"/>
              </a:tabLst>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tabLst>
                <a:tab pos="2740025"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tabLst>
                <a:tab pos="2740025"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tabLst>
                <a:tab pos="2740025"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tabLst>
                <a:tab pos="2740025"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tabLst>
                <a:tab pos="2740025" algn="l"/>
              </a:tabLst>
              <a:defRPr sz="2000">
                <a:solidFill>
                  <a:schemeClr val="tx1"/>
                </a:solidFill>
                <a:latin typeface="Arial" panose="020B0604020202020204" pitchFamily="34" charset="0"/>
              </a:defRPr>
            </a:lvl9pPr>
          </a:lstStyle>
          <a:p>
            <a:pPr>
              <a:spcBef>
                <a:spcPct val="0"/>
              </a:spcBef>
              <a:spcAft>
                <a:spcPct val="40000"/>
              </a:spcAft>
              <a:buClrTx/>
              <a:buSzTx/>
              <a:buFontTx/>
              <a:buNone/>
            </a:pPr>
            <a:r>
              <a:rPr lang="en-US" altLang="en-US" sz="1600" b="1">
                <a:cs typeface="Arial" panose="020B0604020202020204" pitchFamily="34" charset="0"/>
              </a:rPr>
              <a:t>TRANSACTION	COMPUTATION</a:t>
            </a:r>
          </a:p>
          <a:p>
            <a:pPr>
              <a:spcBef>
                <a:spcPct val="0"/>
              </a:spcBef>
              <a:buClrTx/>
              <a:buSzTx/>
              <a:buFontTx/>
              <a:buNone/>
            </a:pPr>
            <a:r>
              <a:rPr lang="en-US" altLang="en-US" sz="1600" b="1">
                <a:cs typeface="Arial" panose="020B0604020202020204" pitchFamily="34" charset="0"/>
              </a:rPr>
              <a:t>T1: cộng  0.5  điểm	 mark = mark + 0.5</a:t>
            </a:r>
          </a:p>
          <a:p>
            <a:pPr>
              <a:spcBef>
                <a:spcPct val="0"/>
              </a:spcBef>
              <a:buClrTx/>
              <a:buSzTx/>
              <a:buFontTx/>
              <a:buNone/>
            </a:pPr>
            <a:r>
              <a:rPr lang="en-US" altLang="en-US" sz="1600" b="1">
                <a:cs typeface="Arial" panose="020B0604020202020204" pitchFamily="34" charset="0"/>
              </a:rPr>
              <a:t>T2: trừ  3 điểm	 mark = mark -3</a:t>
            </a:r>
          </a:p>
          <a:p>
            <a:pPr>
              <a:spcBef>
                <a:spcPct val="0"/>
              </a:spcBef>
              <a:buClrTx/>
              <a:buSzTx/>
              <a:buFontTx/>
              <a:buNone/>
            </a:pPr>
            <a:endParaRPr lang="en-US" altLang="en-US" sz="1600" b="1">
              <a:cs typeface="Arial" panose="020B0604020202020204" pitchFamily="34" charset="0"/>
            </a:endParaRPr>
          </a:p>
        </p:txBody>
      </p:sp>
      <p:graphicFrame>
        <p:nvGraphicFramePr>
          <p:cNvPr id="202757" name="Group 5"/>
          <p:cNvGraphicFramePr>
            <a:graphicFrameLocks noGrp="1"/>
          </p:cNvGraphicFramePr>
          <p:nvPr>
            <p:ph sz="half" idx="2"/>
          </p:nvPr>
        </p:nvGraphicFramePr>
        <p:xfrm>
          <a:off x="990600" y="3276600"/>
          <a:ext cx="7467600" cy="3375027"/>
        </p:xfrm>
        <a:graphic>
          <a:graphicData uri="http://schemas.openxmlformats.org/drawingml/2006/table">
            <a:tbl>
              <a:tblPr/>
              <a:tblGrid>
                <a:gridCol w="1066800">
                  <a:extLst>
                    <a:ext uri="{9D8B030D-6E8A-4147-A177-3AD203B41FA5}">
                      <a16:colId xmlns="" xmlns:a16="http://schemas.microsoft.com/office/drawing/2014/main" val="20000"/>
                    </a:ext>
                  </a:extLst>
                </a:gridCol>
                <a:gridCol w="1600200">
                  <a:extLst>
                    <a:ext uri="{9D8B030D-6E8A-4147-A177-3AD203B41FA5}">
                      <a16:colId xmlns="" xmlns:a16="http://schemas.microsoft.com/office/drawing/2014/main" val="20001"/>
                    </a:ext>
                  </a:extLst>
                </a:gridCol>
                <a:gridCol w="2346325">
                  <a:extLst>
                    <a:ext uri="{9D8B030D-6E8A-4147-A177-3AD203B41FA5}">
                      <a16:colId xmlns="" xmlns:a16="http://schemas.microsoft.com/office/drawing/2014/main" val="20002"/>
                    </a:ext>
                  </a:extLst>
                </a:gridCol>
                <a:gridCol w="2454275">
                  <a:extLst>
                    <a:ext uri="{9D8B030D-6E8A-4147-A177-3AD203B41FA5}">
                      <a16:colId xmlns="" xmlns:a16="http://schemas.microsoft.com/office/drawing/2014/main" val="20003"/>
                    </a:ext>
                  </a:extLst>
                </a:gridCol>
              </a:tblGrid>
              <a:tr h="484279">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Time</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Transaction</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step</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Stored valued</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84279">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1</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T1</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Đọc mark</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6</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365829">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2</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T1</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Mark = mark +0.5</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365829">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3</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T1</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Ghi mark</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6.5</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r h="365829">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4</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T1</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Rollback</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r h="365829">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5</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T2</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Đọc mark</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6.0</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5"/>
                  </a:ext>
                </a:extLst>
              </a:tr>
              <a:tr h="458874">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6</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T2</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Mark = mark - 3</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6"/>
                  </a:ext>
                </a:extLst>
              </a:tr>
              <a:tr h="484279">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7</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T2</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Ghi mark</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3.0</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7"/>
                  </a:ext>
                </a:extLst>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algn="l" eaLnBrk="1" hangingPunct="1"/>
            <a:r>
              <a:rPr lang="en-US" altLang="en-US"/>
              <a:t>Điều khiển đồng thời (tt)</a:t>
            </a:r>
          </a:p>
        </p:txBody>
      </p:sp>
      <p:sp>
        <p:nvSpPr>
          <p:cNvPr id="69635" name="Rectangle 3"/>
          <p:cNvSpPr>
            <a:spLocks noGrp="1" noChangeArrowheads="1"/>
          </p:cNvSpPr>
          <p:nvPr>
            <p:ph type="body" sz="half" idx="1"/>
          </p:nvPr>
        </p:nvSpPr>
        <p:spPr>
          <a:xfrm>
            <a:off x="762000" y="1828800"/>
            <a:ext cx="3814763" cy="4114800"/>
          </a:xfrm>
        </p:spPr>
        <p:txBody>
          <a:bodyPr/>
          <a:lstStyle/>
          <a:p>
            <a:pPr eaLnBrk="1" hangingPunct="1">
              <a:spcBef>
                <a:spcPct val="0"/>
              </a:spcBef>
            </a:pPr>
            <a:r>
              <a:rPr lang="en-US" altLang="en-US" sz="2400"/>
              <a:t>Uncommited data</a:t>
            </a:r>
          </a:p>
        </p:txBody>
      </p:sp>
      <p:graphicFrame>
        <p:nvGraphicFramePr>
          <p:cNvPr id="194611" name="Group 51"/>
          <p:cNvGraphicFramePr>
            <a:graphicFrameLocks noGrp="1"/>
          </p:cNvGraphicFramePr>
          <p:nvPr>
            <p:ph sz="half" idx="2"/>
          </p:nvPr>
        </p:nvGraphicFramePr>
        <p:xfrm>
          <a:off x="838200" y="2362200"/>
          <a:ext cx="8001000" cy="3913191"/>
        </p:xfrm>
        <a:graphic>
          <a:graphicData uri="http://schemas.openxmlformats.org/drawingml/2006/table">
            <a:tbl>
              <a:tblPr/>
              <a:tblGrid>
                <a:gridCol w="1143000">
                  <a:extLst>
                    <a:ext uri="{9D8B030D-6E8A-4147-A177-3AD203B41FA5}">
                      <a16:colId xmlns="" xmlns:a16="http://schemas.microsoft.com/office/drawing/2014/main" val="20000"/>
                    </a:ext>
                  </a:extLst>
                </a:gridCol>
                <a:gridCol w="1714500">
                  <a:extLst>
                    <a:ext uri="{9D8B030D-6E8A-4147-A177-3AD203B41FA5}">
                      <a16:colId xmlns="" xmlns:a16="http://schemas.microsoft.com/office/drawing/2014/main" val="20001"/>
                    </a:ext>
                  </a:extLst>
                </a:gridCol>
                <a:gridCol w="2513013">
                  <a:extLst>
                    <a:ext uri="{9D8B030D-6E8A-4147-A177-3AD203B41FA5}">
                      <a16:colId xmlns="" xmlns:a16="http://schemas.microsoft.com/office/drawing/2014/main" val="20002"/>
                    </a:ext>
                  </a:extLst>
                </a:gridCol>
                <a:gridCol w="2630487">
                  <a:extLst>
                    <a:ext uri="{9D8B030D-6E8A-4147-A177-3AD203B41FA5}">
                      <a16:colId xmlns="" xmlns:a16="http://schemas.microsoft.com/office/drawing/2014/main" val="20003"/>
                    </a:ext>
                  </a:extLst>
                </a:gridCol>
              </a:tblGrid>
              <a:tr h="595209">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Time</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Transaction</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step</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Stored valued</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71406">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1</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T1</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Đọc mark</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6</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365744">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2</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T1</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Mark = mark +0.5</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425376">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3</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T1</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Ghi mark</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6.5</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r h="449185">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4</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T2</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Đọc mark</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6.5</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r h="447597">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5</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T2</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Mark = mark – 3</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3.5</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5"/>
                  </a:ext>
                </a:extLst>
              </a:tr>
              <a:tr h="563465">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6</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T1</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Rollback</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6"/>
                  </a:ext>
                </a:extLst>
              </a:tr>
              <a:tr h="595209">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7</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T2</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Ghi mark</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3.5</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7"/>
                  </a:ext>
                </a:extLst>
              </a:tr>
            </a:tbl>
          </a:graphicData>
        </a:graphic>
      </p:graphicFrame>
      <p:sp>
        <p:nvSpPr>
          <p:cNvPr id="3" name="Date Placeholder 2"/>
          <p:cNvSpPr>
            <a:spLocks noGrp="1"/>
          </p:cNvSpPr>
          <p:nvPr>
            <p:ph type="dt" sz="half" idx="10"/>
          </p:nvPr>
        </p:nvSpPr>
        <p:spPr/>
        <p:txBody>
          <a:bodyPr/>
          <a:lstStyle/>
          <a:p>
            <a:pPr>
              <a:defRPr/>
            </a:pPr>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algn="l" eaLnBrk="1" hangingPunct="1"/>
            <a:r>
              <a:rPr lang="en-US" altLang="en-US"/>
              <a:t>Điều khiển đồng thời (tt)</a:t>
            </a:r>
          </a:p>
        </p:txBody>
      </p:sp>
      <p:sp>
        <p:nvSpPr>
          <p:cNvPr id="71683" name="Rectangle 3"/>
          <p:cNvSpPr>
            <a:spLocks noGrp="1" noChangeArrowheads="1"/>
          </p:cNvSpPr>
          <p:nvPr>
            <p:ph type="body" idx="1"/>
          </p:nvPr>
        </p:nvSpPr>
        <p:spPr>
          <a:xfrm>
            <a:off x="838200" y="1919288"/>
            <a:ext cx="7924800" cy="4176712"/>
          </a:xfrm>
        </p:spPr>
        <p:txBody>
          <a:bodyPr/>
          <a:lstStyle/>
          <a:p>
            <a:pPr algn="just" eaLnBrk="1" hangingPunct="1">
              <a:buFont typeface="Wingdings" panose="05000000000000000000" pitchFamily="2" charset="2"/>
              <a:buNone/>
            </a:pPr>
            <a:r>
              <a:rPr lang="en-US" altLang="en-US" sz="2400">
                <a:solidFill>
                  <a:srgbClr val="800000"/>
                </a:solidFill>
              </a:rPr>
              <a:t>Inconsistent retrievals: phân tích không nhất quán</a:t>
            </a:r>
          </a:p>
          <a:p>
            <a:pPr algn="just" eaLnBrk="1" hangingPunct="1"/>
            <a:r>
              <a:rPr lang="en-US" altLang="en-US" sz="2400"/>
              <a:t>Xảy ra khi giao tác thứ 2 truy xuất cùng 1 hàng nhiều lần và dữ liệu mỗi lần đọc mỗi khác. Phân tích không nhất quán tương tự như mối quan hệ chưa được chuyển giao, một giao tác khác đang thay đổi dữ liệu trong khi giao tác thứ hai đọc dữ liệu.</a:t>
            </a:r>
          </a:p>
        </p:txBody>
      </p:sp>
      <p:sp>
        <p:nvSpPr>
          <p:cNvPr id="3" name="Date Placeholder 2"/>
          <p:cNvSpPr>
            <a:spLocks noGrp="1"/>
          </p:cNvSpPr>
          <p:nvPr>
            <p:ph type="dt" sz="half" idx="10"/>
          </p:nvPr>
        </p:nvSpPr>
        <p:spPr/>
        <p:txBody>
          <a:bodyPr/>
          <a:lstStyle/>
          <a:p>
            <a:pPr>
              <a:defRPr/>
            </a:pPr>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algn="l" eaLnBrk="1" hangingPunct="1"/>
            <a:r>
              <a:rPr lang="en-US" altLang="en-US"/>
              <a:t>Điều khiển đồng thời (tt)</a:t>
            </a:r>
          </a:p>
        </p:txBody>
      </p:sp>
      <p:sp>
        <p:nvSpPr>
          <p:cNvPr id="73731" name="Rectangle 3"/>
          <p:cNvSpPr>
            <a:spLocks noGrp="1" noChangeArrowheads="1"/>
          </p:cNvSpPr>
          <p:nvPr>
            <p:ph type="body" idx="1"/>
          </p:nvPr>
        </p:nvSpPr>
        <p:spPr>
          <a:xfrm>
            <a:off x="685800" y="1919288"/>
            <a:ext cx="8305800" cy="4557712"/>
          </a:xfrm>
        </p:spPr>
        <p:txBody>
          <a:bodyPr/>
          <a:lstStyle/>
          <a:p>
            <a:pPr eaLnBrk="1" hangingPunct="1"/>
            <a:r>
              <a:rPr lang="en-US" altLang="en-US" sz="2400"/>
              <a:t>Inconsistent retrievals</a:t>
            </a:r>
          </a:p>
        </p:txBody>
      </p:sp>
      <p:pic>
        <p:nvPicPr>
          <p:cNvPr id="73732" name="Picture 4" descr="Tbl09-0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743200"/>
            <a:ext cx="76962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pPr>
              <a:defRPr/>
            </a:pPr>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algn="l" eaLnBrk="1" hangingPunct="1"/>
            <a:r>
              <a:rPr lang="en-US" altLang="en-US"/>
              <a:t>Điều khiển đồng thời (tt)</a:t>
            </a:r>
          </a:p>
        </p:txBody>
      </p:sp>
      <p:sp>
        <p:nvSpPr>
          <p:cNvPr id="75779" name="Rectangle 3"/>
          <p:cNvSpPr>
            <a:spLocks noGrp="1" noChangeArrowheads="1"/>
          </p:cNvSpPr>
          <p:nvPr>
            <p:ph type="body" sz="half" idx="1"/>
          </p:nvPr>
        </p:nvSpPr>
        <p:spPr>
          <a:xfrm>
            <a:off x="762000" y="1905000"/>
            <a:ext cx="5562600" cy="4114800"/>
          </a:xfrm>
        </p:spPr>
        <p:txBody>
          <a:bodyPr/>
          <a:lstStyle/>
          <a:p>
            <a:pPr eaLnBrk="1" hangingPunct="1"/>
            <a:r>
              <a:rPr lang="en-US" altLang="en-US" sz="2800"/>
              <a:t>Inconsistent retrievals</a:t>
            </a:r>
          </a:p>
        </p:txBody>
      </p:sp>
      <p:graphicFrame>
        <p:nvGraphicFramePr>
          <p:cNvPr id="157715" name="Group 19"/>
          <p:cNvGraphicFramePr>
            <a:graphicFrameLocks noGrp="1"/>
          </p:cNvGraphicFramePr>
          <p:nvPr>
            <p:ph sz="half" idx="2"/>
          </p:nvPr>
        </p:nvGraphicFramePr>
        <p:xfrm>
          <a:off x="990600" y="2514600"/>
          <a:ext cx="7486650" cy="3859213"/>
        </p:xfrm>
        <a:graphic>
          <a:graphicData uri="http://schemas.openxmlformats.org/drawingml/2006/table">
            <a:tbl>
              <a:tblPr/>
              <a:tblGrid>
                <a:gridCol w="3279775">
                  <a:extLst>
                    <a:ext uri="{9D8B030D-6E8A-4147-A177-3AD203B41FA5}">
                      <a16:colId xmlns="" xmlns:a16="http://schemas.microsoft.com/office/drawing/2014/main" val="20000"/>
                    </a:ext>
                  </a:extLst>
                </a:gridCol>
                <a:gridCol w="4206875">
                  <a:extLst>
                    <a:ext uri="{9D8B030D-6E8A-4147-A177-3AD203B41FA5}">
                      <a16:colId xmlns="" xmlns:a16="http://schemas.microsoft.com/office/drawing/2014/main" val="20001"/>
                    </a:ext>
                  </a:extLst>
                </a:gridCol>
              </a:tblGrid>
              <a:tr h="457253">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Arial" charset="0"/>
                        </a:rPr>
                        <a:t>T1</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Arial" charset="0"/>
                        </a:rPr>
                        <a:t>T2</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1700980">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Arial" charset="0"/>
                        </a:rPr>
                        <a:t>SELECT sum(mark)</a:t>
                      </a:r>
                    </a:p>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Arial" charset="0"/>
                        </a:rPr>
                        <a:t>From enroll</a:t>
                      </a:r>
                    </a:p>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Arial" charset="0"/>
                        </a:rPr>
                        <a:t>WHERE SID = ‘142’</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Arial" charset="0"/>
                        </a:rPr>
                        <a:t>UPDATE enroll</a:t>
                      </a:r>
                    </a:p>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Arial" charset="0"/>
                        </a:rPr>
                        <a:t>SET mark = mark +3</a:t>
                      </a:r>
                    </a:p>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Arial" charset="0"/>
                        </a:rPr>
                        <a:t>WHERE SID= ‘142’ AND CID = ‘C01’</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700980">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400" b="0" i="0" u="none" strike="noStrike" cap="none" normalizeH="0" baseline="0">
                        <a:ln>
                          <a:noFill/>
                        </a:ln>
                        <a:solidFill>
                          <a:schemeClr val="tx1"/>
                        </a:solidFill>
                        <a:effectLst/>
                        <a:latin typeface="Arial" charset="0"/>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Arial" charset="0"/>
                        </a:rPr>
                        <a:t>UPDATE enroll</a:t>
                      </a:r>
                    </a:p>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Arial" charset="0"/>
                        </a:rPr>
                        <a:t>SET mark = mark - 3</a:t>
                      </a:r>
                    </a:p>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Arial" charset="0"/>
                        </a:rPr>
                        <a:t>WHERE SID= ‘142’ AND CID = ‘C02’</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sp>
        <p:nvSpPr>
          <p:cNvPr id="3" name="Date Placeholder 2"/>
          <p:cNvSpPr>
            <a:spLocks noGrp="1"/>
          </p:cNvSpPr>
          <p:nvPr>
            <p:ph type="dt" sz="half" idx="10"/>
          </p:nvPr>
        </p:nvSpPr>
        <p:spPr/>
        <p:txBody>
          <a:bodyPr/>
          <a:lstStyle/>
          <a:p>
            <a:pPr>
              <a:defRPr/>
            </a:pP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lgn="l" eaLnBrk="1" hangingPunct="1"/>
            <a:r>
              <a:rPr lang="en-US" altLang="en-US" b="1">
                <a:latin typeface="Arial" panose="020B0604020202020204" pitchFamily="34" charset="0"/>
              </a:rPr>
              <a:t>Thuộc tính của Transaction</a:t>
            </a:r>
          </a:p>
        </p:txBody>
      </p:sp>
      <p:sp>
        <p:nvSpPr>
          <p:cNvPr id="8195" name="Rectangle 3"/>
          <p:cNvSpPr>
            <a:spLocks noGrp="1" noChangeArrowheads="1"/>
          </p:cNvSpPr>
          <p:nvPr>
            <p:ph type="body" idx="1"/>
          </p:nvPr>
        </p:nvSpPr>
        <p:spPr>
          <a:xfrm>
            <a:off x="685800" y="1905000"/>
            <a:ext cx="8001000" cy="4419600"/>
          </a:xfrm>
          <a:noFill/>
        </p:spPr>
        <p:txBody>
          <a:bodyPr/>
          <a:lstStyle/>
          <a:p>
            <a:pPr algn="just" eaLnBrk="1" hangingPunct="1">
              <a:lnSpc>
                <a:spcPct val="120000"/>
              </a:lnSpc>
            </a:pPr>
            <a:r>
              <a:rPr lang="en-US" altLang="en-US" sz="2000" b="1">
                <a:solidFill>
                  <a:srgbClr val="0070C0"/>
                </a:solidFill>
              </a:rPr>
              <a:t>Tính nguyên tử </a:t>
            </a:r>
            <a:r>
              <a:rPr lang="en-US" altLang="en-US" sz="2000" b="1"/>
              <a:t>(</a:t>
            </a:r>
            <a:r>
              <a:rPr lang="en-US" altLang="en-US" sz="2000" b="1">
                <a:solidFill>
                  <a:srgbClr val="FF0000"/>
                </a:solidFill>
              </a:rPr>
              <a:t>A</a:t>
            </a:r>
            <a:r>
              <a:rPr lang="en-US" altLang="en-US" sz="2000" b="1"/>
              <a:t>tomicity):</a:t>
            </a:r>
            <a:r>
              <a:rPr lang="en-US" altLang="en-US" sz="2000"/>
              <a:t> </a:t>
            </a:r>
            <a:r>
              <a:rPr lang="en-US" sz="2000"/>
              <a:t>nếu một lệnh nào đó trong transaction bị fail thì dữ liệu trở lại trạng thái ban đầu. </a:t>
            </a:r>
            <a:endParaRPr lang="en-US" altLang="en-US" sz="2000"/>
          </a:p>
          <a:p>
            <a:pPr algn="just" eaLnBrk="1" hangingPunct="1">
              <a:lnSpc>
                <a:spcPct val="120000"/>
              </a:lnSpc>
            </a:pPr>
            <a:r>
              <a:rPr lang="en-US" altLang="en-US" sz="2000" b="1">
                <a:solidFill>
                  <a:srgbClr val="0070C0"/>
                </a:solidFill>
              </a:rPr>
              <a:t>Tính nhất quán </a:t>
            </a:r>
            <a:r>
              <a:rPr lang="en-US" altLang="en-US" sz="2000" b="1"/>
              <a:t>(</a:t>
            </a:r>
            <a:r>
              <a:rPr lang="en-US" altLang="en-US" sz="2000" b="1">
                <a:solidFill>
                  <a:srgbClr val="FF0000"/>
                </a:solidFill>
              </a:rPr>
              <a:t>C</a:t>
            </a:r>
            <a:r>
              <a:rPr lang="en-US" altLang="en-US" sz="2000" b="1"/>
              <a:t>onsistency):</a:t>
            </a:r>
            <a:r>
              <a:rPr lang="en-US" altLang="en-US" sz="2000"/>
              <a:t> </a:t>
            </a:r>
            <a:r>
              <a:rPr lang="vi-VN" altLang="en-US" sz="2000"/>
              <a:t>Tính nhất qu</a:t>
            </a:r>
            <a:r>
              <a:rPr lang="en-US" altLang="en-US" sz="2000"/>
              <a:t>á</a:t>
            </a:r>
            <a:r>
              <a:rPr lang="vi-VN" altLang="en-US" sz="2000"/>
              <a:t>n đòi hỏi sau khi giao tác kết thúc, cho dù là thành công hay bị lỗi, tất cả dữ liệu phải ở trạng thái nhất quán (tức là sự toàn vẹn dữ liệu phải luôn được bảo toàn) </a:t>
            </a:r>
          </a:p>
          <a:p>
            <a:pPr algn="just" eaLnBrk="1" hangingPunct="1">
              <a:lnSpc>
                <a:spcPct val="120000"/>
              </a:lnSpc>
            </a:pPr>
            <a:r>
              <a:rPr lang="en-US" altLang="en-US" sz="2000" b="1">
                <a:solidFill>
                  <a:srgbClr val="0070C0"/>
                </a:solidFill>
              </a:rPr>
              <a:t>Tính cô lập </a:t>
            </a:r>
            <a:r>
              <a:rPr lang="en-US" altLang="en-US" sz="2000" b="1"/>
              <a:t>(</a:t>
            </a:r>
            <a:r>
              <a:rPr lang="en-US" altLang="en-US" sz="2000" b="1">
                <a:solidFill>
                  <a:srgbClr val="FF0000"/>
                </a:solidFill>
              </a:rPr>
              <a:t>I</a:t>
            </a:r>
            <a:r>
              <a:rPr lang="en-US" altLang="en-US" sz="2000" b="1"/>
              <a:t>solation):</a:t>
            </a:r>
            <a:r>
              <a:rPr lang="en-US" altLang="en-US" sz="2000"/>
              <a:t> Dữ liệu khi hiệu chỉnh được thực hiện bởi các Transaction phải độc lập với các hiệu chỉnh khác của các Transaction đồng thời khác.</a:t>
            </a:r>
          </a:p>
          <a:p>
            <a:pPr algn="just" eaLnBrk="1" hangingPunct="1">
              <a:lnSpc>
                <a:spcPct val="120000"/>
              </a:lnSpc>
            </a:pPr>
            <a:r>
              <a:rPr lang="en-US" altLang="en-US" sz="2000" b="1">
                <a:solidFill>
                  <a:srgbClr val="0070C0"/>
                </a:solidFill>
              </a:rPr>
              <a:t>Tính bền vững </a:t>
            </a:r>
            <a:r>
              <a:rPr lang="en-US" altLang="en-US" sz="2000" b="1"/>
              <a:t>(</a:t>
            </a:r>
            <a:r>
              <a:rPr lang="en-US" altLang="en-US" sz="2000" b="1">
                <a:solidFill>
                  <a:srgbClr val="FF0000"/>
                </a:solidFill>
              </a:rPr>
              <a:t>D</a:t>
            </a:r>
            <a:r>
              <a:rPr lang="en-US" altLang="en-US" sz="2000" b="1"/>
              <a:t>urability):</a:t>
            </a:r>
            <a:r>
              <a:rPr lang="en-US" altLang="en-US" sz="2000"/>
              <a:t> </a:t>
            </a:r>
            <a:r>
              <a:rPr lang="en-US" sz="2000"/>
              <a:t>sau khi giao dịch thành công kết quả của giao dịch được duy trì trong CSDL.</a:t>
            </a:r>
          </a:p>
          <a:p>
            <a:pPr algn="just" eaLnBrk="1" hangingPunct="1">
              <a:lnSpc>
                <a:spcPct val="120000"/>
              </a:lnSpc>
            </a:pPr>
            <a:endParaRPr lang="en-US" altLang="en-US" sz="2000" i="1"/>
          </a:p>
          <a:p>
            <a:pPr lvl="2" algn="just" eaLnBrk="1" hangingPunct="1">
              <a:lnSpc>
                <a:spcPct val="120000"/>
              </a:lnSpc>
              <a:buFontTx/>
              <a:buAutoNum type="arabicPeriod"/>
            </a:pPr>
            <a:endParaRPr lang="en-US" altLang="en-US" sz="2000"/>
          </a:p>
        </p:txBody>
      </p:sp>
      <p:sp>
        <p:nvSpPr>
          <p:cNvPr id="3" name="Date Placeholder 2"/>
          <p:cNvSpPr>
            <a:spLocks noGrp="1"/>
          </p:cNvSpPr>
          <p:nvPr>
            <p:ph type="dt" sz="half" idx="10"/>
          </p:nvPr>
        </p:nvSpPr>
        <p:spPr/>
        <p:txBody>
          <a:bodyPr/>
          <a:lstStyle/>
          <a:p>
            <a:pPr>
              <a:defRPr/>
            </a:pPr>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idx="1"/>
          </p:nvPr>
        </p:nvSpPr>
        <p:spPr>
          <a:xfrm>
            <a:off x="321749" y="514849"/>
            <a:ext cx="8600090" cy="1267592"/>
          </a:xfrm>
        </p:spPr>
        <p:txBody>
          <a:bodyPr/>
          <a:lstStyle/>
          <a:p>
            <a:pPr marL="521494" lvl="2" indent="-257175"/>
            <a:r>
              <a:rPr lang="en-US" sz="1800" b="1"/>
              <a:t>Tính t</a:t>
            </a:r>
            <a:r>
              <a:rPr lang="vi-VN" sz="1800" b="1"/>
              <a:t>ươ</a:t>
            </a:r>
            <a:r>
              <a:rPr lang="en-US" sz="1800" b="1"/>
              <a:t>ng thích:</a:t>
            </a:r>
          </a:p>
          <a:p>
            <a:pPr marL="759619" lvl="3" indent="-257175">
              <a:buFont typeface="Wingdings 2" pitchFamily="18" charset="2"/>
              <a:buChar char="¡"/>
            </a:pPr>
            <a:r>
              <a:rPr lang="en-US" sz="1800"/>
              <a:t>Hai thao tác Oi, Oj là t</a:t>
            </a:r>
            <a:r>
              <a:rPr lang="vi-VN" sz="1800"/>
              <a:t>ươ</a:t>
            </a:r>
            <a:r>
              <a:rPr lang="en-US" sz="1800"/>
              <a:t>ng thích với nhau nếu kết quả của việc thực hiện </a:t>
            </a:r>
            <a:r>
              <a:rPr lang="vi-VN" sz="1800"/>
              <a:t>đồ</a:t>
            </a:r>
            <a:r>
              <a:rPr lang="en-US" sz="1800"/>
              <a:t>ng thời Oi,Oj cũng giống nh</a:t>
            </a:r>
            <a:r>
              <a:rPr lang="vi-VN" sz="1800"/>
              <a:t>ư</a:t>
            </a:r>
            <a:r>
              <a:rPr lang="en-US" sz="1800"/>
              <a:t> kết quả của việc thực hiện tuần tự Oi, Oj hay Oj, Oi</a:t>
            </a:r>
            <a:endParaRPr lang="vi-VN" sz="1800"/>
          </a:p>
          <a:p>
            <a:pPr marL="342900" lvl="1" indent="0">
              <a:buNone/>
              <a:defRPr/>
            </a:pPr>
            <a:endParaRPr lang="vi-VN" sz="1800"/>
          </a:p>
        </p:txBody>
      </p:sp>
      <p:sp>
        <p:nvSpPr>
          <p:cNvPr id="6" name="Rectangle 2"/>
          <p:cNvSpPr>
            <a:spLocks noGrp="1" noChangeArrowheads="1"/>
          </p:cNvSpPr>
          <p:nvPr>
            <p:ph type="title"/>
          </p:nvPr>
        </p:nvSpPr>
        <p:spPr>
          <a:xfrm>
            <a:off x="411860" y="4293"/>
            <a:ext cx="8223647" cy="475538"/>
          </a:xfrm>
        </p:spPr>
        <p:txBody>
          <a:bodyPr>
            <a:normAutofit fontScale="90000"/>
          </a:bodyPr>
          <a:lstStyle/>
          <a:p>
            <a:pPr lvl="1"/>
            <a:r>
              <a:rPr lang="en-US" sz="3200" b="1">
                <a:solidFill>
                  <a:srgbClr val="FF0000"/>
                </a:solidFill>
              </a:rPr>
              <a:t>Tính chất của thao tác trong giao tác</a:t>
            </a:r>
          </a:p>
        </p:txBody>
      </p:sp>
      <p:pic>
        <p:nvPicPr>
          <p:cNvPr id="5" name="table"/>
          <p:cNvPicPr>
            <a:picLocks noChangeAspect="1"/>
          </p:cNvPicPr>
          <p:nvPr/>
        </p:nvPicPr>
        <p:blipFill>
          <a:blip r:embed="rId2"/>
          <a:stretch>
            <a:fillRect/>
          </a:stretch>
        </p:blipFill>
        <p:spPr>
          <a:xfrm>
            <a:off x="0" y="1817459"/>
            <a:ext cx="7167045" cy="5133931"/>
          </a:xfrm>
          <a:prstGeom prst="rect">
            <a:avLst/>
          </a:prstGeom>
        </p:spPr>
      </p:pic>
      <p:sp>
        <p:nvSpPr>
          <p:cNvPr id="9" name="Rectangle 8"/>
          <p:cNvSpPr>
            <a:spLocks noChangeArrowheads="1"/>
          </p:cNvSpPr>
          <p:nvPr/>
        </p:nvSpPr>
        <p:spPr bwMode="auto">
          <a:xfrm>
            <a:off x="7167045" y="2355897"/>
            <a:ext cx="129659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pPr eaLnBrk="1" hangingPunct="1"/>
            <a:r>
              <a:rPr lang="en-US" altLang="en-US" sz="1500">
                <a:solidFill>
                  <a:srgbClr val="0000FF"/>
                </a:solidFill>
              </a:rPr>
              <a:t>O</a:t>
            </a:r>
            <a:r>
              <a:rPr lang="en-US" altLang="en-US" sz="1500" baseline="-25000">
                <a:solidFill>
                  <a:srgbClr val="0000FF"/>
                </a:solidFill>
              </a:rPr>
              <a:t>11</a:t>
            </a:r>
            <a:r>
              <a:rPr lang="en-US" altLang="en-US" sz="1500">
                <a:solidFill>
                  <a:srgbClr val="0000FF"/>
                </a:solidFill>
              </a:rPr>
              <a:t> và O</a:t>
            </a:r>
            <a:r>
              <a:rPr lang="en-US" altLang="en-US" sz="1500" baseline="-25000">
                <a:solidFill>
                  <a:srgbClr val="0000FF"/>
                </a:solidFill>
              </a:rPr>
              <a:t>21</a:t>
            </a:r>
            <a:r>
              <a:rPr lang="en-US" altLang="en-US" sz="1500">
                <a:solidFill>
                  <a:srgbClr val="0000FF"/>
                </a:solidFill>
              </a:rPr>
              <a:t> là tương thích</a:t>
            </a:r>
          </a:p>
        </p:txBody>
      </p:sp>
      <p:sp>
        <p:nvSpPr>
          <p:cNvPr id="10" name="Rectangle 9"/>
          <p:cNvSpPr>
            <a:spLocks noChangeArrowheads="1"/>
          </p:cNvSpPr>
          <p:nvPr/>
        </p:nvSpPr>
        <p:spPr bwMode="auto">
          <a:xfrm>
            <a:off x="7171505" y="3558639"/>
            <a:ext cx="178236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pPr eaLnBrk="1" hangingPunct="1"/>
            <a:r>
              <a:rPr lang="en-US" altLang="en-US" sz="1500">
                <a:solidFill>
                  <a:srgbClr val="0000FF"/>
                </a:solidFill>
              </a:rPr>
              <a:t>O</a:t>
            </a:r>
            <a:r>
              <a:rPr lang="en-US" altLang="en-US" sz="1500" baseline="-25000">
                <a:solidFill>
                  <a:srgbClr val="0000FF"/>
                </a:solidFill>
              </a:rPr>
              <a:t>12</a:t>
            </a:r>
            <a:r>
              <a:rPr lang="en-US" altLang="en-US" sz="1500">
                <a:solidFill>
                  <a:srgbClr val="0000FF"/>
                </a:solidFill>
              </a:rPr>
              <a:t> và O</a:t>
            </a:r>
            <a:r>
              <a:rPr lang="en-US" altLang="en-US" sz="1500" baseline="-25000">
                <a:solidFill>
                  <a:srgbClr val="0000FF"/>
                </a:solidFill>
              </a:rPr>
              <a:t>22</a:t>
            </a:r>
            <a:r>
              <a:rPr lang="en-US" altLang="en-US" sz="1500">
                <a:solidFill>
                  <a:srgbClr val="0000FF"/>
                </a:solidFill>
              </a:rPr>
              <a:t> không tương thích</a:t>
            </a:r>
          </a:p>
        </p:txBody>
      </p:sp>
      <p:sp>
        <p:nvSpPr>
          <p:cNvPr id="11" name="Rectangle 10"/>
          <p:cNvSpPr>
            <a:spLocks noChangeArrowheads="1"/>
          </p:cNvSpPr>
          <p:nvPr/>
        </p:nvSpPr>
        <p:spPr bwMode="auto">
          <a:xfrm>
            <a:off x="7158407" y="4583518"/>
            <a:ext cx="180855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pPr eaLnBrk="1" hangingPunct="1"/>
            <a:r>
              <a:rPr lang="en-US" altLang="en-US" sz="1500">
                <a:solidFill>
                  <a:srgbClr val="0000FF"/>
                </a:solidFill>
              </a:rPr>
              <a:t>O</a:t>
            </a:r>
            <a:r>
              <a:rPr lang="en-US" altLang="en-US" sz="1500" baseline="-25000">
                <a:solidFill>
                  <a:srgbClr val="0000FF"/>
                </a:solidFill>
              </a:rPr>
              <a:t>13</a:t>
            </a:r>
            <a:r>
              <a:rPr lang="en-US" altLang="en-US" sz="1500">
                <a:solidFill>
                  <a:srgbClr val="0000FF"/>
                </a:solidFill>
              </a:rPr>
              <a:t> và O</a:t>
            </a:r>
            <a:r>
              <a:rPr lang="en-US" altLang="en-US" sz="1500" baseline="-25000">
                <a:solidFill>
                  <a:srgbClr val="0000FF"/>
                </a:solidFill>
              </a:rPr>
              <a:t>23</a:t>
            </a:r>
            <a:r>
              <a:rPr lang="en-US" altLang="en-US" sz="1500">
                <a:solidFill>
                  <a:srgbClr val="0000FF"/>
                </a:solidFill>
              </a:rPr>
              <a:t> không tương thích</a:t>
            </a:r>
          </a:p>
        </p:txBody>
      </p:sp>
      <p:sp>
        <p:nvSpPr>
          <p:cNvPr id="12" name="Rectangle 11"/>
          <p:cNvSpPr>
            <a:spLocks noChangeArrowheads="1"/>
          </p:cNvSpPr>
          <p:nvPr/>
        </p:nvSpPr>
        <p:spPr bwMode="auto">
          <a:xfrm>
            <a:off x="7158407" y="5802785"/>
            <a:ext cx="1889522"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pPr eaLnBrk="1" hangingPunct="1"/>
            <a:r>
              <a:rPr lang="en-US" altLang="en-US" sz="1500">
                <a:solidFill>
                  <a:srgbClr val="0000FF"/>
                </a:solidFill>
              </a:rPr>
              <a:t>O</a:t>
            </a:r>
            <a:r>
              <a:rPr lang="en-US" altLang="en-US" sz="1500" baseline="-25000">
                <a:solidFill>
                  <a:srgbClr val="0000FF"/>
                </a:solidFill>
              </a:rPr>
              <a:t>14</a:t>
            </a:r>
            <a:r>
              <a:rPr lang="en-US" altLang="en-US" sz="1500">
                <a:solidFill>
                  <a:srgbClr val="0000FF"/>
                </a:solidFill>
              </a:rPr>
              <a:t> tương thích với các thao tác còn lại</a:t>
            </a:r>
          </a:p>
        </p:txBody>
      </p:sp>
      <p:sp>
        <p:nvSpPr>
          <p:cNvPr id="4" name="Slide Number Placeholder 3"/>
          <p:cNvSpPr>
            <a:spLocks noGrp="1"/>
          </p:cNvSpPr>
          <p:nvPr>
            <p:ph type="sldNum" sz="quarter" idx="11"/>
          </p:nvPr>
        </p:nvSpPr>
        <p:spPr/>
        <p:txBody>
          <a:bodyPr/>
          <a:lstStyle/>
          <a:p>
            <a:pPr>
              <a:defRPr/>
            </a:pPr>
            <a:fld id="{616853CA-39D6-4D99-B9EE-B0CF7EA7F659}" type="slidenum">
              <a:rPr lang="en-US" altLang="en-US" smtClean="0"/>
              <a:pPr>
                <a:defRPr/>
              </a:pPr>
              <a:t>60</a:t>
            </a:fld>
            <a:endParaRPr lang="en-US" altLang="en-US"/>
          </a:p>
        </p:txBody>
      </p:sp>
    </p:spTree>
    <p:extLst>
      <p:ext uri="{BB962C8B-B14F-4D97-AF65-F5344CB8AC3E}">
        <p14:creationId xmlns:p14="http://schemas.microsoft.com/office/powerpoint/2010/main" val="379463155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idx="1"/>
          </p:nvPr>
        </p:nvSpPr>
        <p:spPr>
          <a:xfrm>
            <a:off x="609600" y="548406"/>
            <a:ext cx="8305800" cy="997123"/>
          </a:xfrm>
        </p:spPr>
        <p:txBody>
          <a:bodyPr/>
          <a:lstStyle/>
          <a:p>
            <a:pPr marL="521494" lvl="2" indent="-257175"/>
            <a:r>
              <a:rPr lang="en-US" sz="1800" b="1"/>
              <a:t>Tính khả hoán vị:</a:t>
            </a:r>
          </a:p>
          <a:p>
            <a:pPr marL="759619" lvl="3" indent="-257175">
              <a:buFont typeface="Wingdings 2" pitchFamily="18" charset="2"/>
              <a:buChar char="¡"/>
            </a:pPr>
            <a:r>
              <a:rPr lang="en-US" altLang="en-US" sz="1800"/>
              <a:t>Hai thao tác O</a:t>
            </a:r>
            <a:r>
              <a:rPr lang="en-US" altLang="en-US" sz="1800" baseline="-25000"/>
              <a:t>i</a:t>
            </a:r>
            <a:r>
              <a:rPr lang="en-US" altLang="en-US" sz="1800"/>
              <a:t> và O</a:t>
            </a:r>
            <a:r>
              <a:rPr lang="en-US" altLang="en-US" sz="1800" baseline="-25000"/>
              <a:t>j</a:t>
            </a:r>
            <a:r>
              <a:rPr lang="en-US" altLang="en-US" sz="1800"/>
              <a:t> (O</a:t>
            </a:r>
            <a:r>
              <a:rPr lang="en-US" altLang="en-US" sz="1800" baseline="-25000"/>
              <a:t>i</a:t>
            </a:r>
            <a:r>
              <a:rPr lang="en-US" altLang="en-US" sz="1800"/>
              <a:t> thuộc T</a:t>
            </a:r>
            <a:r>
              <a:rPr lang="en-US" altLang="en-US" sz="1800" baseline="-25000"/>
              <a:t>i</a:t>
            </a:r>
            <a:r>
              <a:rPr lang="en-US" altLang="en-US" sz="1800"/>
              <a:t>, O</a:t>
            </a:r>
            <a:r>
              <a:rPr lang="en-US" altLang="en-US" sz="1800" baseline="-25000"/>
              <a:t>j</a:t>
            </a:r>
            <a:r>
              <a:rPr lang="en-US" altLang="en-US" sz="1800"/>
              <a:t> thuộc T</a:t>
            </a:r>
            <a:r>
              <a:rPr lang="en-US" altLang="en-US" sz="1800" baseline="-25000"/>
              <a:t>j</a:t>
            </a:r>
            <a:r>
              <a:rPr lang="en-US" altLang="en-US" sz="1800"/>
              <a:t>)  là khả hoán vị  nếu kết quả thực hiện O</a:t>
            </a:r>
            <a:r>
              <a:rPr lang="en-US" altLang="en-US" sz="1800" baseline="-25000"/>
              <a:t>i</a:t>
            </a:r>
            <a:r>
              <a:rPr lang="en-US" altLang="en-US" sz="1800"/>
              <a:t> ,O</a:t>
            </a:r>
            <a:r>
              <a:rPr lang="en-US" altLang="en-US" sz="1800" baseline="-25000"/>
              <a:t>j</a:t>
            </a:r>
            <a:r>
              <a:rPr lang="en-US" altLang="en-US" sz="1800"/>
              <a:t>  hay O</a:t>
            </a:r>
            <a:r>
              <a:rPr lang="en-US" altLang="en-US" sz="1800" baseline="-25000"/>
              <a:t>j</a:t>
            </a:r>
            <a:r>
              <a:rPr lang="en-US" altLang="en-US" sz="1800"/>
              <a:t>, O</a:t>
            </a:r>
            <a:r>
              <a:rPr lang="en-US" altLang="en-US" sz="1800" baseline="-25000"/>
              <a:t>i</a:t>
            </a:r>
            <a:r>
              <a:rPr lang="en-US" altLang="en-US" sz="1800"/>
              <a:t> là như nhau</a:t>
            </a:r>
            <a:endParaRPr lang="vi-VN" sz="1800"/>
          </a:p>
        </p:txBody>
      </p:sp>
      <p:sp>
        <p:nvSpPr>
          <p:cNvPr id="9" name="Rectangle 8"/>
          <p:cNvSpPr>
            <a:spLocks noChangeArrowheads="1"/>
          </p:cNvSpPr>
          <p:nvPr/>
        </p:nvSpPr>
        <p:spPr bwMode="auto">
          <a:xfrm>
            <a:off x="6680964" y="2481038"/>
            <a:ext cx="2234436"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pPr eaLnBrk="1" hangingPunct="1"/>
            <a:r>
              <a:rPr lang="en-US" altLang="en-US" sz="1500">
                <a:solidFill>
                  <a:srgbClr val="0000FF"/>
                </a:solidFill>
              </a:rPr>
              <a:t>O</a:t>
            </a:r>
            <a:r>
              <a:rPr lang="en-US" altLang="en-US" sz="1500" baseline="-25000">
                <a:solidFill>
                  <a:srgbClr val="0000FF"/>
                </a:solidFill>
              </a:rPr>
              <a:t>11</a:t>
            </a:r>
            <a:r>
              <a:rPr lang="en-US" altLang="en-US" sz="1500">
                <a:solidFill>
                  <a:srgbClr val="0000FF"/>
                </a:solidFill>
              </a:rPr>
              <a:t> và O</a:t>
            </a:r>
            <a:r>
              <a:rPr lang="en-US" altLang="en-US" sz="1500" baseline="-25000">
                <a:solidFill>
                  <a:srgbClr val="0000FF"/>
                </a:solidFill>
              </a:rPr>
              <a:t>21</a:t>
            </a:r>
            <a:r>
              <a:rPr lang="en-US" altLang="en-US" sz="1500">
                <a:solidFill>
                  <a:srgbClr val="0000FF"/>
                </a:solidFill>
              </a:rPr>
              <a:t> là khả hoán vị</a:t>
            </a:r>
          </a:p>
        </p:txBody>
      </p:sp>
      <p:sp>
        <p:nvSpPr>
          <p:cNvPr id="10" name="Rectangle 9"/>
          <p:cNvSpPr>
            <a:spLocks noChangeArrowheads="1"/>
          </p:cNvSpPr>
          <p:nvPr/>
        </p:nvSpPr>
        <p:spPr bwMode="auto">
          <a:xfrm>
            <a:off x="6683110" y="3549387"/>
            <a:ext cx="223229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pPr eaLnBrk="1" hangingPunct="1"/>
            <a:r>
              <a:rPr lang="en-US" altLang="en-US" sz="1500">
                <a:solidFill>
                  <a:srgbClr val="0000FF"/>
                </a:solidFill>
              </a:rPr>
              <a:t>O</a:t>
            </a:r>
            <a:r>
              <a:rPr lang="en-US" altLang="en-US" sz="1500" baseline="-25000">
                <a:solidFill>
                  <a:srgbClr val="0000FF"/>
                </a:solidFill>
              </a:rPr>
              <a:t>12</a:t>
            </a:r>
            <a:r>
              <a:rPr lang="en-US" altLang="en-US" sz="1500">
                <a:solidFill>
                  <a:srgbClr val="0000FF"/>
                </a:solidFill>
              </a:rPr>
              <a:t> và O</a:t>
            </a:r>
            <a:r>
              <a:rPr lang="en-US" altLang="en-US" sz="1500" baseline="-25000">
                <a:solidFill>
                  <a:srgbClr val="0000FF"/>
                </a:solidFill>
              </a:rPr>
              <a:t>22</a:t>
            </a:r>
            <a:r>
              <a:rPr lang="en-US" altLang="en-US" sz="1500">
                <a:solidFill>
                  <a:srgbClr val="0000FF"/>
                </a:solidFill>
              </a:rPr>
              <a:t> không khả hoán vị</a:t>
            </a:r>
          </a:p>
        </p:txBody>
      </p:sp>
      <p:sp>
        <p:nvSpPr>
          <p:cNvPr id="11" name="Rectangle 10"/>
          <p:cNvSpPr>
            <a:spLocks noChangeArrowheads="1"/>
          </p:cNvSpPr>
          <p:nvPr/>
        </p:nvSpPr>
        <p:spPr bwMode="auto">
          <a:xfrm>
            <a:off x="6680964" y="4597321"/>
            <a:ext cx="2005836"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pPr eaLnBrk="1" hangingPunct="1"/>
            <a:r>
              <a:rPr lang="en-US" altLang="en-US" sz="1500">
                <a:solidFill>
                  <a:srgbClr val="0000FF"/>
                </a:solidFill>
              </a:rPr>
              <a:t>O</a:t>
            </a:r>
            <a:r>
              <a:rPr lang="en-US" altLang="en-US" sz="1500" baseline="-25000">
                <a:solidFill>
                  <a:srgbClr val="0000FF"/>
                </a:solidFill>
              </a:rPr>
              <a:t>13</a:t>
            </a:r>
            <a:r>
              <a:rPr lang="en-US" altLang="en-US" sz="1500">
                <a:solidFill>
                  <a:srgbClr val="0000FF"/>
                </a:solidFill>
              </a:rPr>
              <a:t> và O</a:t>
            </a:r>
            <a:r>
              <a:rPr lang="en-US" altLang="en-US" sz="1500" baseline="-25000">
                <a:solidFill>
                  <a:srgbClr val="0000FF"/>
                </a:solidFill>
              </a:rPr>
              <a:t>23</a:t>
            </a:r>
            <a:r>
              <a:rPr lang="en-US" altLang="en-US" sz="1500">
                <a:solidFill>
                  <a:srgbClr val="0000FF"/>
                </a:solidFill>
              </a:rPr>
              <a:t> là không khả hoán vị</a:t>
            </a:r>
          </a:p>
        </p:txBody>
      </p:sp>
      <p:sp>
        <p:nvSpPr>
          <p:cNvPr id="12" name="Rectangle 11"/>
          <p:cNvSpPr>
            <a:spLocks noChangeArrowheads="1"/>
          </p:cNvSpPr>
          <p:nvPr/>
        </p:nvSpPr>
        <p:spPr bwMode="auto">
          <a:xfrm>
            <a:off x="6629530" y="5687135"/>
            <a:ext cx="220966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pPr eaLnBrk="1" hangingPunct="1"/>
            <a:r>
              <a:rPr lang="en-US" altLang="en-US" sz="1500">
                <a:solidFill>
                  <a:srgbClr val="0000FF"/>
                </a:solidFill>
              </a:rPr>
              <a:t>O</a:t>
            </a:r>
            <a:r>
              <a:rPr lang="en-US" altLang="en-US" sz="1500" baseline="-25000">
                <a:solidFill>
                  <a:srgbClr val="0000FF"/>
                </a:solidFill>
              </a:rPr>
              <a:t>14</a:t>
            </a:r>
            <a:r>
              <a:rPr lang="en-US" altLang="en-US" sz="1500">
                <a:solidFill>
                  <a:srgbClr val="0000FF"/>
                </a:solidFill>
              </a:rPr>
              <a:t> khả hoán vị với các thao tác còn lại</a:t>
            </a:r>
          </a:p>
        </p:txBody>
      </p:sp>
      <p:pic>
        <p:nvPicPr>
          <p:cNvPr id="14" name="table"/>
          <p:cNvPicPr>
            <a:picLocks noChangeAspect="1"/>
          </p:cNvPicPr>
          <p:nvPr/>
        </p:nvPicPr>
        <p:blipFill>
          <a:blip r:embed="rId2"/>
          <a:stretch>
            <a:fillRect/>
          </a:stretch>
        </p:blipFill>
        <p:spPr>
          <a:xfrm>
            <a:off x="-23611" y="1999904"/>
            <a:ext cx="6675598" cy="4781896"/>
          </a:xfrm>
          <a:prstGeom prst="rect">
            <a:avLst/>
          </a:prstGeom>
        </p:spPr>
      </p:pic>
      <p:sp>
        <p:nvSpPr>
          <p:cNvPr id="4" name="Slide Number Placeholder 3"/>
          <p:cNvSpPr>
            <a:spLocks noGrp="1"/>
          </p:cNvSpPr>
          <p:nvPr>
            <p:ph type="sldNum" sz="quarter" idx="11"/>
          </p:nvPr>
        </p:nvSpPr>
        <p:spPr/>
        <p:txBody>
          <a:bodyPr/>
          <a:lstStyle/>
          <a:p>
            <a:pPr>
              <a:defRPr/>
            </a:pPr>
            <a:fld id="{616853CA-39D6-4D99-B9EE-B0CF7EA7F659}" type="slidenum">
              <a:rPr lang="en-US" altLang="en-US" smtClean="0"/>
              <a:pPr>
                <a:defRPr/>
              </a:pPr>
              <a:t>61</a:t>
            </a:fld>
            <a:endParaRPr lang="en-US" altLang="en-US"/>
          </a:p>
        </p:txBody>
      </p:sp>
      <p:sp>
        <p:nvSpPr>
          <p:cNvPr id="13" name="Rectangle 2"/>
          <p:cNvSpPr>
            <a:spLocks noGrp="1" noChangeArrowheads="1"/>
          </p:cNvSpPr>
          <p:nvPr>
            <p:ph type="title"/>
          </p:nvPr>
        </p:nvSpPr>
        <p:spPr>
          <a:xfrm>
            <a:off x="914400" y="93605"/>
            <a:ext cx="8223647" cy="515995"/>
          </a:xfrm>
        </p:spPr>
        <p:txBody>
          <a:bodyPr>
            <a:normAutofit fontScale="90000"/>
          </a:bodyPr>
          <a:lstStyle/>
          <a:p>
            <a:pPr lvl="1"/>
            <a:r>
              <a:rPr lang="en-US" sz="3200" b="1">
                <a:solidFill>
                  <a:srgbClr val="FF0000"/>
                </a:solidFill>
              </a:rPr>
              <a:t>Tính chất của thao tác trong giao tác</a:t>
            </a:r>
          </a:p>
        </p:txBody>
      </p:sp>
    </p:spTree>
    <p:extLst>
      <p:ext uri="{BB962C8B-B14F-4D97-AF65-F5344CB8AC3E}">
        <p14:creationId xmlns:p14="http://schemas.microsoft.com/office/powerpoint/2010/main" val="237728915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idx="1"/>
          </p:nvPr>
        </p:nvSpPr>
        <p:spPr>
          <a:xfrm>
            <a:off x="930166" y="2370740"/>
            <a:ext cx="6847285" cy="4286250"/>
          </a:xfrm>
        </p:spPr>
        <p:txBody>
          <a:bodyPr/>
          <a:lstStyle/>
          <a:p>
            <a:pPr marL="257175" lvl="1" indent="-257175">
              <a:buFont typeface="Wingdings 2" pitchFamily="18" charset="2"/>
              <a:buChar char="¡"/>
            </a:pPr>
            <a:r>
              <a:rPr lang="en-US" sz="2100" b="1"/>
              <a:t>Nhận xét:</a:t>
            </a:r>
          </a:p>
          <a:p>
            <a:pPr marL="521494" lvl="2" indent="-257175">
              <a:buFont typeface="Wingdings 2" pitchFamily="18" charset="2"/>
              <a:buChar char="¡"/>
            </a:pPr>
            <a:r>
              <a:rPr lang="en-US" altLang="en-US" sz="2100"/>
              <a:t>Các thao tác truy xuất các đơn vị dữ liệu khác nhau là tương thích và khả hoán vị</a:t>
            </a:r>
          </a:p>
          <a:p>
            <a:pPr marL="521494" lvl="2" indent="-257175">
              <a:buFont typeface="Wingdings 2" pitchFamily="18" charset="2"/>
              <a:buChar char="¡"/>
            </a:pPr>
            <a:r>
              <a:rPr lang="en-US" altLang="en-US" sz="2100"/>
              <a:t>Các thao tác truy xuất trên cùng đơn vị dữ liệu:</a:t>
            </a:r>
          </a:p>
          <a:p>
            <a:pPr marL="759619" lvl="3" indent="-257175">
              <a:buFont typeface="Wingdings 2" pitchFamily="18" charset="2"/>
              <a:buChar char="¡"/>
            </a:pPr>
            <a:r>
              <a:rPr lang="en-US" altLang="en-US" sz="2100"/>
              <a:t>Read – Read → khả hoán vị</a:t>
            </a:r>
          </a:p>
          <a:p>
            <a:pPr marL="759619" lvl="3" indent="-257175">
              <a:buFont typeface="Wingdings 2" pitchFamily="18" charset="2"/>
              <a:buChar char="¡"/>
            </a:pPr>
            <a:r>
              <a:rPr lang="en-US" altLang="en-US" sz="2100"/>
              <a:t>Write – Write → không có tính khả hoán vị</a:t>
            </a:r>
          </a:p>
          <a:p>
            <a:pPr marL="759619" lvl="3" indent="-257175">
              <a:buFont typeface="Wingdings 2" pitchFamily="18" charset="2"/>
              <a:buChar char="¡"/>
            </a:pPr>
            <a:r>
              <a:rPr lang="en-US" altLang="en-US" sz="2100"/>
              <a:t>Read – Write  → không có tính khả hoán vị</a:t>
            </a:r>
          </a:p>
          <a:p>
            <a:pPr marL="759619" lvl="3" indent="-257175">
              <a:buFont typeface="Wingdings 2" pitchFamily="18" charset="2"/>
              <a:buChar char="¡"/>
            </a:pPr>
            <a:r>
              <a:rPr lang="en-US" altLang="en-US" sz="2100"/>
              <a:t>Write – Read  → không có tính khả hoán vị</a:t>
            </a:r>
          </a:p>
          <a:p>
            <a:pPr marL="521494" lvl="2" indent="-257175">
              <a:buFont typeface="Wingdings 2" pitchFamily="18" charset="2"/>
              <a:buChar char="¡"/>
            </a:pPr>
            <a:r>
              <a:rPr lang="en-US" altLang="en-US" sz="2025" b="1">
                <a:solidFill>
                  <a:srgbClr val="C00000"/>
                </a:solidFill>
              </a:rPr>
              <a:t>Hai thao tác không khả hoán vị thì gọi là xung đột</a:t>
            </a:r>
            <a:endParaRPr lang="en-US" altLang="en-US" sz="2100">
              <a:solidFill>
                <a:srgbClr val="C00000"/>
              </a:solidFill>
            </a:endParaRPr>
          </a:p>
          <a:p>
            <a:pPr marL="257175" lvl="1" indent="-257175">
              <a:buFont typeface="Wingdings 2" pitchFamily="18" charset="2"/>
              <a:buChar char="¡"/>
            </a:pPr>
            <a:endParaRPr lang="vi-VN" sz="2100"/>
          </a:p>
        </p:txBody>
      </p:sp>
      <p:sp>
        <p:nvSpPr>
          <p:cNvPr id="4" name="Slide Number Placeholder 3"/>
          <p:cNvSpPr>
            <a:spLocks noGrp="1"/>
          </p:cNvSpPr>
          <p:nvPr>
            <p:ph type="sldNum" sz="quarter" idx="11"/>
          </p:nvPr>
        </p:nvSpPr>
        <p:spPr/>
        <p:txBody>
          <a:bodyPr/>
          <a:lstStyle/>
          <a:p>
            <a:pPr>
              <a:defRPr/>
            </a:pPr>
            <a:fld id="{616853CA-39D6-4D99-B9EE-B0CF7EA7F659}" type="slidenum">
              <a:rPr lang="en-US" altLang="en-US" smtClean="0"/>
              <a:pPr>
                <a:defRPr/>
              </a:pPr>
              <a:t>62</a:t>
            </a:fld>
            <a:endParaRPr lang="en-US" altLang="en-US"/>
          </a:p>
        </p:txBody>
      </p:sp>
      <p:sp>
        <p:nvSpPr>
          <p:cNvPr id="7" name="Rectangle 2"/>
          <p:cNvSpPr>
            <a:spLocks noGrp="1" noChangeArrowheads="1"/>
          </p:cNvSpPr>
          <p:nvPr>
            <p:ph type="title"/>
          </p:nvPr>
        </p:nvSpPr>
        <p:spPr>
          <a:xfrm>
            <a:off x="895301" y="660675"/>
            <a:ext cx="8223647" cy="857250"/>
          </a:xfrm>
        </p:spPr>
        <p:txBody>
          <a:bodyPr>
            <a:normAutofit/>
          </a:bodyPr>
          <a:lstStyle/>
          <a:p>
            <a:pPr lvl="1"/>
            <a:r>
              <a:rPr lang="en-US" sz="3200" b="1">
                <a:solidFill>
                  <a:srgbClr val="FF0000"/>
                </a:solidFill>
              </a:rPr>
              <a:t>Tính chất của thao tác trong giao tác</a:t>
            </a:r>
          </a:p>
        </p:txBody>
      </p:sp>
      <p:sp>
        <p:nvSpPr>
          <p:cNvPr id="3" name="Date Placeholder 2"/>
          <p:cNvSpPr>
            <a:spLocks noGrp="1"/>
          </p:cNvSpPr>
          <p:nvPr>
            <p:ph type="dt" sz="half" idx="10"/>
          </p:nvPr>
        </p:nvSpPr>
        <p:spPr/>
        <p:txBody>
          <a:bodyPr/>
          <a:lstStyle/>
          <a:p>
            <a:pPr>
              <a:defRPr/>
            </a:pPr>
            <a:endParaRPr lang="en-US"/>
          </a:p>
        </p:txBody>
      </p:sp>
    </p:spTree>
    <p:extLst>
      <p:ext uri="{BB962C8B-B14F-4D97-AF65-F5344CB8AC3E}">
        <p14:creationId xmlns:p14="http://schemas.microsoft.com/office/powerpoint/2010/main" val="149400150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a:t>Cơ</a:t>
            </a:r>
            <a:r>
              <a:rPr lang="en-US" dirty="0"/>
              <a:t> </a:t>
            </a:r>
            <a:r>
              <a:rPr lang="en-US" dirty="0" err="1"/>
              <a:t>chế</a:t>
            </a:r>
            <a:r>
              <a:rPr lang="en-US" dirty="0"/>
              <a:t> </a:t>
            </a:r>
            <a:r>
              <a:rPr lang="en-US" dirty="0" err="1"/>
              <a:t>khóa</a:t>
            </a:r>
            <a:r>
              <a:rPr lang="en-US" dirty="0"/>
              <a:t> - Lock</a:t>
            </a:r>
          </a:p>
        </p:txBody>
      </p:sp>
      <p:sp>
        <p:nvSpPr>
          <p:cNvPr id="3" name="Content Placeholder 2"/>
          <p:cNvSpPr>
            <a:spLocks noGrp="1"/>
          </p:cNvSpPr>
          <p:nvPr>
            <p:ph idx="1"/>
          </p:nvPr>
        </p:nvSpPr>
        <p:spPr>
          <a:xfrm>
            <a:off x="762000" y="1981200"/>
            <a:ext cx="7772400" cy="4114800"/>
          </a:xfrm>
        </p:spPr>
        <p:txBody>
          <a:bodyPr/>
          <a:lstStyle/>
          <a:p>
            <a:pPr algn="just"/>
            <a:r>
              <a:rPr lang="en-US" sz="2400" dirty="0" err="1"/>
              <a:t>Một</a:t>
            </a:r>
            <a:r>
              <a:rPr lang="en-US" sz="2400" dirty="0"/>
              <a:t> </a:t>
            </a:r>
            <a:r>
              <a:rPr lang="en-US" sz="2400" dirty="0" err="1"/>
              <a:t>giao</a:t>
            </a:r>
            <a:r>
              <a:rPr lang="en-US" sz="2400" dirty="0"/>
              <a:t> </a:t>
            </a:r>
            <a:r>
              <a:rPr lang="en-US" sz="2400" dirty="0" err="1"/>
              <a:t>dịch</a:t>
            </a:r>
            <a:r>
              <a:rPr lang="en-US" sz="2400" dirty="0"/>
              <a:t> P </a:t>
            </a:r>
            <a:r>
              <a:rPr lang="en-US" sz="2400" dirty="0" err="1"/>
              <a:t>trước</a:t>
            </a:r>
            <a:r>
              <a:rPr lang="en-US" sz="2400" dirty="0"/>
              <a:t> </a:t>
            </a:r>
            <a:r>
              <a:rPr lang="en-US" sz="2400" dirty="0" err="1"/>
              <a:t>khi</a:t>
            </a:r>
            <a:r>
              <a:rPr lang="en-US" sz="2400" dirty="0"/>
              <a:t> </a:t>
            </a:r>
            <a:r>
              <a:rPr lang="en-US" sz="2400" dirty="0" err="1"/>
              <a:t>muốn</a:t>
            </a:r>
            <a:r>
              <a:rPr lang="en-US" sz="2400" dirty="0"/>
              <a:t> </a:t>
            </a:r>
            <a:r>
              <a:rPr lang="en-US" sz="2400" dirty="0" err="1"/>
              <a:t>thao</a:t>
            </a:r>
            <a:r>
              <a:rPr lang="en-US" sz="2400" dirty="0"/>
              <a:t> </a:t>
            </a:r>
            <a:r>
              <a:rPr lang="en-US" sz="2400" dirty="0" err="1"/>
              <a:t>tác</a:t>
            </a:r>
            <a:r>
              <a:rPr lang="en-US" sz="2400" dirty="0"/>
              <a:t> (Read/Write) </a:t>
            </a:r>
            <a:r>
              <a:rPr lang="en-US" sz="2400" dirty="0" err="1"/>
              <a:t>trên</a:t>
            </a:r>
            <a:r>
              <a:rPr lang="en-US" sz="2400" dirty="0"/>
              <a:t> </a:t>
            </a:r>
            <a:r>
              <a:rPr lang="en-US" sz="2400" dirty="0" err="1"/>
              <a:t>một</a:t>
            </a:r>
            <a:r>
              <a:rPr lang="en-US" sz="2400" dirty="0"/>
              <a:t> </a:t>
            </a:r>
            <a:r>
              <a:rPr lang="en-US" sz="2400" dirty="0" err="1"/>
              <a:t>đơn</a:t>
            </a:r>
            <a:r>
              <a:rPr lang="en-US" sz="2400" dirty="0"/>
              <a:t> </a:t>
            </a:r>
            <a:r>
              <a:rPr lang="en-US" sz="2400" dirty="0" err="1"/>
              <a:t>vị</a:t>
            </a:r>
            <a:r>
              <a:rPr lang="en-US" sz="2400" dirty="0"/>
              <a:t> </a:t>
            </a:r>
            <a:r>
              <a:rPr lang="en-US" sz="2400" dirty="0" err="1"/>
              <a:t>dữ</a:t>
            </a:r>
            <a:r>
              <a:rPr lang="en-US" sz="2400" dirty="0"/>
              <a:t> </a:t>
            </a:r>
            <a:r>
              <a:rPr lang="en-US" sz="2400" dirty="0" err="1"/>
              <a:t>liệu</a:t>
            </a:r>
            <a:r>
              <a:rPr lang="en-US" sz="2400" dirty="0"/>
              <a:t> A </a:t>
            </a:r>
            <a:r>
              <a:rPr lang="en-US" sz="2400" dirty="0" err="1"/>
              <a:t>phải</a:t>
            </a:r>
            <a:r>
              <a:rPr lang="en-US" sz="2400" dirty="0"/>
              <a:t> </a:t>
            </a:r>
            <a:r>
              <a:rPr lang="en-US" sz="2400" dirty="0" err="1"/>
              <a:t>phát</a:t>
            </a:r>
            <a:r>
              <a:rPr lang="en-US" sz="2400" dirty="0"/>
              <a:t> </a:t>
            </a:r>
            <a:r>
              <a:rPr lang="en-US" sz="2400" dirty="0" err="1"/>
              <a:t>ra</a:t>
            </a:r>
            <a:r>
              <a:rPr lang="en-US" sz="2400" dirty="0"/>
              <a:t> </a:t>
            </a:r>
            <a:r>
              <a:rPr lang="en-US" sz="2400" dirty="0" err="1"/>
              <a:t>một</a:t>
            </a:r>
            <a:r>
              <a:rPr lang="en-US" sz="2400" dirty="0"/>
              <a:t> </a:t>
            </a:r>
            <a:r>
              <a:rPr lang="en-US" sz="2400" dirty="0" err="1"/>
              <a:t>yêu</a:t>
            </a:r>
            <a:r>
              <a:rPr lang="en-US" sz="2400" dirty="0"/>
              <a:t> </a:t>
            </a:r>
            <a:r>
              <a:rPr lang="en-US" sz="2400" dirty="0" err="1"/>
              <a:t>cầu</a:t>
            </a:r>
            <a:r>
              <a:rPr lang="en-US" sz="2400" dirty="0"/>
              <a:t> </a:t>
            </a:r>
            <a:r>
              <a:rPr lang="en-US" sz="2400" dirty="0" err="1"/>
              <a:t>xin</a:t>
            </a:r>
            <a:r>
              <a:rPr lang="en-US" sz="2400" dirty="0"/>
              <a:t> </a:t>
            </a:r>
            <a:r>
              <a:rPr lang="en-US" sz="2400" dirty="0" err="1"/>
              <a:t>khóa</a:t>
            </a:r>
            <a:r>
              <a:rPr lang="en-US" sz="2400" dirty="0"/>
              <a:t>: Lock (A).</a:t>
            </a:r>
          </a:p>
          <a:p>
            <a:pPr algn="just"/>
            <a:r>
              <a:rPr lang="en-US" sz="2400" dirty="0" err="1"/>
              <a:t>Nếu</a:t>
            </a:r>
            <a:r>
              <a:rPr lang="en-US" sz="2400" dirty="0"/>
              <a:t> </a:t>
            </a:r>
            <a:r>
              <a:rPr lang="en-US" sz="2400" dirty="0" err="1"/>
              <a:t>yêu</a:t>
            </a:r>
            <a:r>
              <a:rPr lang="en-US" sz="2400" dirty="0"/>
              <a:t> </a:t>
            </a:r>
            <a:r>
              <a:rPr lang="en-US" sz="2400" dirty="0" err="1"/>
              <a:t>cầu</a:t>
            </a:r>
            <a:r>
              <a:rPr lang="en-US" sz="2400" dirty="0"/>
              <a:t> </a:t>
            </a:r>
            <a:r>
              <a:rPr lang="en-US" sz="2400" dirty="0" err="1"/>
              <a:t>được</a:t>
            </a:r>
            <a:r>
              <a:rPr lang="en-US" sz="2400" dirty="0"/>
              <a:t> </a:t>
            </a:r>
            <a:r>
              <a:rPr lang="en-US" sz="2400" dirty="0" err="1"/>
              <a:t>chấp</a:t>
            </a:r>
            <a:r>
              <a:rPr lang="en-US" sz="2400" dirty="0"/>
              <a:t> </a:t>
            </a:r>
            <a:r>
              <a:rPr lang="en-US" sz="2400" dirty="0" err="1"/>
              <a:t>nhận</a:t>
            </a:r>
            <a:r>
              <a:rPr lang="en-US" sz="2400" dirty="0"/>
              <a:t> </a:t>
            </a:r>
            <a:r>
              <a:rPr lang="en-US" sz="2400" dirty="0" err="1"/>
              <a:t>thì</a:t>
            </a:r>
            <a:r>
              <a:rPr lang="en-US" sz="2400" dirty="0"/>
              <a:t> </a:t>
            </a:r>
            <a:r>
              <a:rPr lang="en-US" sz="2400" dirty="0" err="1"/>
              <a:t>giao</a:t>
            </a:r>
            <a:r>
              <a:rPr lang="en-US" sz="2400" dirty="0"/>
              <a:t> </a:t>
            </a:r>
            <a:r>
              <a:rPr lang="en-US" sz="2400" dirty="0" err="1"/>
              <a:t>dịch</a:t>
            </a:r>
            <a:r>
              <a:rPr lang="en-US" sz="2400" dirty="0"/>
              <a:t> </a:t>
            </a:r>
            <a:r>
              <a:rPr lang="en-US" sz="2400" dirty="0" err="1"/>
              <a:t>được</a:t>
            </a:r>
            <a:r>
              <a:rPr lang="en-US" sz="2400" dirty="0"/>
              <a:t> </a:t>
            </a:r>
            <a:r>
              <a:rPr lang="en-US" sz="2400" dirty="0" err="1"/>
              <a:t>phép</a:t>
            </a:r>
            <a:r>
              <a:rPr lang="en-US" sz="2400" dirty="0"/>
              <a:t> </a:t>
            </a:r>
            <a:r>
              <a:rPr lang="en-US" sz="2400" dirty="0" err="1"/>
              <a:t>thao</a:t>
            </a:r>
            <a:r>
              <a:rPr lang="en-US" sz="2400" dirty="0"/>
              <a:t> </a:t>
            </a:r>
            <a:r>
              <a:rPr lang="en-US" sz="2400" dirty="0" err="1"/>
              <a:t>tác</a:t>
            </a:r>
            <a:r>
              <a:rPr lang="en-US" sz="2400" dirty="0"/>
              <a:t> </a:t>
            </a:r>
            <a:r>
              <a:rPr lang="en-US" sz="2400" dirty="0" err="1"/>
              <a:t>trên</a:t>
            </a:r>
            <a:r>
              <a:rPr lang="en-US" sz="2400" dirty="0"/>
              <a:t> </a:t>
            </a:r>
            <a:r>
              <a:rPr lang="en-US" sz="2400" dirty="0" err="1"/>
              <a:t>dữ</a:t>
            </a:r>
            <a:r>
              <a:rPr lang="en-US" sz="2400" dirty="0"/>
              <a:t> </a:t>
            </a:r>
            <a:r>
              <a:rPr lang="en-US" sz="2400" dirty="0" err="1"/>
              <a:t>liệu</a:t>
            </a:r>
            <a:r>
              <a:rPr lang="en-US" sz="2400" dirty="0"/>
              <a:t> A</a:t>
            </a:r>
          </a:p>
          <a:p>
            <a:pPr algn="just"/>
            <a:r>
              <a:rPr lang="en-US" sz="2400" dirty="0" err="1"/>
              <a:t>Sau</a:t>
            </a:r>
            <a:r>
              <a:rPr lang="en-US" sz="2400" dirty="0"/>
              <a:t> </a:t>
            </a:r>
            <a:r>
              <a:rPr lang="en-US" sz="2400" dirty="0" err="1"/>
              <a:t>khi</a:t>
            </a:r>
            <a:r>
              <a:rPr lang="en-US" sz="2400" dirty="0"/>
              <a:t> </a:t>
            </a:r>
            <a:r>
              <a:rPr lang="en-US" sz="2400" dirty="0" err="1"/>
              <a:t>thao</a:t>
            </a:r>
            <a:r>
              <a:rPr lang="en-US" sz="2400" dirty="0"/>
              <a:t> </a:t>
            </a:r>
            <a:r>
              <a:rPr lang="en-US" sz="2400" dirty="0" err="1"/>
              <a:t>tác</a:t>
            </a:r>
            <a:r>
              <a:rPr lang="en-US" sz="2400" dirty="0"/>
              <a:t> </a:t>
            </a:r>
            <a:r>
              <a:rPr lang="en-US" sz="2400" dirty="0" err="1"/>
              <a:t>xong</a:t>
            </a:r>
            <a:r>
              <a:rPr lang="en-US" sz="2400" dirty="0"/>
              <a:t> </a:t>
            </a:r>
            <a:r>
              <a:rPr lang="en-US" sz="2400" dirty="0" err="1"/>
              <a:t>thì</a:t>
            </a:r>
            <a:r>
              <a:rPr lang="en-US" sz="2400" dirty="0"/>
              <a:t> </a:t>
            </a:r>
            <a:r>
              <a:rPr lang="en-US" sz="2400" dirty="0" err="1"/>
              <a:t>giao</a:t>
            </a:r>
            <a:r>
              <a:rPr lang="en-US" sz="2400" dirty="0"/>
              <a:t> </a:t>
            </a:r>
            <a:r>
              <a:rPr lang="en-US" sz="2400" dirty="0" err="1"/>
              <a:t>dịch</a:t>
            </a:r>
            <a:r>
              <a:rPr lang="en-US" sz="2400" dirty="0"/>
              <a:t> P </a:t>
            </a:r>
            <a:r>
              <a:rPr lang="en-US" sz="2400" dirty="0" err="1"/>
              <a:t>phải</a:t>
            </a:r>
            <a:r>
              <a:rPr lang="en-US" sz="2400" dirty="0"/>
              <a:t> </a:t>
            </a:r>
            <a:r>
              <a:rPr lang="en-US" sz="2400" dirty="0" err="1"/>
              <a:t>phát</a:t>
            </a:r>
            <a:r>
              <a:rPr lang="en-US" sz="2400" dirty="0"/>
              <a:t> </a:t>
            </a:r>
            <a:r>
              <a:rPr lang="en-US" sz="2400" dirty="0" err="1"/>
              <a:t>ra</a:t>
            </a:r>
            <a:r>
              <a:rPr lang="en-US" sz="2400" dirty="0"/>
              <a:t> </a:t>
            </a:r>
            <a:r>
              <a:rPr lang="en-US" sz="2400" dirty="0" err="1"/>
              <a:t>lệnh</a:t>
            </a:r>
            <a:r>
              <a:rPr lang="en-US" sz="2400" dirty="0"/>
              <a:t> </a:t>
            </a:r>
            <a:r>
              <a:rPr lang="en-US" sz="2400" dirty="0" err="1"/>
              <a:t>giải</a:t>
            </a:r>
            <a:r>
              <a:rPr lang="en-US" sz="2400" dirty="0"/>
              <a:t> </a:t>
            </a:r>
            <a:r>
              <a:rPr lang="en-US" sz="2400" dirty="0" err="1"/>
              <a:t>phóng</a:t>
            </a:r>
            <a:r>
              <a:rPr lang="en-US" sz="2400" dirty="0"/>
              <a:t> A: unlock (A)</a:t>
            </a:r>
          </a:p>
        </p:txBody>
      </p:sp>
      <p:sp>
        <p:nvSpPr>
          <p:cNvPr id="5" name="Date Placeholder 4"/>
          <p:cNvSpPr>
            <a:spLocks noGrp="1"/>
          </p:cNvSpPr>
          <p:nvPr>
            <p:ph type="dt" sz="half" idx="10"/>
          </p:nvPr>
        </p:nvSpPr>
        <p:spPr/>
        <p:txBody>
          <a:bodyPr/>
          <a:lstStyle/>
          <a:p>
            <a:pPr>
              <a:defRPr/>
            </a:pPr>
            <a:endParaRPr lang="en-US"/>
          </a:p>
        </p:txBody>
      </p:sp>
    </p:spTree>
    <p:extLst>
      <p:ext uri="{BB962C8B-B14F-4D97-AF65-F5344CB8AC3E}">
        <p14:creationId xmlns:p14="http://schemas.microsoft.com/office/powerpoint/2010/main" val="307389411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793037" cy="677862"/>
          </a:xfrm>
        </p:spPr>
        <p:txBody>
          <a:bodyPr/>
          <a:lstStyle/>
          <a:p>
            <a:pPr algn="l"/>
            <a:r>
              <a:rPr lang="en-US" dirty="0" err="1"/>
              <a:t>Cơ</a:t>
            </a:r>
            <a:r>
              <a:rPr lang="en-US" dirty="0"/>
              <a:t> </a:t>
            </a:r>
            <a:r>
              <a:rPr lang="en-US" dirty="0" err="1"/>
              <a:t>chế</a:t>
            </a:r>
            <a:r>
              <a:rPr lang="en-US" dirty="0"/>
              <a:t> </a:t>
            </a:r>
            <a:r>
              <a:rPr lang="en-US" dirty="0" err="1"/>
              <a:t>khóa</a:t>
            </a:r>
            <a:r>
              <a:rPr lang="en-US" dirty="0"/>
              <a:t> - Lock</a:t>
            </a:r>
          </a:p>
        </p:txBody>
      </p:sp>
      <p:sp>
        <p:nvSpPr>
          <p:cNvPr id="3" name="Content Placeholder 2"/>
          <p:cNvSpPr>
            <a:spLocks noGrp="1"/>
          </p:cNvSpPr>
          <p:nvPr>
            <p:ph idx="1"/>
          </p:nvPr>
        </p:nvSpPr>
        <p:spPr>
          <a:xfrm>
            <a:off x="954355" y="677862"/>
            <a:ext cx="1865045" cy="465138"/>
          </a:xfrm>
        </p:spPr>
        <p:txBody>
          <a:bodyPr/>
          <a:lstStyle/>
          <a:p>
            <a:r>
              <a:rPr lang="en-US" sz="2800" dirty="0" err="1"/>
              <a:t>Ví</a:t>
            </a:r>
            <a:r>
              <a:rPr lang="en-US" sz="2800" dirty="0"/>
              <a:t> </a:t>
            </a:r>
            <a:r>
              <a:rPr lang="en-US" sz="2800" dirty="0" err="1"/>
              <a:t>dụ</a:t>
            </a:r>
            <a:r>
              <a:rPr lang="en-US" sz="2800" dirty="0"/>
              <a:t>: </a:t>
            </a:r>
          </a:p>
        </p:txBody>
      </p:sp>
      <p:pic>
        <p:nvPicPr>
          <p:cNvPr id="4" name="Picture 3"/>
          <p:cNvPicPr>
            <a:picLocks noChangeAspect="1"/>
          </p:cNvPicPr>
          <p:nvPr/>
        </p:nvPicPr>
        <p:blipFill>
          <a:blip r:embed="rId2"/>
          <a:stretch>
            <a:fillRect/>
          </a:stretch>
        </p:blipFill>
        <p:spPr>
          <a:xfrm>
            <a:off x="7513" y="1143000"/>
            <a:ext cx="8371268" cy="5715000"/>
          </a:xfrm>
          <a:prstGeom prst="rect">
            <a:avLst/>
          </a:prstGeom>
        </p:spPr>
      </p:pic>
    </p:spTree>
    <p:extLst>
      <p:ext uri="{BB962C8B-B14F-4D97-AF65-F5344CB8AC3E}">
        <p14:creationId xmlns:p14="http://schemas.microsoft.com/office/powerpoint/2010/main" val="340716899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p:txBody>
          <a:bodyPr/>
          <a:lstStyle/>
          <a:p>
            <a:r>
              <a:rPr lang="en-US"/>
              <a:t>Types of Locks</a:t>
            </a:r>
          </a:p>
        </p:txBody>
      </p:sp>
      <p:sp>
        <p:nvSpPr>
          <p:cNvPr id="201731" name="Rectangle 3"/>
          <p:cNvSpPr>
            <a:spLocks noGrp="1" noChangeArrowheads="1"/>
          </p:cNvSpPr>
          <p:nvPr>
            <p:ph idx="1"/>
          </p:nvPr>
        </p:nvSpPr>
        <p:spPr>
          <a:xfrm>
            <a:off x="838200" y="2209800"/>
            <a:ext cx="5395913" cy="3215879"/>
          </a:xfrm>
        </p:spPr>
        <p:txBody>
          <a:bodyPr>
            <a:normAutofit/>
          </a:bodyPr>
          <a:lstStyle/>
          <a:p>
            <a:pPr marL="209550" indent="-209550"/>
            <a:r>
              <a:rPr lang="en-US" sz="2400"/>
              <a:t>Basic locks</a:t>
            </a:r>
          </a:p>
          <a:p>
            <a:pPr marL="517922" lvl="1" indent="-222647"/>
            <a:r>
              <a:rPr lang="en-US" sz="2100"/>
              <a:t>Shared (LS)</a:t>
            </a:r>
          </a:p>
          <a:p>
            <a:pPr marL="517922" lvl="1" indent="-222647"/>
            <a:r>
              <a:rPr lang="en-US" sz="2100"/>
              <a:t>Exclusive (LX)</a:t>
            </a:r>
          </a:p>
          <a:p>
            <a:pPr marL="209550" indent="-209550"/>
            <a:r>
              <a:rPr lang="en-US" sz="2400"/>
              <a:t>Special situation locks</a:t>
            </a:r>
          </a:p>
          <a:p>
            <a:pPr marL="517922" lvl="1" indent="-222647"/>
            <a:r>
              <a:rPr lang="en-US" sz="2100"/>
              <a:t>Intent</a:t>
            </a:r>
          </a:p>
          <a:p>
            <a:pPr marL="517922" lvl="1" indent="-222647"/>
            <a:r>
              <a:rPr lang="en-US" sz="2100"/>
              <a:t>Update</a:t>
            </a:r>
          </a:p>
          <a:p>
            <a:pPr marL="517922" lvl="1" indent="-222647"/>
            <a:r>
              <a:rPr lang="en-US" sz="2100"/>
              <a:t>Schema</a:t>
            </a:r>
          </a:p>
          <a:p>
            <a:pPr marL="517922" lvl="1" indent="-222647"/>
            <a:r>
              <a:rPr lang="en-US" sz="2100"/>
              <a:t>Bulk update</a:t>
            </a:r>
          </a:p>
        </p:txBody>
      </p:sp>
      <p:sp>
        <p:nvSpPr>
          <p:cNvPr id="3" name="Date Placeholder 2"/>
          <p:cNvSpPr>
            <a:spLocks noGrp="1"/>
          </p:cNvSpPr>
          <p:nvPr>
            <p:ph type="dt" sz="half" idx="10"/>
          </p:nvPr>
        </p:nvSpPr>
        <p:spPr/>
        <p:txBody>
          <a:bodyPr/>
          <a:lstStyle/>
          <a:p>
            <a:pPr>
              <a:defRPr/>
            </a:pPr>
            <a:endParaRPr lang="en-US"/>
          </a:p>
        </p:txBody>
      </p:sp>
    </p:spTree>
    <p:extLst>
      <p:ext uri="{BB962C8B-B14F-4D97-AF65-F5344CB8AC3E}">
        <p14:creationId xmlns:p14="http://schemas.microsoft.com/office/powerpoint/2010/main" val="21482650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p:txBody>
          <a:bodyPr/>
          <a:lstStyle/>
          <a:p>
            <a:r>
              <a:rPr lang="en-US"/>
              <a:t>Types of Locks</a:t>
            </a:r>
          </a:p>
        </p:txBody>
      </p:sp>
      <p:sp>
        <p:nvSpPr>
          <p:cNvPr id="5" name="Text Box 3"/>
          <p:cNvSpPr txBox="1">
            <a:spLocks noChangeArrowheads="1"/>
          </p:cNvSpPr>
          <p:nvPr/>
        </p:nvSpPr>
        <p:spPr bwMode="auto">
          <a:xfrm>
            <a:off x="685800" y="2133600"/>
            <a:ext cx="8153400" cy="4154984"/>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just" eaLnBrk="1" hangingPunct="1">
              <a:spcBef>
                <a:spcPct val="0"/>
              </a:spcBef>
              <a:buClrTx/>
              <a:buSzTx/>
              <a:buFont typeface="Wingdings" panose="05000000000000000000" pitchFamily="2" charset="2"/>
              <a:buChar char="ü"/>
            </a:pPr>
            <a:r>
              <a:rPr lang="en-US" altLang="en-US" sz="2400">
                <a:solidFill>
                  <a:srgbClr val="800000"/>
                </a:solidFill>
                <a:latin typeface="Times New Roman" panose="02020603050405020304" pitchFamily="18" charset="0"/>
              </a:rPr>
              <a:t>Share locks :</a:t>
            </a:r>
            <a:r>
              <a:rPr lang="en-US" altLang="en-US" sz="2400">
                <a:latin typeface="Times New Roman" panose="02020603050405020304" pitchFamily="18" charset="0"/>
              </a:rPr>
              <a:t> được dùng cho những thao tác mà không làm thay đổi hay cập nhật dữ liệu như lệnh Select.</a:t>
            </a:r>
          </a:p>
          <a:p>
            <a:pPr algn="just" eaLnBrk="1" hangingPunct="1">
              <a:spcBef>
                <a:spcPct val="0"/>
              </a:spcBef>
              <a:buClrTx/>
              <a:buSzTx/>
              <a:buFont typeface="Wingdings" panose="05000000000000000000" pitchFamily="2" charset="2"/>
              <a:buChar char="ü"/>
            </a:pPr>
            <a:r>
              <a:rPr lang="en-US" altLang="en-US" sz="2400">
                <a:solidFill>
                  <a:srgbClr val="800000"/>
                </a:solidFill>
                <a:latin typeface="Times New Roman" panose="02020603050405020304" pitchFamily="18" charset="0"/>
              </a:rPr>
              <a:t>Exclusive locks</a:t>
            </a:r>
            <a:r>
              <a:rPr lang="en-US" altLang="en-US" sz="2400">
                <a:latin typeface="Times New Roman" panose="02020603050405020304" pitchFamily="18" charset="0"/>
              </a:rPr>
              <a:t> : được dùng cho những thao tác hiệu chỉnh dữ liệu như Insert, Update, Delete. </a:t>
            </a:r>
          </a:p>
          <a:p>
            <a:pPr algn="just" eaLnBrk="1" hangingPunct="1">
              <a:spcBef>
                <a:spcPct val="0"/>
              </a:spcBef>
              <a:buClrTx/>
              <a:buSzTx/>
              <a:buFont typeface="Wingdings" panose="05000000000000000000" pitchFamily="2" charset="2"/>
              <a:buChar char="ü"/>
            </a:pPr>
            <a:r>
              <a:rPr lang="en-US" altLang="en-US" sz="2400">
                <a:solidFill>
                  <a:srgbClr val="800000"/>
                </a:solidFill>
                <a:latin typeface="Times New Roman" panose="02020603050405020304" pitchFamily="18" charset="0"/>
              </a:rPr>
              <a:t>Update locks</a:t>
            </a:r>
            <a:r>
              <a:rPr lang="en-US" altLang="en-US" sz="2400">
                <a:latin typeface="Times New Roman" panose="02020603050405020304" pitchFamily="18" charset="0"/>
              </a:rPr>
              <a:t> : dùng trên những tài nguyên mà có thể cập nhật.</a:t>
            </a:r>
          </a:p>
          <a:p>
            <a:pPr algn="just" eaLnBrk="1" hangingPunct="1">
              <a:spcBef>
                <a:spcPct val="0"/>
              </a:spcBef>
              <a:buClrTx/>
              <a:buSzTx/>
              <a:buFont typeface="Wingdings" panose="05000000000000000000" pitchFamily="2" charset="2"/>
              <a:buChar char="ü"/>
            </a:pPr>
            <a:r>
              <a:rPr lang="en-US" altLang="en-US" sz="2400">
                <a:solidFill>
                  <a:srgbClr val="800000"/>
                </a:solidFill>
                <a:latin typeface="Times New Roman" panose="02020603050405020304" pitchFamily="18" charset="0"/>
              </a:rPr>
              <a:t>Insert Locks :</a:t>
            </a:r>
            <a:r>
              <a:rPr lang="en-US" altLang="en-US" sz="2400">
                <a:latin typeface="Times New Roman" panose="02020603050405020304" pitchFamily="18" charset="0"/>
              </a:rPr>
              <a:t> Dùng để thiết lập một Lock kế thừa.</a:t>
            </a:r>
          </a:p>
          <a:p>
            <a:pPr algn="just" eaLnBrk="1" hangingPunct="1">
              <a:spcBef>
                <a:spcPct val="0"/>
              </a:spcBef>
              <a:buClrTx/>
              <a:buSzTx/>
              <a:buFont typeface="Wingdings" panose="05000000000000000000" pitchFamily="2" charset="2"/>
              <a:buChar char="ü"/>
            </a:pPr>
            <a:r>
              <a:rPr lang="en-US" altLang="en-US" sz="2400">
                <a:solidFill>
                  <a:srgbClr val="800000"/>
                </a:solidFill>
                <a:latin typeface="Times New Roman" panose="02020603050405020304" pitchFamily="18" charset="0"/>
              </a:rPr>
              <a:t>Scheme locks</a:t>
            </a:r>
            <a:r>
              <a:rPr lang="en-US" altLang="en-US" sz="2400">
                <a:latin typeface="Times New Roman" panose="02020603050405020304" pitchFamily="18" charset="0"/>
              </a:rPr>
              <a:t> : được dùng khi thao tác thuộc vào giản đồ của Table là đang thực thi.</a:t>
            </a:r>
          </a:p>
          <a:p>
            <a:pPr algn="just" eaLnBrk="1" hangingPunct="1">
              <a:spcBef>
                <a:spcPct val="0"/>
              </a:spcBef>
              <a:buClrTx/>
              <a:buSzTx/>
              <a:buFont typeface="Wingdings" panose="05000000000000000000" pitchFamily="2" charset="2"/>
              <a:buChar char="ü"/>
            </a:pPr>
            <a:r>
              <a:rPr lang="en-US" altLang="en-US" sz="2400">
                <a:solidFill>
                  <a:srgbClr val="800000"/>
                </a:solidFill>
                <a:latin typeface="Times New Roman" panose="02020603050405020304" pitchFamily="18" charset="0"/>
              </a:rPr>
              <a:t>Bulk Update locks</a:t>
            </a:r>
            <a:r>
              <a:rPr lang="en-US" altLang="en-US" sz="2400">
                <a:latin typeface="Times New Roman" panose="02020603050405020304" pitchFamily="18" charset="0"/>
              </a:rPr>
              <a:t> : Cho phép chia sẻ cho Bulk-copy thi hành.</a:t>
            </a:r>
          </a:p>
          <a:p>
            <a:pPr algn="just" eaLnBrk="1" hangingPunct="1">
              <a:spcBef>
                <a:spcPct val="0"/>
              </a:spcBef>
              <a:buClrTx/>
              <a:buSzTx/>
              <a:buFont typeface="Wingdings" panose="05000000000000000000" pitchFamily="2" charset="2"/>
              <a:buChar char="ü"/>
            </a:pPr>
            <a:r>
              <a:rPr lang="en-US" altLang="en-US" sz="2400">
                <a:solidFill>
                  <a:srgbClr val="800000"/>
                </a:solidFill>
                <a:latin typeface="Times New Roman" panose="02020603050405020304" pitchFamily="18" charset="0"/>
              </a:rPr>
              <a:t>Deadlock</a:t>
            </a:r>
            <a:r>
              <a:rPr lang="en-US" altLang="en-US" sz="2400">
                <a:latin typeface="Times New Roman" panose="02020603050405020304" pitchFamily="18" charset="0"/>
              </a:rPr>
              <a:t> : xảy ra khi có sự phụ thuộc chu trình giữa hai hay nhiều luồng cho một tập hợp tài nguyên nào đó</a:t>
            </a:r>
          </a:p>
        </p:txBody>
      </p:sp>
      <p:sp>
        <p:nvSpPr>
          <p:cNvPr id="3" name="Date Placeholder 2"/>
          <p:cNvSpPr>
            <a:spLocks noGrp="1"/>
          </p:cNvSpPr>
          <p:nvPr>
            <p:ph type="dt" sz="half" idx="10"/>
          </p:nvPr>
        </p:nvSpPr>
        <p:spPr/>
        <p:txBody>
          <a:bodyPr/>
          <a:lstStyle/>
          <a:p>
            <a:pPr>
              <a:defRPr/>
            </a:pPr>
            <a:endParaRPr lang="en-US"/>
          </a:p>
        </p:txBody>
      </p:sp>
    </p:spTree>
    <p:extLst>
      <p:ext uri="{BB962C8B-B14F-4D97-AF65-F5344CB8AC3E}">
        <p14:creationId xmlns:p14="http://schemas.microsoft.com/office/powerpoint/2010/main" val="104012319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Khóa</a:t>
            </a:r>
            <a:r>
              <a:rPr lang="en-US" dirty="0"/>
              <a:t> </a:t>
            </a:r>
            <a:r>
              <a:rPr lang="en-US" dirty="0" err="1"/>
              <a:t>đọc</a:t>
            </a:r>
            <a:r>
              <a:rPr lang="en-US" dirty="0"/>
              <a:t> </a:t>
            </a:r>
            <a:r>
              <a:rPr lang="en-US" dirty="0" err="1"/>
              <a:t>và</a:t>
            </a:r>
            <a:r>
              <a:rPr lang="en-US" dirty="0"/>
              <a:t> </a:t>
            </a:r>
            <a:r>
              <a:rPr lang="en-US" dirty="0" err="1"/>
              <a:t>khóa</a:t>
            </a:r>
            <a:r>
              <a:rPr lang="en-US" dirty="0"/>
              <a:t> </a:t>
            </a:r>
            <a:r>
              <a:rPr lang="en-US" dirty="0" err="1"/>
              <a:t>ghi</a:t>
            </a:r>
            <a:endParaRPr lang="en-US" dirty="0"/>
          </a:p>
        </p:txBody>
      </p:sp>
      <p:sp>
        <p:nvSpPr>
          <p:cNvPr id="3" name="Content Placeholder 2"/>
          <p:cNvSpPr>
            <a:spLocks noGrp="1"/>
          </p:cNvSpPr>
          <p:nvPr>
            <p:ph idx="1"/>
          </p:nvPr>
        </p:nvSpPr>
        <p:spPr>
          <a:xfrm>
            <a:off x="762000" y="2057400"/>
            <a:ext cx="7848600" cy="4343400"/>
          </a:xfrm>
        </p:spPr>
        <p:txBody>
          <a:bodyPr>
            <a:normAutofit/>
          </a:bodyPr>
          <a:lstStyle/>
          <a:p>
            <a:pPr>
              <a:lnSpc>
                <a:spcPct val="120000"/>
              </a:lnSpc>
            </a:pPr>
            <a:r>
              <a:rPr lang="en-US" sz="2000" b="1" dirty="0"/>
              <a:t>Read lock = Shared lock (</a:t>
            </a:r>
            <a:r>
              <a:rPr lang="en-US" sz="2000" b="1" dirty="0" err="1"/>
              <a:t>Slock</a:t>
            </a:r>
            <a:r>
              <a:rPr lang="en-US" sz="2000" b="1" dirty="0"/>
              <a:t>)</a:t>
            </a:r>
          </a:p>
          <a:p>
            <a:pPr lvl="1">
              <a:lnSpc>
                <a:spcPct val="120000"/>
              </a:lnSpc>
            </a:pPr>
            <a:r>
              <a:rPr lang="en-US" sz="1800" dirty="0" err="1"/>
              <a:t>Giao</a:t>
            </a:r>
            <a:r>
              <a:rPr lang="en-US" sz="1800" dirty="0"/>
              <a:t> </a:t>
            </a:r>
            <a:r>
              <a:rPr lang="en-US" sz="1800" dirty="0" err="1"/>
              <a:t>dịch</a:t>
            </a:r>
            <a:r>
              <a:rPr lang="en-US" sz="1800" dirty="0"/>
              <a:t> </a:t>
            </a:r>
            <a:r>
              <a:rPr lang="en-US" sz="1800" dirty="0" err="1"/>
              <a:t>giữ</a:t>
            </a:r>
            <a:r>
              <a:rPr lang="en-US" sz="1800" dirty="0"/>
              <a:t> </a:t>
            </a:r>
            <a:r>
              <a:rPr lang="en-US" sz="1800" b="1" dirty="0" err="1">
                <a:solidFill>
                  <a:srgbClr val="C00000"/>
                </a:solidFill>
              </a:rPr>
              <a:t>Slock</a:t>
            </a:r>
            <a:r>
              <a:rPr lang="en-US" sz="1800" dirty="0"/>
              <a:t> </a:t>
            </a:r>
            <a:r>
              <a:rPr lang="en-US" sz="1800" dirty="0" err="1"/>
              <a:t>được</a:t>
            </a:r>
            <a:r>
              <a:rPr lang="en-US" sz="1800" dirty="0"/>
              <a:t> </a:t>
            </a:r>
            <a:r>
              <a:rPr lang="en-US" sz="1800" dirty="0" err="1"/>
              <a:t>phép</a:t>
            </a:r>
            <a:r>
              <a:rPr lang="en-US" sz="1800" dirty="0"/>
              <a:t> </a:t>
            </a:r>
            <a:r>
              <a:rPr lang="en-US" sz="1800" b="1" dirty="0">
                <a:solidFill>
                  <a:srgbClr val="C00000"/>
                </a:solidFill>
              </a:rPr>
              <a:t>ĐỌC</a:t>
            </a:r>
            <a:r>
              <a:rPr lang="en-US" sz="1800" dirty="0">
                <a:solidFill>
                  <a:srgbClr val="C00000"/>
                </a:solidFill>
              </a:rPr>
              <a:t> </a:t>
            </a:r>
            <a:r>
              <a:rPr lang="en-US" sz="1800" dirty="0" err="1"/>
              <a:t>dữ</a:t>
            </a:r>
            <a:r>
              <a:rPr lang="en-US" sz="1800" dirty="0"/>
              <a:t> </a:t>
            </a:r>
            <a:r>
              <a:rPr lang="en-US" sz="1800" dirty="0" err="1"/>
              <a:t>liệu</a:t>
            </a:r>
            <a:r>
              <a:rPr lang="en-US" sz="1800" dirty="0"/>
              <a:t>, </a:t>
            </a:r>
            <a:r>
              <a:rPr lang="en-US" sz="1800" dirty="0" err="1"/>
              <a:t>nhưng</a:t>
            </a:r>
            <a:r>
              <a:rPr lang="en-US" sz="1800" dirty="0"/>
              <a:t> </a:t>
            </a:r>
            <a:r>
              <a:rPr lang="en-US" sz="1800" dirty="0" err="1">
                <a:solidFill>
                  <a:srgbClr val="C00000"/>
                </a:solidFill>
              </a:rPr>
              <a:t>không</a:t>
            </a:r>
            <a:r>
              <a:rPr lang="en-US" sz="1800" dirty="0">
                <a:solidFill>
                  <a:srgbClr val="C00000"/>
                </a:solidFill>
              </a:rPr>
              <a:t> </a:t>
            </a:r>
            <a:r>
              <a:rPr lang="en-US" sz="1800" dirty="0" err="1">
                <a:solidFill>
                  <a:srgbClr val="C00000"/>
                </a:solidFill>
              </a:rPr>
              <a:t>được</a:t>
            </a:r>
            <a:r>
              <a:rPr lang="en-US" sz="1800" dirty="0">
                <a:solidFill>
                  <a:srgbClr val="C00000"/>
                </a:solidFill>
              </a:rPr>
              <a:t> </a:t>
            </a:r>
            <a:r>
              <a:rPr lang="en-US" sz="1800" dirty="0" err="1">
                <a:solidFill>
                  <a:srgbClr val="C00000"/>
                </a:solidFill>
              </a:rPr>
              <a:t>phép</a:t>
            </a:r>
            <a:r>
              <a:rPr lang="en-US" sz="1800" dirty="0">
                <a:solidFill>
                  <a:srgbClr val="C00000"/>
                </a:solidFill>
              </a:rPr>
              <a:t> </a:t>
            </a:r>
            <a:r>
              <a:rPr lang="en-US" sz="1800" dirty="0" err="1">
                <a:solidFill>
                  <a:srgbClr val="C00000"/>
                </a:solidFill>
              </a:rPr>
              <a:t>ghi</a:t>
            </a:r>
            <a:r>
              <a:rPr lang="en-US" sz="1800" dirty="0">
                <a:solidFill>
                  <a:srgbClr val="C00000"/>
                </a:solidFill>
              </a:rPr>
              <a:t>.</a:t>
            </a:r>
          </a:p>
          <a:p>
            <a:pPr lvl="1">
              <a:lnSpc>
                <a:spcPct val="120000"/>
              </a:lnSpc>
            </a:pPr>
            <a:r>
              <a:rPr lang="en-US" sz="1800" b="1" i="1" dirty="0" err="1">
                <a:solidFill>
                  <a:srgbClr val="C00000"/>
                </a:solidFill>
              </a:rPr>
              <a:t>Nhiều</a:t>
            </a:r>
            <a:r>
              <a:rPr lang="en-US" sz="1800" b="1" i="1" dirty="0">
                <a:solidFill>
                  <a:srgbClr val="C00000"/>
                </a:solidFill>
              </a:rPr>
              <a:t> </a:t>
            </a:r>
            <a:r>
              <a:rPr lang="en-US" sz="1800" b="1" i="1" dirty="0" err="1">
                <a:solidFill>
                  <a:srgbClr val="C00000"/>
                </a:solidFill>
              </a:rPr>
              <a:t>giao</a:t>
            </a:r>
            <a:r>
              <a:rPr lang="en-US" sz="1800" b="1" i="1" dirty="0">
                <a:solidFill>
                  <a:srgbClr val="C00000"/>
                </a:solidFill>
              </a:rPr>
              <a:t> </a:t>
            </a:r>
            <a:r>
              <a:rPr lang="en-US" sz="1800" b="1" i="1" dirty="0" err="1">
                <a:solidFill>
                  <a:srgbClr val="C00000"/>
                </a:solidFill>
              </a:rPr>
              <a:t>dịch</a:t>
            </a:r>
            <a:r>
              <a:rPr lang="en-US" sz="1800" b="1" i="1" dirty="0">
                <a:solidFill>
                  <a:srgbClr val="C00000"/>
                </a:solidFill>
              </a:rPr>
              <a:t> </a:t>
            </a:r>
            <a:r>
              <a:rPr lang="en-US" sz="1800" b="1" i="1" dirty="0" err="1">
                <a:solidFill>
                  <a:srgbClr val="C00000"/>
                </a:solidFill>
              </a:rPr>
              <a:t>có</a:t>
            </a:r>
            <a:r>
              <a:rPr lang="en-US" sz="1800" b="1" i="1" dirty="0">
                <a:solidFill>
                  <a:srgbClr val="C00000"/>
                </a:solidFill>
              </a:rPr>
              <a:t> </a:t>
            </a:r>
            <a:r>
              <a:rPr lang="en-US" sz="1800" b="1" i="1" dirty="0" err="1">
                <a:solidFill>
                  <a:srgbClr val="C00000"/>
                </a:solidFill>
              </a:rPr>
              <a:t>thể</a:t>
            </a:r>
            <a:r>
              <a:rPr lang="en-US" sz="1800" b="1" i="1" dirty="0">
                <a:solidFill>
                  <a:srgbClr val="C00000"/>
                </a:solidFill>
              </a:rPr>
              <a:t> </a:t>
            </a:r>
            <a:r>
              <a:rPr lang="en-US" sz="1800" b="1" i="1" dirty="0" err="1">
                <a:solidFill>
                  <a:srgbClr val="C00000"/>
                </a:solidFill>
              </a:rPr>
              <a:t>đồng</a:t>
            </a:r>
            <a:r>
              <a:rPr lang="en-US" sz="1800" b="1" i="1" dirty="0">
                <a:solidFill>
                  <a:srgbClr val="C00000"/>
                </a:solidFill>
              </a:rPr>
              <a:t> </a:t>
            </a:r>
            <a:r>
              <a:rPr lang="en-US" sz="1800" b="1" i="1" dirty="0" err="1">
                <a:solidFill>
                  <a:srgbClr val="C00000"/>
                </a:solidFill>
              </a:rPr>
              <a:t>thời</a:t>
            </a:r>
            <a:r>
              <a:rPr lang="en-US" sz="1800" b="1" i="1" dirty="0">
                <a:solidFill>
                  <a:srgbClr val="C00000"/>
                </a:solidFill>
              </a:rPr>
              <a:t> </a:t>
            </a:r>
            <a:r>
              <a:rPr lang="en-US" sz="1800" b="1" i="1" dirty="0" err="1">
                <a:solidFill>
                  <a:srgbClr val="C00000"/>
                </a:solidFill>
              </a:rPr>
              <a:t>giữ</a:t>
            </a:r>
            <a:r>
              <a:rPr lang="en-US" sz="1800" b="1" i="1" dirty="0">
                <a:solidFill>
                  <a:srgbClr val="C00000"/>
                </a:solidFill>
              </a:rPr>
              <a:t> </a:t>
            </a:r>
            <a:r>
              <a:rPr lang="en-US" sz="1800" b="1" i="1" dirty="0" err="1">
                <a:solidFill>
                  <a:srgbClr val="C00000"/>
                </a:solidFill>
              </a:rPr>
              <a:t>nhiều</a:t>
            </a:r>
            <a:r>
              <a:rPr lang="en-US" sz="1800" b="1" i="1" dirty="0">
                <a:solidFill>
                  <a:srgbClr val="C00000"/>
                </a:solidFill>
              </a:rPr>
              <a:t> </a:t>
            </a:r>
            <a:r>
              <a:rPr lang="en-US" sz="1800" b="1" i="1" dirty="0" err="1">
                <a:solidFill>
                  <a:srgbClr val="C00000"/>
                </a:solidFill>
              </a:rPr>
              <a:t>Slock</a:t>
            </a:r>
            <a:r>
              <a:rPr lang="en-US" sz="1800" b="1" i="1" dirty="0">
                <a:solidFill>
                  <a:srgbClr val="C00000"/>
                </a:solidFill>
              </a:rPr>
              <a:t> </a:t>
            </a:r>
            <a:r>
              <a:rPr lang="en-US" sz="1800" dirty="0" err="1"/>
              <a:t>trên</a:t>
            </a:r>
            <a:r>
              <a:rPr lang="en-US" sz="1800" dirty="0"/>
              <a:t> </a:t>
            </a:r>
            <a:r>
              <a:rPr lang="en-US" sz="1800" dirty="0" err="1"/>
              <a:t>cùng</a:t>
            </a:r>
            <a:r>
              <a:rPr lang="en-US" sz="1800" dirty="0"/>
              <a:t> </a:t>
            </a:r>
            <a:r>
              <a:rPr lang="en-US" sz="1800" dirty="0" err="1"/>
              <a:t>một</a:t>
            </a:r>
            <a:r>
              <a:rPr lang="en-US" sz="1800" dirty="0"/>
              <a:t> </a:t>
            </a:r>
            <a:r>
              <a:rPr lang="en-US" sz="1800" dirty="0" err="1"/>
              <a:t>đơn</a:t>
            </a:r>
            <a:r>
              <a:rPr lang="en-US" sz="1800" dirty="0"/>
              <a:t> </a:t>
            </a:r>
            <a:r>
              <a:rPr lang="en-US" sz="1800" dirty="0" err="1"/>
              <a:t>vị</a:t>
            </a:r>
            <a:r>
              <a:rPr lang="en-US" sz="1800" dirty="0"/>
              <a:t> </a:t>
            </a:r>
            <a:r>
              <a:rPr lang="en-US" sz="1800" dirty="0" err="1"/>
              <a:t>dữ</a:t>
            </a:r>
            <a:r>
              <a:rPr lang="en-US" sz="1800" dirty="0"/>
              <a:t> </a:t>
            </a:r>
            <a:r>
              <a:rPr lang="en-US" sz="1800" dirty="0" err="1"/>
              <a:t>liệu</a:t>
            </a:r>
            <a:r>
              <a:rPr lang="en-US" sz="1800" dirty="0"/>
              <a:t>.</a:t>
            </a:r>
          </a:p>
          <a:p>
            <a:pPr>
              <a:lnSpc>
                <a:spcPct val="120000"/>
              </a:lnSpc>
            </a:pPr>
            <a:r>
              <a:rPr lang="en-US" sz="2000" b="1" dirty="0"/>
              <a:t>Write lock = Exclusive lock (</a:t>
            </a:r>
            <a:r>
              <a:rPr lang="en-US" sz="2000" b="1" dirty="0" err="1"/>
              <a:t>Xlock</a:t>
            </a:r>
            <a:r>
              <a:rPr lang="en-US" sz="2000" b="1" dirty="0"/>
              <a:t>)</a:t>
            </a:r>
          </a:p>
          <a:p>
            <a:pPr lvl="1">
              <a:lnSpc>
                <a:spcPct val="120000"/>
              </a:lnSpc>
            </a:pPr>
            <a:r>
              <a:rPr lang="en-US" sz="1800" dirty="0" err="1"/>
              <a:t>Giao</a:t>
            </a:r>
            <a:r>
              <a:rPr lang="en-US" sz="1800" dirty="0"/>
              <a:t> </a:t>
            </a:r>
            <a:r>
              <a:rPr lang="en-US" sz="1800" dirty="0" err="1"/>
              <a:t>dịch</a:t>
            </a:r>
            <a:r>
              <a:rPr lang="en-US" sz="1800" dirty="0"/>
              <a:t> </a:t>
            </a:r>
            <a:r>
              <a:rPr lang="en-US" sz="1800" dirty="0" err="1"/>
              <a:t>giữ</a:t>
            </a:r>
            <a:r>
              <a:rPr lang="en-US" sz="1800" dirty="0"/>
              <a:t> </a:t>
            </a:r>
            <a:r>
              <a:rPr lang="en-US" sz="1800" b="1" dirty="0" err="1">
                <a:solidFill>
                  <a:srgbClr val="C00000"/>
                </a:solidFill>
              </a:rPr>
              <a:t>Xlock</a:t>
            </a:r>
            <a:r>
              <a:rPr lang="en-US" sz="1800" dirty="0"/>
              <a:t> </a:t>
            </a:r>
            <a:r>
              <a:rPr lang="en-US" sz="1800" dirty="0" err="1"/>
              <a:t>được</a:t>
            </a:r>
            <a:r>
              <a:rPr lang="en-US" sz="1800" dirty="0"/>
              <a:t> </a:t>
            </a:r>
            <a:r>
              <a:rPr lang="en-US" sz="1800" dirty="0" err="1"/>
              <a:t>phép</a:t>
            </a:r>
            <a:r>
              <a:rPr lang="en-US" sz="1800" dirty="0"/>
              <a:t> </a:t>
            </a:r>
            <a:r>
              <a:rPr lang="en-US" sz="1800" b="1" dirty="0">
                <a:solidFill>
                  <a:srgbClr val="C00000"/>
                </a:solidFill>
              </a:rPr>
              <a:t>GHI+ ĐỌC </a:t>
            </a:r>
            <a:r>
              <a:rPr lang="en-US" sz="1800" dirty="0" err="1"/>
              <a:t>dữ</a:t>
            </a:r>
            <a:r>
              <a:rPr lang="en-US" sz="1800" dirty="0"/>
              <a:t> </a:t>
            </a:r>
            <a:r>
              <a:rPr lang="en-US" sz="1800" dirty="0" err="1"/>
              <a:t>liệu</a:t>
            </a:r>
            <a:endParaRPr lang="en-US" sz="1800" dirty="0"/>
          </a:p>
          <a:p>
            <a:pPr lvl="1">
              <a:lnSpc>
                <a:spcPct val="120000"/>
              </a:lnSpc>
            </a:pPr>
            <a:r>
              <a:rPr lang="en-US" sz="1800" b="1" i="1" dirty="0" err="1">
                <a:solidFill>
                  <a:srgbClr val="C00000"/>
                </a:solidFill>
              </a:rPr>
              <a:t>Tại</a:t>
            </a:r>
            <a:r>
              <a:rPr lang="en-US" sz="1800" b="1" i="1" dirty="0">
                <a:solidFill>
                  <a:srgbClr val="C00000"/>
                </a:solidFill>
              </a:rPr>
              <a:t> </a:t>
            </a:r>
            <a:r>
              <a:rPr lang="en-US" sz="1800" b="1" i="1" dirty="0" err="1">
                <a:solidFill>
                  <a:srgbClr val="C00000"/>
                </a:solidFill>
              </a:rPr>
              <a:t>một</a:t>
            </a:r>
            <a:r>
              <a:rPr lang="en-US" sz="1800" b="1" i="1" dirty="0">
                <a:solidFill>
                  <a:srgbClr val="C00000"/>
                </a:solidFill>
              </a:rPr>
              <a:t> </a:t>
            </a:r>
            <a:r>
              <a:rPr lang="en-US" sz="1800" b="1" i="1" dirty="0" err="1">
                <a:solidFill>
                  <a:srgbClr val="C00000"/>
                </a:solidFill>
              </a:rPr>
              <a:t>thời</a:t>
            </a:r>
            <a:r>
              <a:rPr lang="en-US" sz="1800" b="1" i="1" dirty="0">
                <a:solidFill>
                  <a:srgbClr val="C00000"/>
                </a:solidFill>
              </a:rPr>
              <a:t> </a:t>
            </a:r>
            <a:r>
              <a:rPr lang="en-US" sz="1800" b="1" i="1" dirty="0" err="1">
                <a:solidFill>
                  <a:srgbClr val="C00000"/>
                </a:solidFill>
              </a:rPr>
              <a:t>điểm</a:t>
            </a:r>
            <a:r>
              <a:rPr lang="en-US" sz="1800" b="1" i="1" dirty="0">
                <a:solidFill>
                  <a:srgbClr val="C00000"/>
                </a:solidFill>
              </a:rPr>
              <a:t> </a:t>
            </a:r>
            <a:r>
              <a:rPr lang="en-US" sz="1800" b="1" i="1" dirty="0" err="1">
                <a:solidFill>
                  <a:srgbClr val="C00000"/>
                </a:solidFill>
              </a:rPr>
              <a:t>chỉ</a:t>
            </a:r>
            <a:r>
              <a:rPr lang="en-US" sz="1800" b="1" i="1" dirty="0">
                <a:solidFill>
                  <a:srgbClr val="C00000"/>
                </a:solidFill>
              </a:rPr>
              <a:t> </a:t>
            </a:r>
            <a:r>
              <a:rPr lang="en-US" sz="1800" b="1" i="1" dirty="0" err="1">
                <a:solidFill>
                  <a:srgbClr val="C00000"/>
                </a:solidFill>
              </a:rPr>
              <a:t>có</a:t>
            </a:r>
            <a:r>
              <a:rPr lang="en-US" sz="1800" b="1" i="1" dirty="0">
                <a:solidFill>
                  <a:srgbClr val="C00000"/>
                </a:solidFill>
              </a:rPr>
              <a:t> </a:t>
            </a:r>
            <a:r>
              <a:rPr lang="en-US" sz="1800" b="1" i="1" dirty="0" err="1">
                <a:solidFill>
                  <a:srgbClr val="C00000"/>
                </a:solidFill>
              </a:rPr>
              <a:t>tối</a:t>
            </a:r>
            <a:r>
              <a:rPr lang="en-US" sz="1800" b="1" i="1" dirty="0">
                <a:solidFill>
                  <a:srgbClr val="C00000"/>
                </a:solidFill>
              </a:rPr>
              <a:t> </a:t>
            </a:r>
            <a:r>
              <a:rPr lang="en-US" sz="1800" b="1" i="1" dirty="0" err="1">
                <a:solidFill>
                  <a:srgbClr val="C00000"/>
                </a:solidFill>
              </a:rPr>
              <a:t>đa</a:t>
            </a:r>
            <a:r>
              <a:rPr lang="en-US" sz="1800" b="1" i="1" dirty="0">
                <a:solidFill>
                  <a:srgbClr val="C00000"/>
                </a:solidFill>
              </a:rPr>
              <a:t> </a:t>
            </a:r>
            <a:r>
              <a:rPr lang="en-US" sz="1800" b="1" i="1" dirty="0" err="1">
                <a:solidFill>
                  <a:srgbClr val="C00000"/>
                </a:solidFill>
              </a:rPr>
              <a:t>một</a:t>
            </a:r>
            <a:r>
              <a:rPr lang="en-US" sz="1800" b="1" i="1" dirty="0">
                <a:solidFill>
                  <a:srgbClr val="C00000"/>
                </a:solidFill>
              </a:rPr>
              <a:t> </a:t>
            </a:r>
            <a:r>
              <a:rPr lang="en-US" sz="1800" b="1" i="1" dirty="0" err="1">
                <a:solidFill>
                  <a:srgbClr val="C00000"/>
                </a:solidFill>
              </a:rPr>
              <a:t>giao</a:t>
            </a:r>
            <a:r>
              <a:rPr lang="en-US" sz="1800" b="1" i="1" dirty="0">
                <a:solidFill>
                  <a:srgbClr val="C00000"/>
                </a:solidFill>
              </a:rPr>
              <a:t> </a:t>
            </a:r>
            <a:r>
              <a:rPr lang="en-US" sz="1800" b="1" i="1" dirty="0" err="1">
                <a:solidFill>
                  <a:srgbClr val="C00000"/>
                </a:solidFill>
              </a:rPr>
              <a:t>dịch</a:t>
            </a:r>
            <a:r>
              <a:rPr lang="en-US" sz="1800" b="1" i="1" dirty="0">
                <a:solidFill>
                  <a:srgbClr val="C00000"/>
                </a:solidFill>
              </a:rPr>
              <a:t> </a:t>
            </a:r>
            <a:r>
              <a:rPr lang="en-US" sz="1800" b="1" i="1" dirty="0" err="1">
                <a:solidFill>
                  <a:srgbClr val="C00000"/>
                </a:solidFill>
              </a:rPr>
              <a:t>được</a:t>
            </a:r>
            <a:r>
              <a:rPr lang="en-US" sz="1800" b="1" i="1" dirty="0">
                <a:solidFill>
                  <a:srgbClr val="C00000"/>
                </a:solidFill>
              </a:rPr>
              <a:t> </a:t>
            </a:r>
            <a:r>
              <a:rPr lang="en-US" sz="1800" b="1" i="1" dirty="0" err="1">
                <a:solidFill>
                  <a:srgbClr val="C00000"/>
                </a:solidFill>
              </a:rPr>
              <a:t>quyền</a:t>
            </a:r>
            <a:r>
              <a:rPr lang="en-US" sz="1800" b="1" i="1" dirty="0">
                <a:solidFill>
                  <a:srgbClr val="C00000"/>
                </a:solidFill>
              </a:rPr>
              <a:t> </a:t>
            </a:r>
            <a:r>
              <a:rPr lang="en-US" sz="1800" b="1" i="1" dirty="0" err="1">
                <a:solidFill>
                  <a:srgbClr val="C00000"/>
                </a:solidFill>
              </a:rPr>
              <a:t>giữ</a:t>
            </a:r>
            <a:r>
              <a:rPr lang="en-US" sz="1800" b="1" i="1" dirty="0">
                <a:solidFill>
                  <a:srgbClr val="C00000"/>
                </a:solidFill>
              </a:rPr>
              <a:t> </a:t>
            </a:r>
            <a:r>
              <a:rPr lang="en-US" sz="1800" b="1" i="1" dirty="0" err="1">
                <a:solidFill>
                  <a:srgbClr val="C00000"/>
                </a:solidFill>
              </a:rPr>
              <a:t>Xlock</a:t>
            </a:r>
            <a:r>
              <a:rPr lang="en-US" sz="1800" b="1" i="1" dirty="0">
                <a:solidFill>
                  <a:srgbClr val="C00000"/>
                </a:solidFill>
              </a:rPr>
              <a:t> </a:t>
            </a:r>
            <a:r>
              <a:rPr lang="en-US" sz="1800" dirty="0" err="1"/>
              <a:t>trên</a:t>
            </a:r>
            <a:r>
              <a:rPr lang="en-US" sz="1800" dirty="0"/>
              <a:t> </a:t>
            </a:r>
            <a:r>
              <a:rPr lang="en-US" sz="1800" dirty="0" err="1"/>
              <a:t>một</a:t>
            </a:r>
            <a:r>
              <a:rPr lang="en-US" sz="1800" dirty="0"/>
              <a:t> </a:t>
            </a:r>
            <a:r>
              <a:rPr lang="en-US" sz="1800" dirty="0" err="1"/>
              <a:t>đơn</a:t>
            </a:r>
            <a:r>
              <a:rPr lang="en-US" sz="1800" dirty="0"/>
              <a:t> </a:t>
            </a:r>
            <a:r>
              <a:rPr lang="en-US" sz="1800" dirty="0" err="1"/>
              <a:t>vị</a:t>
            </a:r>
            <a:r>
              <a:rPr lang="en-US" sz="1800" dirty="0"/>
              <a:t> </a:t>
            </a:r>
            <a:r>
              <a:rPr lang="en-US" sz="1800" dirty="0" err="1"/>
              <a:t>dữ</a:t>
            </a:r>
            <a:r>
              <a:rPr lang="en-US" sz="1800" dirty="0"/>
              <a:t> </a:t>
            </a:r>
            <a:r>
              <a:rPr lang="en-US" sz="1800" dirty="0" err="1"/>
              <a:t>liệu</a:t>
            </a:r>
            <a:r>
              <a:rPr lang="en-US" sz="1800" dirty="0"/>
              <a:t>.</a:t>
            </a:r>
          </a:p>
          <a:p>
            <a:pPr lvl="1">
              <a:lnSpc>
                <a:spcPct val="120000"/>
              </a:lnSpc>
            </a:pPr>
            <a:r>
              <a:rPr lang="en-US" sz="1800" dirty="0" err="1"/>
              <a:t>Không</a:t>
            </a:r>
            <a:r>
              <a:rPr lang="en-US" sz="1800" dirty="0"/>
              <a:t> </a:t>
            </a:r>
            <a:r>
              <a:rPr lang="en-US" sz="1800" dirty="0" err="1"/>
              <a:t>thể</a:t>
            </a:r>
            <a:r>
              <a:rPr lang="en-US" sz="1800" dirty="0"/>
              <a:t> </a:t>
            </a:r>
            <a:r>
              <a:rPr lang="en-US" sz="1800" dirty="0" err="1"/>
              <a:t>thiết</a:t>
            </a:r>
            <a:r>
              <a:rPr lang="en-US" sz="1800" dirty="0"/>
              <a:t> </a:t>
            </a:r>
            <a:r>
              <a:rPr lang="en-US" sz="1800" dirty="0" err="1"/>
              <a:t>lập</a:t>
            </a:r>
            <a:r>
              <a:rPr lang="en-US" sz="1800" dirty="0"/>
              <a:t> </a:t>
            </a:r>
            <a:r>
              <a:rPr lang="en-US" sz="1800" dirty="0" err="1"/>
              <a:t>Slock</a:t>
            </a:r>
            <a:r>
              <a:rPr lang="en-US" sz="1800" dirty="0"/>
              <a:t> </a:t>
            </a:r>
            <a:r>
              <a:rPr lang="en-US" sz="1800" dirty="0" err="1"/>
              <a:t>trên</a:t>
            </a:r>
            <a:r>
              <a:rPr lang="en-US" sz="1800" dirty="0"/>
              <a:t> </a:t>
            </a:r>
            <a:r>
              <a:rPr lang="en-US" sz="1800" dirty="0" err="1"/>
              <a:t>đơn</a:t>
            </a:r>
            <a:r>
              <a:rPr lang="en-US" sz="1800" dirty="0"/>
              <a:t> </a:t>
            </a:r>
            <a:r>
              <a:rPr lang="en-US" sz="1800" dirty="0" err="1"/>
              <a:t>vị</a:t>
            </a:r>
            <a:r>
              <a:rPr lang="en-US" sz="1800" dirty="0"/>
              <a:t> </a:t>
            </a:r>
            <a:r>
              <a:rPr lang="en-US" sz="1800" dirty="0" err="1"/>
              <a:t>dữ</a:t>
            </a:r>
            <a:r>
              <a:rPr lang="en-US" sz="1800" dirty="0"/>
              <a:t> </a:t>
            </a:r>
            <a:r>
              <a:rPr lang="en-US" sz="1800" dirty="0" err="1"/>
              <a:t>liệu</a:t>
            </a:r>
            <a:r>
              <a:rPr lang="en-US" sz="1800" dirty="0"/>
              <a:t> </a:t>
            </a:r>
            <a:r>
              <a:rPr lang="en-US" sz="1800" dirty="0" err="1"/>
              <a:t>đang</a:t>
            </a:r>
            <a:r>
              <a:rPr lang="en-US" sz="1800" dirty="0"/>
              <a:t> </a:t>
            </a:r>
            <a:r>
              <a:rPr lang="en-US" sz="1800" dirty="0" err="1"/>
              <a:t>có</a:t>
            </a:r>
            <a:r>
              <a:rPr lang="en-US" sz="1800" dirty="0"/>
              <a:t> </a:t>
            </a:r>
            <a:r>
              <a:rPr lang="en-US" sz="1800" dirty="0" err="1"/>
              <a:t>Xlock</a:t>
            </a:r>
            <a:endParaRPr lang="en-US" sz="1800" dirty="0"/>
          </a:p>
        </p:txBody>
      </p:sp>
      <p:sp>
        <p:nvSpPr>
          <p:cNvPr id="5" name="Date Placeholder 4"/>
          <p:cNvSpPr>
            <a:spLocks noGrp="1"/>
          </p:cNvSpPr>
          <p:nvPr>
            <p:ph type="dt" sz="half" idx="10"/>
          </p:nvPr>
        </p:nvSpPr>
        <p:spPr/>
        <p:txBody>
          <a:bodyPr/>
          <a:lstStyle/>
          <a:p>
            <a:pPr>
              <a:defRPr/>
            </a:pPr>
            <a:endParaRPr lang="en-US"/>
          </a:p>
        </p:txBody>
      </p:sp>
    </p:spTree>
    <p:extLst>
      <p:ext uri="{BB962C8B-B14F-4D97-AF65-F5344CB8AC3E}">
        <p14:creationId xmlns:p14="http://schemas.microsoft.com/office/powerpoint/2010/main" val="85260001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Khóa</a:t>
            </a:r>
            <a:r>
              <a:rPr lang="en-US" dirty="0"/>
              <a:t> </a:t>
            </a:r>
            <a:r>
              <a:rPr lang="en-US" dirty="0" err="1"/>
              <a:t>dự</a:t>
            </a:r>
            <a:r>
              <a:rPr lang="en-US" dirty="0"/>
              <a:t> </a:t>
            </a:r>
            <a:r>
              <a:rPr lang="en-US" dirty="0" err="1"/>
              <a:t>định</a:t>
            </a:r>
            <a:r>
              <a:rPr lang="en-US" dirty="0"/>
              <a:t> </a:t>
            </a:r>
            <a:r>
              <a:rPr lang="en-US" dirty="0" err="1"/>
              <a:t>ghi</a:t>
            </a:r>
            <a:r>
              <a:rPr lang="en-US" dirty="0"/>
              <a:t> – Update lock</a:t>
            </a:r>
          </a:p>
        </p:txBody>
      </p:sp>
      <p:sp>
        <p:nvSpPr>
          <p:cNvPr id="3" name="Content Placeholder 2"/>
          <p:cNvSpPr>
            <a:spLocks noGrp="1"/>
          </p:cNvSpPr>
          <p:nvPr>
            <p:ph idx="1"/>
          </p:nvPr>
        </p:nvSpPr>
        <p:spPr>
          <a:xfrm>
            <a:off x="838200" y="2057400"/>
            <a:ext cx="7772400" cy="4495800"/>
          </a:xfrm>
        </p:spPr>
        <p:txBody>
          <a:bodyPr>
            <a:normAutofit/>
          </a:bodyPr>
          <a:lstStyle/>
          <a:p>
            <a:pPr algn="just"/>
            <a:r>
              <a:rPr lang="en-US" sz="2000" dirty="0" err="1"/>
              <a:t>Ulock</a:t>
            </a:r>
            <a:r>
              <a:rPr lang="en-US" sz="2000" dirty="0"/>
              <a:t> </a:t>
            </a:r>
            <a:r>
              <a:rPr lang="en-US" sz="2000" dirty="0" err="1"/>
              <a:t>được</a:t>
            </a:r>
            <a:r>
              <a:rPr lang="en-US" sz="2000" dirty="0"/>
              <a:t> </a:t>
            </a:r>
            <a:r>
              <a:rPr lang="en-US" sz="2000" dirty="0" err="1"/>
              <a:t>sử</a:t>
            </a:r>
            <a:r>
              <a:rPr lang="en-US" sz="2000" dirty="0"/>
              <a:t> </a:t>
            </a:r>
            <a:r>
              <a:rPr lang="en-US" sz="2000" dirty="0" err="1"/>
              <a:t>dụng</a:t>
            </a:r>
            <a:r>
              <a:rPr lang="en-US" sz="2000" dirty="0"/>
              <a:t> </a:t>
            </a:r>
            <a:r>
              <a:rPr lang="en-US" sz="2000" dirty="0" err="1"/>
              <a:t>khi</a:t>
            </a:r>
            <a:r>
              <a:rPr lang="en-US" sz="2000" dirty="0"/>
              <a:t> </a:t>
            </a:r>
            <a:r>
              <a:rPr lang="en-US" sz="2000" dirty="0" err="1"/>
              <a:t>đọc</a:t>
            </a:r>
            <a:r>
              <a:rPr lang="en-US" sz="2000" dirty="0"/>
              <a:t> </a:t>
            </a:r>
            <a:r>
              <a:rPr lang="en-US" sz="2000" dirty="0" err="1"/>
              <a:t>dữ</a:t>
            </a:r>
            <a:r>
              <a:rPr lang="en-US" sz="2000" dirty="0"/>
              <a:t> </a:t>
            </a:r>
            <a:r>
              <a:rPr lang="en-US" sz="2000" dirty="0" err="1"/>
              <a:t>liệu</a:t>
            </a:r>
            <a:r>
              <a:rPr lang="en-US" sz="2000" dirty="0"/>
              <a:t> </a:t>
            </a:r>
            <a:r>
              <a:rPr lang="en-US" sz="2000" dirty="0" err="1"/>
              <a:t>với</a:t>
            </a:r>
            <a:r>
              <a:rPr lang="en-US" sz="2000" dirty="0"/>
              <a:t> </a:t>
            </a:r>
            <a:r>
              <a:rPr lang="en-US" sz="2000" dirty="0" err="1"/>
              <a:t>dự</a:t>
            </a:r>
            <a:r>
              <a:rPr lang="en-US" sz="2000" dirty="0"/>
              <a:t> </a:t>
            </a:r>
            <a:r>
              <a:rPr lang="en-US" sz="2000" dirty="0" err="1"/>
              <a:t>định</a:t>
            </a:r>
            <a:r>
              <a:rPr lang="en-US" sz="2000" dirty="0"/>
              <a:t> </a:t>
            </a:r>
            <a:r>
              <a:rPr lang="en-US" sz="2000" dirty="0" err="1"/>
              <a:t>ghi</a:t>
            </a:r>
            <a:r>
              <a:rPr lang="en-US" sz="2000" dirty="0"/>
              <a:t> </a:t>
            </a:r>
            <a:r>
              <a:rPr lang="en-US" sz="2000" dirty="0" err="1"/>
              <a:t>lại</a:t>
            </a:r>
            <a:r>
              <a:rPr lang="en-US" sz="2000" dirty="0"/>
              <a:t> </a:t>
            </a:r>
            <a:r>
              <a:rPr lang="en-US" sz="2000" dirty="0" err="1"/>
              <a:t>dữ</a:t>
            </a:r>
            <a:r>
              <a:rPr lang="en-US" sz="2000" dirty="0"/>
              <a:t> </a:t>
            </a:r>
            <a:r>
              <a:rPr lang="en-US" sz="2000" dirty="0" err="1"/>
              <a:t>liệu</a:t>
            </a:r>
            <a:r>
              <a:rPr lang="en-US" sz="2000" dirty="0"/>
              <a:t> </a:t>
            </a:r>
            <a:r>
              <a:rPr lang="en-US" sz="2000" dirty="0" err="1"/>
              <a:t>này</a:t>
            </a:r>
            <a:r>
              <a:rPr lang="en-US" sz="2000" dirty="0"/>
              <a:t>.</a:t>
            </a:r>
          </a:p>
          <a:p>
            <a:pPr algn="just"/>
            <a:r>
              <a:rPr lang="en-US" sz="2000" dirty="0" err="1"/>
              <a:t>Ulock</a:t>
            </a:r>
            <a:r>
              <a:rPr lang="en-US" sz="2000" dirty="0"/>
              <a:t> </a:t>
            </a:r>
            <a:r>
              <a:rPr lang="en-US" sz="2000" dirty="0" err="1"/>
              <a:t>là</a:t>
            </a:r>
            <a:r>
              <a:rPr lang="en-US" sz="2000" dirty="0"/>
              <a:t> </a:t>
            </a:r>
            <a:r>
              <a:rPr lang="en-US" sz="2000" dirty="0" err="1"/>
              <a:t>trung</a:t>
            </a:r>
            <a:r>
              <a:rPr lang="en-US" sz="2000" dirty="0"/>
              <a:t> </a:t>
            </a:r>
            <a:r>
              <a:rPr lang="en-US" sz="2000" dirty="0" err="1"/>
              <a:t>gian</a:t>
            </a:r>
            <a:r>
              <a:rPr lang="en-US" sz="2000" dirty="0"/>
              <a:t> </a:t>
            </a:r>
            <a:r>
              <a:rPr lang="en-US" sz="2000" dirty="0" err="1"/>
              <a:t>giữa</a:t>
            </a:r>
            <a:r>
              <a:rPr lang="en-US" sz="2000" dirty="0"/>
              <a:t> </a:t>
            </a:r>
            <a:r>
              <a:rPr lang="en-US" sz="2000" dirty="0" err="1"/>
              <a:t>Slock</a:t>
            </a:r>
            <a:r>
              <a:rPr lang="en-US" sz="2000" dirty="0"/>
              <a:t> </a:t>
            </a:r>
            <a:r>
              <a:rPr lang="en-US" sz="2000" dirty="0" err="1"/>
              <a:t>và</a:t>
            </a:r>
            <a:r>
              <a:rPr lang="en-US" sz="2000" dirty="0"/>
              <a:t> </a:t>
            </a:r>
            <a:r>
              <a:rPr lang="en-US" sz="2000" dirty="0" err="1"/>
              <a:t>Xlock</a:t>
            </a:r>
            <a:endParaRPr lang="en-US" sz="2000" dirty="0"/>
          </a:p>
          <a:p>
            <a:pPr algn="just"/>
            <a:r>
              <a:rPr lang="en-US" sz="2000" dirty="0" err="1"/>
              <a:t>Khi</a:t>
            </a:r>
            <a:r>
              <a:rPr lang="en-US" sz="2000" dirty="0"/>
              <a:t> </a:t>
            </a:r>
            <a:r>
              <a:rPr lang="en-US" sz="2000" dirty="0" err="1"/>
              <a:t>thực</a:t>
            </a:r>
            <a:r>
              <a:rPr lang="en-US" sz="2000" dirty="0"/>
              <a:t> </a:t>
            </a:r>
            <a:r>
              <a:rPr lang="en-US" sz="2000" dirty="0" err="1"/>
              <a:t>hiện</a:t>
            </a:r>
            <a:r>
              <a:rPr lang="en-US" sz="2000" dirty="0"/>
              <a:t> </a:t>
            </a:r>
            <a:r>
              <a:rPr lang="en-US" sz="2000" dirty="0" err="1"/>
              <a:t>thao</a:t>
            </a:r>
            <a:r>
              <a:rPr lang="en-US" sz="2000" dirty="0"/>
              <a:t> </a:t>
            </a:r>
            <a:r>
              <a:rPr lang="en-US" sz="2000" dirty="0" err="1"/>
              <a:t>tác</a:t>
            </a:r>
            <a:r>
              <a:rPr lang="en-US" sz="2000" dirty="0"/>
              <a:t> </a:t>
            </a:r>
            <a:r>
              <a:rPr lang="en-US" sz="2000" dirty="0" err="1"/>
              <a:t>ghi</a:t>
            </a:r>
            <a:r>
              <a:rPr lang="en-US" sz="2000" dirty="0"/>
              <a:t> </a:t>
            </a:r>
            <a:r>
              <a:rPr lang="en-US" sz="2000" dirty="0" err="1"/>
              <a:t>lên</a:t>
            </a:r>
            <a:r>
              <a:rPr lang="en-US" sz="2000" dirty="0"/>
              <a:t> </a:t>
            </a:r>
            <a:r>
              <a:rPr lang="en-US" sz="2000" dirty="0" err="1"/>
              <a:t>dữ</a:t>
            </a:r>
            <a:r>
              <a:rPr lang="en-US" sz="2000" dirty="0"/>
              <a:t> </a:t>
            </a:r>
            <a:r>
              <a:rPr lang="en-US" sz="2000" dirty="0" err="1"/>
              <a:t>liệu</a:t>
            </a:r>
            <a:r>
              <a:rPr lang="en-US" sz="2000" dirty="0"/>
              <a:t> </a:t>
            </a:r>
            <a:r>
              <a:rPr lang="en-US" sz="2000" dirty="0" err="1"/>
              <a:t>thì</a:t>
            </a:r>
            <a:r>
              <a:rPr lang="en-US" sz="2000" dirty="0"/>
              <a:t> </a:t>
            </a:r>
            <a:r>
              <a:rPr lang="en-US" sz="2000" dirty="0" err="1"/>
              <a:t>bắt</a:t>
            </a:r>
            <a:r>
              <a:rPr lang="en-US" sz="2000" dirty="0"/>
              <a:t> </a:t>
            </a:r>
            <a:r>
              <a:rPr lang="en-US" sz="2000" dirty="0" err="1"/>
              <a:t>buộc</a:t>
            </a:r>
            <a:r>
              <a:rPr lang="en-US" sz="2000" dirty="0"/>
              <a:t> </a:t>
            </a:r>
            <a:r>
              <a:rPr lang="en-US" sz="2000" dirty="0" err="1"/>
              <a:t>Ulock</a:t>
            </a:r>
            <a:r>
              <a:rPr lang="en-US" sz="2000" dirty="0"/>
              <a:t> </a:t>
            </a:r>
            <a:r>
              <a:rPr lang="en-US" sz="2000" dirty="0" err="1"/>
              <a:t>phải</a:t>
            </a:r>
            <a:r>
              <a:rPr lang="en-US" sz="2000" dirty="0"/>
              <a:t> </a:t>
            </a:r>
            <a:r>
              <a:rPr lang="en-US" sz="2000" dirty="0" err="1"/>
              <a:t>tự</a:t>
            </a:r>
            <a:r>
              <a:rPr lang="en-US" sz="2000" dirty="0"/>
              <a:t> </a:t>
            </a:r>
            <a:r>
              <a:rPr lang="en-US" sz="2000" dirty="0" err="1"/>
              <a:t>động</a:t>
            </a:r>
            <a:r>
              <a:rPr lang="en-US" sz="2000" dirty="0"/>
              <a:t> </a:t>
            </a:r>
            <a:r>
              <a:rPr lang="en-US" sz="2000" err="1"/>
              <a:t>chuyển</a:t>
            </a:r>
            <a:r>
              <a:rPr lang="en-US" sz="2000"/>
              <a:t> thành </a:t>
            </a:r>
            <a:r>
              <a:rPr lang="en-US" sz="2000" dirty="0" err="1"/>
              <a:t>Ulock</a:t>
            </a:r>
            <a:endParaRPr lang="en-US" sz="2000" dirty="0"/>
          </a:p>
          <a:p>
            <a:pPr algn="just"/>
            <a:r>
              <a:rPr lang="en-US" sz="2000" dirty="0" err="1"/>
              <a:t>Giao</a:t>
            </a:r>
            <a:r>
              <a:rPr lang="en-US" sz="2000" dirty="0"/>
              <a:t> </a:t>
            </a:r>
            <a:r>
              <a:rPr lang="en-US" sz="2000" dirty="0" err="1"/>
              <a:t>dịch</a:t>
            </a:r>
            <a:r>
              <a:rPr lang="en-US" sz="2000" dirty="0"/>
              <a:t> </a:t>
            </a:r>
            <a:r>
              <a:rPr lang="en-US" sz="2000" dirty="0" err="1"/>
              <a:t>giữ</a:t>
            </a:r>
            <a:r>
              <a:rPr lang="en-US" sz="2000" dirty="0"/>
              <a:t> </a:t>
            </a:r>
            <a:r>
              <a:rPr lang="en-US" sz="2000" b="1" dirty="0" err="1">
                <a:solidFill>
                  <a:srgbClr val="C00000"/>
                </a:solidFill>
              </a:rPr>
              <a:t>Ulock</a:t>
            </a:r>
            <a:r>
              <a:rPr lang="en-US" sz="2000" dirty="0"/>
              <a:t> </a:t>
            </a:r>
            <a:r>
              <a:rPr lang="en-US" sz="2000" dirty="0" err="1"/>
              <a:t>được</a:t>
            </a:r>
            <a:r>
              <a:rPr lang="en-US" sz="2000" dirty="0"/>
              <a:t> </a:t>
            </a:r>
            <a:r>
              <a:rPr lang="en-US" sz="2000" dirty="0" err="1"/>
              <a:t>phép</a:t>
            </a:r>
            <a:r>
              <a:rPr lang="en-US" sz="2000" dirty="0"/>
              <a:t> </a:t>
            </a:r>
            <a:r>
              <a:rPr lang="en-US" sz="2000" b="1" dirty="0">
                <a:solidFill>
                  <a:srgbClr val="C00000"/>
                </a:solidFill>
              </a:rPr>
              <a:t>ĐỌC </a:t>
            </a:r>
            <a:r>
              <a:rPr lang="en-US" sz="2000" b="1" dirty="0" err="1">
                <a:solidFill>
                  <a:srgbClr val="C00000"/>
                </a:solidFill>
              </a:rPr>
              <a:t>và</a:t>
            </a:r>
            <a:r>
              <a:rPr lang="en-US" sz="2000" b="1" dirty="0">
                <a:solidFill>
                  <a:srgbClr val="C00000"/>
                </a:solidFill>
              </a:rPr>
              <a:t> GHI </a:t>
            </a:r>
            <a:r>
              <a:rPr lang="en-US" sz="2000" dirty="0" err="1"/>
              <a:t>dữ</a:t>
            </a:r>
            <a:r>
              <a:rPr lang="en-US" sz="2000" dirty="0"/>
              <a:t> </a:t>
            </a:r>
            <a:r>
              <a:rPr lang="en-US" sz="2000" dirty="0" err="1"/>
              <a:t>liệu</a:t>
            </a:r>
            <a:r>
              <a:rPr lang="en-US" sz="2000" dirty="0"/>
              <a:t>.</a:t>
            </a:r>
          </a:p>
          <a:p>
            <a:pPr algn="just"/>
            <a:r>
              <a:rPr lang="en-US" sz="2000" dirty="0" err="1"/>
              <a:t>Tại</a:t>
            </a:r>
            <a:r>
              <a:rPr lang="en-US" sz="2000" dirty="0"/>
              <a:t> </a:t>
            </a:r>
            <a:r>
              <a:rPr lang="en-US" sz="2000" dirty="0" err="1"/>
              <a:t>một</a:t>
            </a:r>
            <a:r>
              <a:rPr lang="en-US" sz="2000" dirty="0"/>
              <a:t> </a:t>
            </a:r>
            <a:r>
              <a:rPr lang="en-US" sz="2000" dirty="0" err="1"/>
              <a:t>thời</a:t>
            </a:r>
            <a:r>
              <a:rPr lang="en-US" sz="2000" dirty="0"/>
              <a:t> </a:t>
            </a:r>
            <a:r>
              <a:rPr lang="en-US" sz="2000" dirty="0" err="1"/>
              <a:t>điểm</a:t>
            </a:r>
            <a:r>
              <a:rPr lang="en-US" sz="2000" dirty="0"/>
              <a:t> </a:t>
            </a:r>
            <a:r>
              <a:rPr lang="en-US" sz="2000" dirty="0" err="1"/>
              <a:t>chỉ</a:t>
            </a:r>
            <a:r>
              <a:rPr lang="en-US" sz="2000" dirty="0"/>
              <a:t> </a:t>
            </a:r>
            <a:r>
              <a:rPr lang="en-US" sz="2000" dirty="0" err="1"/>
              <a:t>có</a:t>
            </a:r>
            <a:r>
              <a:rPr lang="en-US" sz="2000" dirty="0"/>
              <a:t> </a:t>
            </a:r>
            <a:r>
              <a:rPr lang="en-US" sz="2000" dirty="0" err="1"/>
              <a:t>một</a:t>
            </a:r>
            <a:r>
              <a:rPr lang="en-US" sz="2000" dirty="0"/>
              <a:t> </a:t>
            </a:r>
            <a:r>
              <a:rPr lang="en-US" sz="2000" dirty="0" err="1"/>
              <a:t>giao</a:t>
            </a:r>
            <a:r>
              <a:rPr lang="en-US" sz="2000" dirty="0"/>
              <a:t> </a:t>
            </a:r>
            <a:r>
              <a:rPr lang="en-US" sz="2000" dirty="0" err="1"/>
              <a:t>tác</a:t>
            </a:r>
            <a:r>
              <a:rPr lang="en-US" sz="2000" dirty="0"/>
              <a:t> </a:t>
            </a:r>
            <a:r>
              <a:rPr lang="en-US" sz="2000" dirty="0" err="1"/>
              <a:t>được</a:t>
            </a:r>
            <a:r>
              <a:rPr lang="en-US" sz="2000" dirty="0"/>
              <a:t> </a:t>
            </a:r>
            <a:r>
              <a:rPr lang="en-US" sz="2000" dirty="0" err="1"/>
              <a:t>quyền</a:t>
            </a:r>
            <a:r>
              <a:rPr lang="en-US" sz="2000" dirty="0"/>
              <a:t> </a:t>
            </a:r>
            <a:r>
              <a:rPr lang="en-US" sz="2000" dirty="0" err="1"/>
              <a:t>giữa</a:t>
            </a:r>
            <a:r>
              <a:rPr lang="en-US" sz="2000" dirty="0"/>
              <a:t> </a:t>
            </a:r>
            <a:r>
              <a:rPr lang="en-US" sz="2000" dirty="0" err="1"/>
              <a:t>Ulock</a:t>
            </a:r>
            <a:r>
              <a:rPr lang="en-US" sz="2000" dirty="0"/>
              <a:t> </a:t>
            </a:r>
            <a:r>
              <a:rPr lang="en-US" sz="2000" dirty="0" err="1"/>
              <a:t>trên</a:t>
            </a:r>
            <a:r>
              <a:rPr lang="en-US" sz="2000" dirty="0"/>
              <a:t> </a:t>
            </a:r>
            <a:r>
              <a:rPr lang="en-US" sz="2000" dirty="0" err="1"/>
              <a:t>một</a:t>
            </a:r>
            <a:r>
              <a:rPr lang="en-US" sz="2000" dirty="0"/>
              <a:t> </a:t>
            </a:r>
            <a:r>
              <a:rPr lang="en-US" sz="2000" dirty="0" err="1"/>
              <a:t>đơn</a:t>
            </a:r>
            <a:r>
              <a:rPr lang="en-US" sz="2000" dirty="0"/>
              <a:t> </a:t>
            </a:r>
            <a:r>
              <a:rPr lang="en-US" sz="2000" dirty="0" err="1"/>
              <a:t>vị</a:t>
            </a:r>
            <a:r>
              <a:rPr lang="en-US" sz="2000" dirty="0"/>
              <a:t> </a:t>
            </a:r>
            <a:r>
              <a:rPr lang="en-US" sz="2000" dirty="0" err="1"/>
              <a:t>dữ</a:t>
            </a:r>
            <a:r>
              <a:rPr lang="en-US" sz="2000" dirty="0"/>
              <a:t> </a:t>
            </a:r>
            <a:r>
              <a:rPr lang="en-US" sz="2000" dirty="0" err="1"/>
              <a:t>liệu</a:t>
            </a:r>
            <a:r>
              <a:rPr lang="en-US" sz="2000" dirty="0"/>
              <a:t>.</a:t>
            </a:r>
          </a:p>
          <a:p>
            <a:pPr algn="just"/>
            <a:r>
              <a:rPr lang="en-US" sz="2000" dirty="0" err="1"/>
              <a:t>Có</a:t>
            </a:r>
            <a:r>
              <a:rPr lang="en-US" sz="2000" dirty="0"/>
              <a:t> </a:t>
            </a:r>
            <a:r>
              <a:rPr lang="en-US" sz="2000" dirty="0" err="1"/>
              <a:t>thể</a:t>
            </a:r>
            <a:r>
              <a:rPr lang="en-US" sz="2000" dirty="0"/>
              <a:t> </a:t>
            </a:r>
            <a:r>
              <a:rPr lang="en-US" sz="2000" dirty="0" err="1"/>
              <a:t>thiết</a:t>
            </a:r>
            <a:r>
              <a:rPr lang="en-US" sz="2000" dirty="0"/>
              <a:t> </a:t>
            </a:r>
            <a:r>
              <a:rPr lang="en-US" sz="2000" dirty="0" err="1"/>
              <a:t>lập</a:t>
            </a:r>
            <a:r>
              <a:rPr lang="en-US" sz="2000" dirty="0"/>
              <a:t> </a:t>
            </a:r>
            <a:r>
              <a:rPr lang="en-US" sz="2000" dirty="0" err="1"/>
              <a:t>Slock</a:t>
            </a:r>
            <a:r>
              <a:rPr lang="en-US" sz="2000" dirty="0"/>
              <a:t> </a:t>
            </a:r>
            <a:r>
              <a:rPr lang="en-US" sz="2000" dirty="0" err="1"/>
              <a:t>trên</a:t>
            </a:r>
            <a:r>
              <a:rPr lang="en-US" sz="2000" dirty="0"/>
              <a:t> </a:t>
            </a:r>
            <a:r>
              <a:rPr lang="en-US" sz="2000" dirty="0" err="1"/>
              <a:t>đơn</a:t>
            </a:r>
            <a:r>
              <a:rPr lang="en-US" sz="2000" dirty="0"/>
              <a:t> </a:t>
            </a:r>
            <a:r>
              <a:rPr lang="en-US" sz="2000" dirty="0" err="1"/>
              <a:t>vị</a:t>
            </a:r>
            <a:r>
              <a:rPr lang="en-US" sz="2000" dirty="0"/>
              <a:t> </a:t>
            </a:r>
            <a:r>
              <a:rPr lang="en-US" sz="2000" dirty="0" err="1"/>
              <a:t>dữ</a:t>
            </a:r>
            <a:r>
              <a:rPr lang="en-US" sz="2000" dirty="0"/>
              <a:t> </a:t>
            </a:r>
            <a:r>
              <a:rPr lang="en-US" sz="2000" dirty="0" err="1"/>
              <a:t>liệu</a:t>
            </a:r>
            <a:r>
              <a:rPr lang="en-US" sz="2000" dirty="0"/>
              <a:t> </a:t>
            </a:r>
            <a:r>
              <a:rPr lang="en-US" sz="2000" dirty="0" err="1"/>
              <a:t>có</a:t>
            </a:r>
            <a:r>
              <a:rPr lang="en-US" sz="2000" dirty="0"/>
              <a:t> </a:t>
            </a:r>
            <a:r>
              <a:rPr lang="en-US" sz="2000" dirty="0" err="1"/>
              <a:t>Ulock</a:t>
            </a:r>
            <a:endParaRPr lang="en-US" sz="2000" dirty="0"/>
          </a:p>
        </p:txBody>
      </p:sp>
      <p:sp>
        <p:nvSpPr>
          <p:cNvPr id="5" name="Date Placeholder 4"/>
          <p:cNvSpPr>
            <a:spLocks noGrp="1"/>
          </p:cNvSpPr>
          <p:nvPr>
            <p:ph type="dt" sz="half" idx="10"/>
          </p:nvPr>
        </p:nvSpPr>
        <p:spPr/>
        <p:txBody>
          <a:bodyPr/>
          <a:lstStyle/>
          <a:p>
            <a:pPr>
              <a:defRPr/>
            </a:pPr>
            <a:endParaRPr lang="en-US"/>
          </a:p>
        </p:txBody>
      </p:sp>
    </p:spTree>
    <p:extLst>
      <p:ext uri="{BB962C8B-B14F-4D97-AF65-F5344CB8AC3E}">
        <p14:creationId xmlns:p14="http://schemas.microsoft.com/office/powerpoint/2010/main" val="82359767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76278"/>
            <a:ext cx="7793037" cy="1143000"/>
          </a:xfrm>
        </p:spPr>
        <p:txBody>
          <a:bodyPr/>
          <a:lstStyle/>
          <a:p>
            <a:r>
              <a:rPr lang="en-US" dirty="0" err="1"/>
              <a:t>Khóa</a:t>
            </a:r>
            <a:r>
              <a:rPr lang="en-US" dirty="0"/>
              <a:t> </a:t>
            </a:r>
            <a:r>
              <a:rPr lang="en-US" dirty="0" err="1"/>
              <a:t>trực</a:t>
            </a:r>
            <a:r>
              <a:rPr lang="en-US" dirty="0"/>
              <a:t> </a:t>
            </a:r>
            <a:r>
              <a:rPr lang="en-US" dirty="0" err="1"/>
              <a:t>tiếp</a:t>
            </a:r>
            <a:r>
              <a:rPr lang="en-US" dirty="0"/>
              <a:t> </a:t>
            </a:r>
            <a:r>
              <a:rPr lang="en-US" dirty="0" err="1"/>
              <a:t>trong</a:t>
            </a:r>
            <a:r>
              <a:rPr lang="en-US" dirty="0"/>
              <a:t> </a:t>
            </a:r>
            <a:r>
              <a:rPr lang="en-US" dirty="0" err="1"/>
              <a:t>câu</a:t>
            </a:r>
            <a:r>
              <a:rPr lang="en-US" dirty="0"/>
              <a:t> </a:t>
            </a:r>
            <a:r>
              <a:rPr lang="en-US" dirty="0" err="1"/>
              <a:t>lệnh</a:t>
            </a:r>
            <a:endParaRPr lang="en-US" dirty="0"/>
          </a:p>
        </p:txBody>
      </p:sp>
      <p:sp>
        <p:nvSpPr>
          <p:cNvPr id="3" name="Content Placeholder 2"/>
          <p:cNvSpPr>
            <a:spLocks noGrp="1"/>
          </p:cNvSpPr>
          <p:nvPr>
            <p:ph idx="1"/>
          </p:nvPr>
        </p:nvSpPr>
        <p:spPr>
          <a:xfrm>
            <a:off x="714904" y="1828800"/>
            <a:ext cx="7772400" cy="4114800"/>
          </a:xfrm>
        </p:spPr>
        <p:txBody>
          <a:bodyPr/>
          <a:lstStyle/>
          <a:p>
            <a:r>
              <a:rPr lang="en-US" sz="2400" b="1" dirty="0" err="1"/>
              <a:t>Cú</a:t>
            </a:r>
            <a:r>
              <a:rPr lang="en-US" sz="2400" b="1" dirty="0"/>
              <a:t> </a:t>
            </a:r>
            <a:r>
              <a:rPr lang="en-US" sz="2400" b="1" dirty="0" err="1"/>
              <a:t>pháp</a:t>
            </a:r>
            <a:endParaRPr lang="en-US" sz="2400" b="1" dirty="0"/>
          </a:p>
        </p:txBody>
      </p:sp>
      <p:pic>
        <p:nvPicPr>
          <p:cNvPr id="4" name="Picture 3"/>
          <p:cNvPicPr>
            <a:picLocks noChangeAspect="1"/>
          </p:cNvPicPr>
          <p:nvPr/>
        </p:nvPicPr>
        <p:blipFill>
          <a:blip r:embed="rId2"/>
          <a:stretch>
            <a:fillRect/>
          </a:stretch>
        </p:blipFill>
        <p:spPr>
          <a:xfrm>
            <a:off x="1723088" y="2590800"/>
            <a:ext cx="5756032" cy="2983631"/>
          </a:xfrm>
          <a:prstGeom prst="rect">
            <a:avLst/>
          </a:prstGeom>
          <a:ln>
            <a:solidFill>
              <a:schemeClr val="accent1"/>
            </a:solidFill>
          </a:ln>
        </p:spPr>
      </p:pic>
      <p:sp>
        <p:nvSpPr>
          <p:cNvPr id="6" name="Date Placeholder 5"/>
          <p:cNvSpPr>
            <a:spLocks noGrp="1"/>
          </p:cNvSpPr>
          <p:nvPr>
            <p:ph type="dt" sz="half" idx="10"/>
          </p:nvPr>
        </p:nvSpPr>
        <p:spPr/>
        <p:txBody>
          <a:bodyPr/>
          <a:lstStyle/>
          <a:p>
            <a:pPr>
              <a:defRPr/>
            </a:pPr>
            <a:endParaRPr lang="en-US"/>
          </a:p>
        </p:txBody>
      </p:sp>
    </p:spTree>
    <p:extLst>
      <p:ext uri="{BB962C8B-B14F-4D97-AF65-F5344CB8AC3E}">
        <p14:creationId xmlns:p14="http://schemas.microsoft.com/office/powerpoint/2010/main" val="4125411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609600"/>
            <a:ext cx="7793037" cy="1143000"/>
          </a:xfrm>
        </p:spPr>
        <p:txBody>
          <a:bodyPr>
            <a:noAutofit/>
          </a:bodyPr>
          <a:lstStyle/>
          <a:p>
            <a:pPr algn="l"/>
            <a:r>
              <a:rPr lang="en-US" sz="3200" dirty="0" err="1"/>
              <a:t>Các</a:t>
            </a:r>
            <a:r>
              <a:rPr lang="en-US" sz="3200" dirty="0"/>
              <a:t> </a:t>
            </a:r>
            <a:r>
              <a:rPr lang="en-US" sz="3200" dirty="0" err="1"/>
              <a:t>thuộc</a:t>
            </a:r>
            <a:r>
              <a:rPr lang="en-US" sz="3200" dirty="0"/>
              <a:t> </a:t>
            </a:r>
            <a:r>
              <a:rPr lang="en-US" sz="3200" dirty="0" err="1"/>
              <a:t>tính</a:t>
            </a:r>
            <a:r>
              <a:rPr lang="en-US" sz="3200" dirty="0"/>
              <a:t> </a:t>
            </a:r>
            <a:r>
              <a:rPr lang="en-US" sz="3200" dirty="0" err="1"/>
              <a:t>của</a:t>
            </a:r>
            <a:r>
              <a:rPr lang="en-US" sz="3200" dirty="0"/>
              <a:t> Transaction - ACID</a:t>
            </a:r>
          </a:p>
        </p:txBody>
      </p:sp>
      <p:sp>
        <p:nvSpPr>
          <p:cNvPr id="3" name="Content Placeholder 2"/>
          <p:cNvSpPr>
            <a:spLocks noGrp="1"/>
          </p:cNvSpPr>
          <p:nvPr>
            <p:ph idx="1"/>
          </p:nvPr>
        </p:nvSpPr>
        <p:spPr>
          <a:xfrm>
            <a:off x="762000" y="1981200"/>
            <a:ext cx="7772400" cy="4114800"/>
          </a:xfrm>
        </p:spPr>
        <p:txBody>
          <a:bodyPr>
            <a:normAutofit/>
          </a:bodyPr>
          <a:lstStyle/>
          <a:p>
            <a:pPr algn="just"/>
            <a:r>
              <a:rPr lang="en-US" sz="2400" dirty="0" err="1"/>
              <a:t>Để</a:t>
            </a:r>
            <a:r>
              <a:rPr lang="en-US" sz="2400" dirty="0"/>
              <a:t> </a:t>
            </a:r>
            <a:r>
              <a:rPr lang="en-US" sz="2400" dirty="0" err="1"/>
              <a:t>đảm</a:t>
            </a:r>
            <a:r>
              <a:rPr lang="en-US" sz="2400" dirty="0"/>
              <a:t> </a:t>
            </a:r>
            <a:r>
              <a:rPr lang="en-US" sz="2400" dirty="0" err="1"/>
              <a:t>bảo</a:t>
            </a:r>
            <a:r>
              <a:rPr lang="en-US" sz="2400" dirty="0"/>
              <a:t> </a:t>
            </a:r>
            <a:r>
              <a:rPr lang="en-US" sz="2400" dirty="0" err="1"/>
              <a:t>tính</a:t>
            </a:r>
            <a:r>
              <a:rPr lang="en-US" sz="2400" dirty="0"/>
              <a:t>  Atomic </a:t>
            </a:r>
            <a:r>
              <a:rPr lang="en-US" sz="2400" dirty="0" err="1"/>
              <a:t>của</a:t>
            </a:r>
            <a:r>
              <a:rPr lang="en-US" sz="2400" dirty="0"/>
              <a:t> </a:t>
            </a:r>
            <a:r>
              <a:rPr lang="en-US" sz="2400" dirty="0" err="1"/>
              <a:t>giao</a:t>
            </a:r>
            <a:r>
              <a:rPr lang="en-US" sz="2400" dirty="0"/>
              <a:t> </a:t>
            </a:r>
            <a:r>
              <a:rPr lang="en-US" sz="2400" dirty="0" err="1"/>
              <a:t>dịch</a:t>
            </a:r>
            <a:r>
              <a:rPr lang="en-US" sz="2400" dirty="0"/>
              <a:t>, </a:t>
            </a:r>
            <a:r>
              <a:rPr lang="en-US" sz="2400" dirty="0" err="1"/>
              <a:t>người</a:t>
            </a:r>
            <a:r>
              <a:rPr lang="en-US" sz="2400" dirty="0"/>
              <a:t> </a:t>
            </a:r>
            <a:r>
              <a:rPr lang="en-US" sz="2400" dirty="0" err="1"/>
              <a:t>dùng</a:t>
            </a:r>
            <a:r>
              <a:rPr lang="en-US" sz="2400" dirty="0"/>
              <a:t> </a:t>
            </a:r>
            <a:r>
              <a:rPr lang="en-US" sz="2400" dirty="0" err="1"/>
              <a:t>cần</a:t>
            </a:r>
            <a:r>
              <a:rPr lang="en-US" sz="2400" dirty="0"/>
              <a:t> </a:t>
            </a:r>
            <a:r>
              <a:rPr lang="en-US" sz="2400" dirty="0" err="1"/>
              <a:t>điều</a:t>
            </a:r>
            <a:r>
              <a:rPr lang="en-US" sz="2400" dirty="0"/>
              <a:t> </a:t>
            </a:r>
            <a:r>
              <a:rPr lang="en-US" sz="2400" dirty="0" err="1"/>
              <a:t>khiển</a:t>
            </a:r>
            <a:r>
              <a:rPr lang="en-US" sz="2400" dirty="0"/>
              <a:t> </a:t>
            </a:r>
            <a:r>
              <a:rPr lang="en-US" sz="2400" dirty="0" err="1"/>
              <a:t>tường</a:t>
            </a:r>
            <a:r>
              <a:rPr lang="en-US" sz="2400" dirty="0"/>
              <a:t> minh </a:t>
            </a:r>
            <a:r>
              <a:rPr lang="en-US" sz="2400" dirty="0" err="1"/>
              <a:t>việc</a:t>
            </a:r>
            <a:r>
              <a:rPr lang="en-US" sz="2400" dirty="0"/>
              <a:t> Rollback </a:t>
            </a:r>
            <a:r>
              <a:rPr lang="en-US" sz="2400" err="1"/>
              <a:t>của</a:t>
            </a:r>
            <a:r>
              <a:rPr lang="en-US" sz="2400"/>
              <a:t> giao </a:t>
            </a:r>
            <a:r>
              <a:rPr lang="en-US" sz="2400" dirty="0" err="1"/>
              <a:t>dịch</a:t>
            </a:r>
            <a:r>
              <a:rPr lang="en-US" sz="2400" dirty="0"/>
              <a:t>.</a:t>
            </a:r>
          </a:p>
          <a:p>
            <a:pPr algn="just"/>
            <a:r>
              <a:rPr lang="en-US" sz="2400" dirty="0" err="1"/>
              <a:t>Kiểm</a:t>
            </a:r>
            <a:r>
              <a:rPr lang="en-US" sz="2400" dirty="0"/>
              <a:t> </a:t>
            </a:r>
            <a:r>
              <a:rPr lang="en-US" sz="2400" dirty="0" err="1"/>
              <a:t>tra</a:t>
            </a:r>
            <a:r>
              <a:rPr lang="en-US" sz="2400" dirty="0"/>
              <a:t> </a:t>
            </a:r>
            <a:r>
              <a:rPr lang="en-US" sz="2400" dirty="0" err="1"/>
              <a:t>lỗi</a:t>
            </a:r>
            <a:r>
              <a:rPr lang="en-US" sz="2400" dirty="0"/>
              <a:t> </a:t>
            </a:r>
            <a:r>
              <a:rPr lang="en-US" sz="2400" dirty="0" err="1"/>
              <a:t>khi</a:t>
            </a:r>
            <a:r>
              <a:rPr lang="en-US" sz="2400" dirty="0"/>
              <a:t> </a:t>
            </a:r>
            <a:r>
              <a:rPr lang="en-US" sz="2400" dirty="0" err="1"/>
              <a:t>thực</a:t>
            </a:r>
            <a:r>
              <a:rPr lang="en-US" sz="2400" dirty="0"/>
              <a:t> </a:t>
            </a:r>
            <a:r>
              <a:rPr lang="en-US" sz="2400" dirty="0" err="1"/>
              <a:t>hiện</a:t>
            </a:r>
            <a:r>
              <a:rPr lang="en-US" sz="2400" dirty="0"/>
              <a:t> </a:t>
            </a:r>
            <a:r>
              <a:rPr lang="en-US" sz="2400" dirty="0" err="1"/>
              <a:t>mỗi</a:t>
            </a:r>
            <a:r>
              <a:rPr lang="en-US" sz="2400" dirty="0"/>
              <a:t> </a:t>
            </a:r>
            <a:r>
              <a:rPr lang="en-US" sz="2400" dirty="0" err="1"/>
              <a:t>lệnh</a:t>
            </a:r>
            <a:r>
              <a:rPr lang="en-US" sz="2400" dirty="0"/>
              <a:t> </a:t>
            </a:r>
            <a:r>
              <a:rPr lang="en-US" sz="2400" dirty="0" err="1"/>
              <a:t>trong</a:t>
            </a:r>
            <a:r>
              <a:rPr lang="en-US" sz="2400" dirty="0"/>
              <a:t> </a:t>
            </a:r>
            <a:r>
              <a:rPr lang="en-US" sz="2400" dirty="0" err="1"/>
              <a:t>giao</a:t>
            </a:r>
            <a:r>
              <a:rPr lang="en-US" sz="2400" dirty="0"/>
              <a:t> </a:t>
            </a:r>
            <a:r>
              <a:rPr lang="en-US" sz="2400" dirty="0" err="1"/>
              <a:t>dịch</a:t>
            </a:r>
            <a:r>
              <a:rPr lang="en-US" sz="2400" dirty="0"/>
              <a:t> </a:t>
            </a:r>
            <a:r>
              <a:rPr lang="en-US" sz="2400" dirty="0" err="1"/>
              <a:t>để</a:t>
            </a:r>
            <a:r>
              <a:rPr lang="en-US" sz="2400" dirty="0"/>
              <a:t> </a:t>
            </a:r>
            <a:r>
              <a:rPr lang="en-US" sz="2400" dirty="0" err="1"/>
              <a:t>xử</a:t>
            </a:r>
            <a:r>
              <a:rPr lang="en-US" sz="2400" dirty="0"/>
              <a:t> </a:t>
            </a:r>
            <a:r>
              <a:rPr lang="en-US" sz="2400" dirty="0" err="1"/>
              <a:t>lý</a:t>
            </a:r>
            <a:r>
              <a:rPr lang="en-US" sz="2400" dirty="0"/>
              <a:t> rollback.</a:t>
            </a:r>
          </a:p>
          <a:p>
            <a:pPr algn="just"/>
            <a:r>
              <a:rPr lang="en-US" sz="2400" b="1" dirty="0" err="1"/>
              <a:t>Ví</a:t>
            </a:r>
            <a:r>
              <a:rPr lang="en-US" sz="2400" b="1" dirty="0"/>
              <a:t> </a:t>
            </a:r>
            <a:r>
              <a:rPr lang="en-US" sz="2400" b="1" dirty="0" err="1"/>
              <a:t>dụ</a:t>
            </a:r>
            <a:r>
              <a:rPr lang="en-US" sz="2400" dirty="0"/>
              <a:t>: </a:t>
            </a:r>
            <a:r>
              <a:rPr lang="en-US" sz="2400" dirty="0" err="1"/>
              <a:t>viết</a:t>
            </a:r>
            <a:r>
              <a:rPr lang="en-US" sz="2400" dirty="0"/>
              <a:t> </a:t>
            </a:r>
            <a:r>
              <a:rPr lang="en-US" sz="2400" dirty="0" err="1"/>
              <a:t>thủ</a:t>
            </a:r>
            <a:r>
              <a:rPr lang="en-US" sz="2400" dirty="0"/>
              <a:t> </a:t>
            </a:r>
            <a:r>
              <a:rPr lang="en-US" sz="2400" dirty="0" err="1"/>
              <a:t>tục</a:t>
            </a:r>
            <a:r>
              <a:rPr lang="en-US" sz="2400" dirty="0"/>
              <a:t> </a:t>
            </a:r>
            <a:r>
              <a:rPr lang="en-US" sz="2400" dirty="0" err="1"/>
              <a:t>chuyển</a:t>
            </a:r>
            <a:r>
              <a:rPr lang="en-US" sz="2400" dirty="0"/>
              <a:t> </a:t>
            </a:r>
            <a:r>
              <a:rPr lang="en-US" sz="2400" dirty="0" err="1"/>
              <a:t>tiền</a:t>
            </a:r>
            <a:r>
              <a:rPr lang="en-US" sz="2400" dirty="0"/>
              <a:t> </a:t>
            </a:r>
            <a:r>
              <a:rPr lang="en-US" sz="2400" dirty="0" err="1"/>
              <a:t>từ</a:t>
            </a:r>
            <a:r>
              <a:rPr lang="en-US" sz="2400" dirty="0"/>
              <a:t> </a:t>
            </a:r>
            <a:r>
              <a:rPr lang="en-US" sz="2400" dirty="0" err="1"/>
              <a:t>tài</a:t>
            </a:r>
            <a:r>
              <a:rPr lang="en-US" sz="2400" dirty="0"/>
              <a:t> </a:t>
            </a:r>
            <a:r>
              <a:rPr lang="en-US" sz="2400" dirty="0" err="1"/>
              <a:t>khoản</a:t>
            </a:r>
            <a:r>
              <a:rPr lang="en-US" sz="2400" dirty="0"/>
              <a:t> </a:t>
            </a:r>
            <a:r>
              <a:rPr lang="en-US" sz="2400" dirty="0" err="1"/>
              <a:t>này</a:t>
            </a:r>
            <a:r>
              <a:rPr lang="en-US" sz="2400" dirty="0"/>
              <a:t> </a:t>
            </a:r>
            <a:r>
              <a:rPr lang="en-US" sz="2400" dirty="0" err="1"/>
              <a:t>đến</a:t>
            </a:r>
            <a:r>
              <a:rPr lang="en-US" sz="2400" dirty="0"/>
              <a:t> </a:t>
            </a:r>
            <a:r>
              <a:rPr lang="en-US" sz="2400" dirty="0" err="1"/>
              <a:t>tài</a:t>
            </a:r>
            <a:r>
              <a:rPr lang="en-US" sz="2400" dirty="0"/>
              <a:t> </a:t>
            </a:r>
            <a:r>
              <a:rPr lang="en-US" sz="2400" dirty="0" err="1"/>
              <a:t>khoản</a:t>
            </a:r>
            <a:r>
              <a:rPr lang="en-US" sz="2400" dirty="0"/>
              <a:t> </a:t>
            </a:r>
            <a:r>
              <a:rPr lang="en-US" sz="2400" dirty="0" err="1"/>
              <a:t>khác</a:t>
            </a:r>
            <a:endParaRPr lang="en-US" sz="2400" dirty="0"/>
          </a:p>
          <a:p>
            <a:pPr marL="0" indent="0" algn="just">
              <a:buNone/>
            </a:pPr>
            <a:r>
              <a:rPr lang="en-US" sz="2400" b="1">
                <a:solidFill>
                  <a:srgbClr val="0070C0"/>
                </a:solidFill>
              </a:rPr>
              <a:t>	taikhoan </a:t>
            </a:r>
            <a:r>
              <a:rPr lang="en-US" sz="2400" b="1" dirty="0"/>
              <a:t>(</a:t>
            </a:r>
            <a:r>
              <a:rPr lang="en-US" sz="2400" b="1" dirty="0" err="1"/>
              <a:t>MaTK</a:t>
            </a:r>
            <a:r>
              <a:rPr lang="en-US" sz="2400" b="1" dirty="0"/>
              <a:t>, </a:t>
            </a:r>
            <a:r>
              <a:rPr lang="en-US" sz="2400" b="1" dirty="0" err="1"/>
              <a:t>TenTK</a:t>
            </a:r>
            <a:r>
              <a:rPr lang="en-US" sz="2400" b="1" dirty="0"/>
              <a:t>, </a:t>
            </a:r>
            <a:r>
              <a:rPr lang="en-US" sz="2400" b="1" dirty="0" err="1"/>
              <a:t>SoduTK</a:t>
            </a:r>
            <a:r>
              <a:rPr lang="en-US" sz="2400" b="1" dirty="0"/>
              <a:t>)</a:t>
            </a:r>
          </a:p>
        </p:txBody>
      </p:sp>
      <p:sp>
        <p:nvSpPr>
          <p:cNvPr id="5" name="Date Placeholder 4"/>
          <p:cNvSpPr>
            <a:spLocks noGrp="1"/>
          </p:cNvSpPr>
          <p:nvPr>
            <p:ph type="dt" sz="half" idx="10"/>
          </p:nvPr>
        </p:nvSpPr>
        <p:spPr/>
        <p:txBody>
          <a:bodyPr/>
          <a:lstStyle/>
          <a:p>
            <a:pPr>
              <a:defRPr/>
            </a:pPr>
            <a:endParaRPr lang="en-US"/>
          </a:p>
        </p:txBody>
      </p:sp>
    </p:spTree>
    <p:extLst>
      <p:ext uri="{BB962C8B-B14F-4D97-AF65-F5344CB8AC3E}">
        <p14:creationId xmlns:p14="http://schemas.microsoft.com/office/powerpoint/2010/main" val="95882060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7793037" cy="1143000"/>
          </a:xfrm>
        </p:spPr>
        <p:txBody>
          <a:bodyPr/>
          <a:lstStyle/>
          <a:p>
            <a:r>
              <a:rPr lang="en-US" dirty="0" err="1"/>
              <a:t>Các</a:t>
            </a:r>
            <a:r>
              <a:rPr lang="en-US" dirty="0"/>
              <a:t> </a:t>
            </a:r>
            <a:r>
              <a:rPr lang="en-US" dirty="0" err="1"/>
              <a:t>mức</a:t>
            </a:r>
            <a:r>
              <a:rPr lang="en-US" dirty="0"/>
              <a:t> </a:t>
            </a:r>
            <a:r>
              <a:rPr lang="en-US" dirty="0" err="1"/>
              <a:t>cô</a:t>
            </a:r>
            <a:r>
              <a:rPr lang="en-US" dirty="0"/>
              <a:t> </a:t>
            </a:r>
            <a:r>
              <a:rPr lang="en-US" dirty="0" err="1"/>
              <a:t>lập</a:t>
            </a:r>
            <a:r>
              <a:rPr lang="en-US" dirty="0"/>
              <a:t> </a:t>
            </a:r>
            <a:r>
              <a:rPr lang="en-US" dirty="0" err="1"/>
              <a:t>của</a:t>
            </a:r>
            <a:r>
              <a:rPr lang="en-US" dirty="0"/>
              <a:t> </a:t>
            </a:r>
            <a:r>
              <a:rPr lang="en-US" dirty="0" err="1"/>
              <a:t>giao</a:t>
            </a:r>
            <a:r>
              <a:rPr lang="en-US" dirty="0"/>
              <a:t> </a:t>
            </a:r>
            <a:r>
              <a:rPr lang="en-US" dirty="0" err="1"/>
              <a:t>dịch</a:t>
            </a:r>
            <a:endParaRPr lang="en-US" dirty="0"/>
          </a:p>
        </p:txBody>
      </p:sp>
      <p:sp>
        <p:nvSpPr>
          <p:cNvPr id="3" name="Content Placeholder 2"/>
          <p:cNvSpPr>
            <a:spLocks noGrp="1"/>
          </p:cNvSpPr>
          <p:nvPr>
            <p:ph idx="1"/>
          </p:nvPr>
        </p:nvSpPr>
        <p:spPr>
          <a:xfrm>
            <a:off x="762000" y="1981200"/>
            <a:ext cx="7696200" cy="3672509"/>
          </a:xfrm>
        </p:spPr>
        <p:txBody>
          <a:bodyPr>
            <a:noAutofit/>
          </a:bodyPr>
          <a:lstStyle/>
          <a:p>
            <a:r>
              <a:rPr lang="en-US" sz="2400" b="1" dirty="0" err="1">
                <a:solidFill>
                  <a:srgbClr val="C00000"/>
                </a:solidFill>
              </a:rPr>
              <a:t>Mục</a:t>
            </a:r>
            <a:r>
              <a:rPr lang="en-US" sz="2400" b="1" dirty="0">
                <a:solidFill>
                  <a:srgbClr val="C00000"/>
                </a:solidFill>
              </a:rPr>
              <a:t> </a:t>
            </a:r>
            <a:r>
              <a:rPr lang="en-US" sz="2400" b="1" dirty="0" err="1">
                <a:solidFill>
                  <a:srgbClr val="C00000"/>
                </a:solidFill>
              </a:rPr>
              <a:t>đích</a:t>
            </a:r>
            <a:r>
              <a:rPr lang="en-US" sz="2400" dirty="0"/>
              <a:t>:</a:t>
            </a:r>
          </a:p>
          <a:p>
            <a:pPr lvl="1"/>
            <a:r>
              <a:rPr lang="en-US" sz="2400" dirty="0" err="1"/>
              <a:t>Tự</a:t>
            </a:r>
            <a:r>
              <a:rPr lang="en-US" sz="2400" dirty="0"/>
              <a:t> </a:t>
            </a:r>
            <a:r>
              <a:rPr lang="en-US" sz="2400" dirty="0" err="1"/>
              <a:t>động</a:t>
            </a:r>
            <a:r>
              <a:rPr lang="en-US" sz="2400" dirty="0"/>
              <a:t> </a:t>
            </a:r>
            <a:r>
              <a:rPr lang="en-US" sz="2400" dirty="0" err="1"/>
              <a:t>đặt</a:t>
            </a:r>
            <a:r>
              <a:rPr lang="en-US" sz="2400" dirty="0"/>
              <a:t> </a:t>
            </a:r>
            <a:r>
              <a:rPr lang="en-US" sz="2400" dirty="0" err="1"/>
              <a:t>khóa</a:t>
            </a:r>
            <a:r>
              <a:rPr lang="en-US" sz="2400" dirty="0"/>
              <a:t> </a:t>
            </a:r>
            <a:r>
              <a:rPr lang="en-US" sz="2400" dirty="0" err="1"/>
              <a:t>cho</a:t>
            </a:r>
            <a:r>
              <a:rPr lang="en-US" sz="2400" dirty="0"/>
              <a:t> </a:t>
            </a:r>
            <a:r>
              <a:rPr lang="en-US" sz="2400" dirty="0" err="1"/>
              <a:t>các</a:t>
            </a:r>
            <a:r>
              <a:rPr lang="en-US" sz="2400" dirty="0"/>
              <a:t> </a:t>
            </a:r>
            <a:r>
              <a:rPr lang="en-US" sz="2400" dirty="0" err="1"/>
              <a:t>thao</a:t>
            </a:r>
            <a:r>
              <a:rPr lang="en-US" sz="2400" dirty="0"/>
              <a:t> </a:t>
            </a:r>
            <a:r>
              <a:rPr lang="en-US" sz="2400" dirty="0" err="1"/>
              <a:t>tác</a:t>
            </a:r>
            <a:r>
              <a:rPr lang="en-US" sz="2400" dirty="0"/>
              <a:t> </a:t>
            </a:r>
            <a:r>
              <a:rPr lang="en-US" sz="2400" dirty="0" err="1"/>
              <a:t>đọc</a:t>
            </a:r>
            <a:r>
              <a:rPr lang="en-US" sz="2400" dirty="0"/>
              <a:t> </a:t>
            </a:r>
            <a:r>
              <a:rPr lang="en-US" sz="2400" dirty="0" err="1"/>
              <a:t>trong</a:t>
            </a:r>
            <a:r>
              <a:rPr lang="en-US" sz="2400" dirty="0"/>
              <a:t> </a:t>
            </a:r>
            <a:r>
              <a:rPr lang="en-US" sz="2400" dirty="0" err="1"/>
              <a:t>kết</a:t>
            </a:r>
            <a:r>
              <a:rPr lang="en-US" sz="2400" dirty="0"/>
              <a:t> </a:t>
            </a:r>
            <a:r>
              <a:rPr lang="en-US" sz="2400" dirty="0" err="1"/>
              <a:t>nối</a:t>
            </a:r>
            <a:r>
              <a:rPr lang="en-US" sz="2400" dirty="0"/>
              <a:t> </a:t>
            </a:r>
            <a:r>
              <a:rPr lang="en-US" sz="2400" dirty="0" err="1"/>
              <a:t>đế</a:t>
            </a:r>
            <a:r>
              <a:rPr lang="en-US" sz="2400" dirty="0"/>
              <a:t> </a:t>
            </a:r>
            <a:r>
              <a:rPr lang="en-US" sz="2400" dirty="0" err="1"/>
              <a:t>dữ</a:t>
            </a:r>
            <a:r>
              <a:rPr lang="en-US" sz="2400" dirty="0"/>
              <a:t> </a:t>
            </a:r>
            <a:r>
              <a:rPr lang="en-US" sz="2400" dirty="0" err="1"/>
              <a:t>liệu</a:t>
            </a:r>
            <a:r>
              <a:rPr lang="en-US" sz="2400" dirty="0"/>
              <a:t> </a:t>
            </a:r>
            <a:r>
              <a:rPr lang="en-US" sz="2400" dirty="0" err="1"/>
              <a:t>hiện</a:t>
            </a:r>
            <a:r>
              <a:rPr lang="en-US" sz="2400" dirty="0"/>
              <a:t> </a:t>
            </a:r>
            <a:r>
              <a:rPr lang="en-US" sz="2400" dirty="0" err="1"/>
              <a:t>hành</a:t>
            </a:r>
            <a:endParaRPr lang="en-US" sz="2400" dirty="0"/>
          </a:p>
          <a:p>
            <a:r>
              <a:rPr lang="en-US" sz="2800" b="1" dirty="0"/>
              <a:t>SQL </a:t>
            </a:r>
            <a:r>
              <a:rPr lang="en-US" sz="2800" b="1" dirty="0" err="1"/>
              <a:t>hỗ</a:t>
            </a:r>
            <a:r>
              <a:rPr lang="en-US" sz="2800" b="1" dirty="0"/>
              <a:t> </a:t>
            </a:r>
            <a:r>
              <a:rPr lang="en-US" sz="2800" b="1" dirty="0" err="1"/>
              <a:t>trợ</a:t>
            </a:r>
            <a:r>
              <a:rPr lang="en-US" sz="2800" b="1" dirty="0"/>
              <a:t> </a:t>
            </a:r>
            <a:r>
              <a:rPr lang="en-US" sz="2800" b="1" dirty="0" err="1"/>
              <a:t>các</a:t>
            </a:r>
            <a:r>
              <a:rPr lang="en-US" sz="2800" b="1" dirty="0"/>
              <a:t> </a:t>
            </a:r>
            <a:r>
              <a:rPr lang="en-US" sz="2800" b="1" dirty="0" err="1"/>
              <a:t>mức</a:t>
            </a:r>
            <a:r>
              <a:rPr lang="en-US" sz="2800" b="1" dirty="0"/>
              <a:t> </a:t>
            </a:r>
            <a:r>
              <a:rPr lang="en-US" sz="2800" b="1" dirty="0" err="1"/>
              <a:t>cô</a:t>
            </a:r>
            <a:r>
              <a:rPr lang="en-US" sz="2800" b="1" dirty="0"/>
              <a:t> </a:t>
            </a:r>
            <a:r>
              <a:rPr lang="en-US" sz="2800" b="1" dirty="0" err="1"/>
              <a:t>lập</a:t>
            </a:r>
            <a:endParaRPr lang="en-US" sz="2800" b="1" dirty="0"/>
          </a:p>
          <a:p>
            <a:pPr lvl="1"/>
            <a:r>
              <a:rPr lang="en-US" sz="2400" dirty="0"/>
              <a:t>Read Uncommitted</a:t>
            </a:r>
          </a:p>
          <a:p>
            <a:pPr lvl="1"/>
            <a:r>
              <a:rPr lang="en-US" sz="2400" dirty="0"/>
              <a:t>Read Committed (The default)</a:t>
            </a:r>
          </a:p>
          <a:p>
            <a:pPr lvl="1"/>
            <a:r>
              <a:rPr lang="en-US" sz="2400" dirty="0"/>
              <a:t>Repeatable Read</a:t>
            </a:r>
          </a:p>
          <a:p>
            <a:pPr lvl="1"/>
            <a:r>
              <a:rPr lang="en-US" sz="2400" dirty="0" err="1"/>
              <a:t>Serializable</a:t>
            </a:r>
            <a:endParaRPr lang="en-US" sz="2400" dirty="0"/>
          </a:p>
          <a:p>
            <a:endParaRPr lang="en-US" sz="2400" dirty="0"/>
          </a:p>
        </p:txBody>
      </p:sp>
      <p:sp>
        <p:nvSpPr>
          <p:cNvPr id="5" name="Date Placeholder 4"/>
          <p:cNvSpPr>
            <a:spLocks noGrp="1"/>
          </p:cNvSpPr>
          <p:nvPr>
            <p:ph type="dt" sz="half" idx="10"/>
          </p:nvPr>
        </p:nvSpPr>
        <p:spPr/>
        <p:txBody>
          <a:bodyPr/>
          <a:lstStyle/>
          <a:p>
            <a:pPr>
              <a:defRPr/>
            </a:pPr>
            <a:endParaRPr lang="en-US"/>
          </a:p>
        </p:txBody>
      </p:sp>
    </p:spTree>
    <p:extLst>
      <p:ext uri="{BB962C8B-B14F-4D97-AF65-F5344CB8AC3E}">
        <p14:creationId xmlns:p14="http://schemas.microsoft.com/office/powerpoint/2010/main" val="283005876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a:xfrm>
            <a:off x="914400" y="609600"/>
            <a:ext cx="8755063" cy="1143000"/>
          </a:xfrm>
        </p:spPr>
        <p:txBody>
          <a:bodyPr/>
          <a:lstStyle/>
          <a:p>
            <a:pPr algn="l" eaLnBrk="1" hangingPunct="1"/>
            <a:r>
              <a:rPr lang="en-US" altLang="en-US" sz="3600"/>
              <a:t>Các mức cô lập của SQL Server DB Engine</a:t>
            </a:r>
          </a:p>
        </p:txBody>
      </p:sp>
      <p:sp>
        <p:nvSpPr>
          <p:cNvPr id="152579" name="Rectangle 3"/>
          <p:cNvSpPr>
            <a:spLocks noGrp="1" noChangeArrowheads="1"/>
          </p:cNvSpPr>
          <p:nvPr>
            <p:ph type="body" idx="1"/>
          </p:nvPr>
        </p:nvSpPr>
        <p:spPr>
          <a:xfrm>
            <a:off x="838200" y="1919288"/>
            <a:ext cx="7848600" cy="4329112"/>
          </a:xfrm>
        </p:spPr>
        <p:txBody>
          <a:bodyPr/>
          <a:lstStyle/>
          <a:p>
            <a:pPr marL="403225" indent="-403225" algn="just" eaLnBrk="1" hangingPunct="1">
              <a:buFont typeface="Wingdings" panose="05000000000000000000" pitchFamily="2" charset="2"/>
              <a:buAutoNum type="arabicPeriod"/>
            </a:pPr>
            <a:r>
              <a:rPr lang="en-US" altLang="en-US" sz="2400">
                <a:solidFill>
                  <a:srgbClr val="800000"/>
                </a:solidFill>
              </a:rPr>
              <a:t>Read uncommitted:</a:t>
            </a:r>
            <a:r>
              <a:rPr lang="en-US" altLang="en-US" sz="2400"/>
              <a:t> các lệnh có thể đọc các hàng bị chỉnh bởi các transaction khác dù chưa được commit</a:t>
            </a:r>
          </a:p>
          <a:p>
            <a:pPr marL="403225" indent="-403225" algn="just" eaLnBrk="1" hangingPunct="1">
              <a:buFont typeface="Wingdings" panose="05000000000000000000" pitchFamily="2" charset="2"/>
              <a:buAutoNum type="arabicPeriod"/>
            </a:pPr>
            <a:r>
              <a:rPr lang="en-US" altLang="en-US" sz="2400">
                <a:solidFill>
                  <a:srgbClr val="800000"/>
                </a:solidFill>
              </a:rPr>
              <a:t>Read committed</a:t>
            </a:r>
            <a:r>
              <a:rPr lang="en-US" altLang="en-US" sz="2400"/>
              <a:t>: các lệnh không thể đọc dữ liệu đã bị sửa đổi nhưng chưa commit bởi các transaction khác</a:t>
            </a:r>
          </a:p>
          <a:p>
            <a:pPr marL="403225" indent="-403225" algn="just" eaLnBrk="1" hangingPunct="1">
              <a:buFont typeface="Wingdings" panose="05000000000000000000" pitchFamily="2" charset="2"/>
              <a:buAutoNum type="arabicPeriod"/>
            </a:pPr>
            <a:r>
              <a:rPr lang="en-US" altLang="en-US" sz="2400">
                <a:solidFill>
                  <a:srgbClr val="800000"/>
                </a:solidFill>
              </a:rPr>
              <a:t>Reapeated read: </a:t>
            </a:r>
            <a:r>
              <a:rPr lang="en-US" altLang="en-US" sz="2400"/>
              <a:t>các lệnh không thể đọc dữ liệu đã bị sửa đổi bởi các transaction khác và không có transaction nào có thể sửa đổi dữ liệu đã được đọc bởi transaction hiện hành cho đến khi transaction hiện hành hoàn tất.</a:t>
            </a:r>
            <a:endParaRPr lang="en-US" altLang="en-US" sz="2400">
              <a:solidFill>
                <a:srgbClr val="800000"/>
              </a:solidFill>
            </a:endParaRPr>
          </a:p>
        </p:txBody>
      </p:sp>
      <p:sp>
        <p:nvSpPr>
          <p:cNvPr id="3" name="Date Placeholder 2"/>
          <p:cNvSpPr>
            <a:spLocks noGrp="1"/>
          </p:cNvSpPr>
          <p:nvPr>
            <p:ph type="dt" sz="half" idx="10"/>
          </p:nvPr>
        </p:nvSpPr>
        <p:spPr/>
        <p:txBody>
          <a:bodyPr/>
          <a:lstStyle/>
          <a:p>
            <a:pPr>
              <a:defRPr/>
            </a:pPr>
            <a:endParaRPr lang="en-US"/>
          </a:p>
        </p:txBody>
      </p:sp>
    </p:spTree>
    <p:extLst>
      <p:ext uri="{BB962C8B-B14F-4D97-AF65-F5344CB8AC3E}">
        <p14:creationId xmlns:p14="http://schemas.microsoft.com/office/powerpoint/2010/main" val="202182644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a:xfrm>
            <a:off x="762000" y="609600"/>
            <a:ext cx="8755063" cy="1143000"/>
          </a:xfrm>
        </p:spPr>
        <p:txBody>
          <a:bodyPr/>
          <a:lstStyle/>
          <a:p>
            <a:pPr algn="l" eaLnBrk="1" hangingPunct="1"/>
            <a:r>
              <a:rPr lang="en-US" altLang="en-US" sz="3400"/>
              <a:t>Các mức cô lập của SQL Server DB Engine</a:t>
            </a:r>
          </a:p>
        </p:txBody>
      </p:sp>
      <p:sp>
        <p:nvSpPr>
          <p:cNvPr id="154627" name="Rectangle 3"/>
          <p:cNvSpPr>
            <a:spLocks noGrp="1" noChangeArrowheads="1"/>
          </p:cNvSpPr>
          <p:nvPr>
            <p:ph type="body" idx="1"/>
          </p:nvPr>
        </p:nvSpPr>
        <p:spPr>
          <a:xfrm>
            <a:off x="838200" y="2057400"/>
            <a:ext cx="7924800" cy="4938713"/>
          </a:xfrm>
        </p:spPr>
        <p:txBody>
          <a:bodyPr/>
          <a:lstStyle/>
          <a:p>
            <a:pPr marL="609600" indent="-609600" eaLnBrk="1" hangingPunct="1">
              <a:buFont typeface="Wingdings" panose="05000000000000000000" pitchFamily="2" charset="2"/>
              <a:buAutoNum type="arabicPeriod" startAt="4"/>
            </a:pPr>
            <a:r>
              <a:rPr lang="en-US" altLang="en-US" sz="2800">
                <a:solidFill>
                  <a:srgbClr val="800000"/>
                </a:solidFill>
              </a:rPr>
              <a:t>SNAPSHOT:</a:t>
            </a:r>
            <a:r>
              <a:rPr lang="en-US" altLang="en-US" sz="2800"/>
              <a:t> dữ liệu được đọc bởi bất kỳ lệnh nào trong 1 transaction thì sẽ được giữ giống như lúc bắt đầu transaction.</a:t>
            </a:r>
          </a:p>
          <a:p>
            <a:pPr marL="609600" indent="-609600" eaLnBrk="1" hangingPunct="1">
              <a:buFont typeface="Wingdings" panose="05000000000000000000" pitchFamily="2" charset="2"/>
              <a:buAutoNum type="arabicPeriod" startAt="4"/>
            </a:pPr>
            <a:r>
              <a:rPr lang="en-US" altLang="en-US" sz="2800">
                <a:solidFill>
                  <a:srgbClr val="800000"/>
                </a:solidFill>
              </a:rPr>
              <a:t>SERIALIZABLE</a:t>
            </a:r>
          </a:p>
        </p:txBody>
      </p:sp>
      <p:sp>
        <p:nvSpPr>
          <p:cNvPr id="3" name="Date Placeholder 2"/>
          <p:cNvSpPr>
            <a:spLocks noGrp="1"/>
          </p:cNvSpPr>
          <p:nvPr>
            <p:ph type="dt" sz="half" idx="10"/>
          </p:nvPr>
        </p:nvSpPr>
        <p:spPr/>
        <p:txBody>
          <a:bodyPr/>
          <a:lstStyle/>
          <a:p>
            <a:pPr>
              <a:defRPr/>
            </a:pPr>
            <a:endParaRPr lang="en-US"/>
          </a:p>
        </p:txBody>
      </p:sp>
    </p:spTree>
    <p:extLst>
      <p:ext uri="{BB962C8B-B14F-4D97-AF65-F5344CB8AC3E}">
        <p14:creationId xmlns:p14="http://schemas.microsoft.com/office/powerpoint/2010/main" val="260146421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a:xfrm>
            <a:off x="914400" y="609600"/>
            <a:ext cx="8755063" cy="1143000"/>
          </a:xfrm>
        </p:spPr>
        <p:txBody>
          <a:bodyPr/>
          <a:lstStyle/>
          <a:p>
            <a:pPr algn="l" eaLnBrk="1" hangingPunct="1"/>
            <a:r>
              <a:rPr lang="en-US" altLang="en-US"/>
              <a:t>Lệnh DBCC USEROPTIONS</a:t>
            </a:r>
          </a:p>
        </p:txBody>
      </p:sp>
      <p:sp>
        <p:nvSpPr>
          <p:cNvPr id="156675" name="Rectangle 3"/>
          <p:cNvSpPr>
            <a:spLocks noGrp="1" noChangeArrowheads="1"/>
          </p:cNvSpPr>
          <p:nvPr>
            <p:ph type="body" idx="1"/>
          </p:nvPr>
        </p:nvSpPr>
        <p:spPr>
          <a:xfrm>
            <a:off x="838200" y="1919288"/>
            <a:ext cx="7848600" cy="4938712"/>
          </a:xfrm>
        </p:spPr>
        <p:txBody>
          <a:bodyPr/>
          <a:lstStyle/>
          <a:p>
            <a:pPr marL="609600" indent="-609600" eaLnBrk="1" hangingPunct="1"/>
            <a:r>
              <a:rPr lang="en-US" altLang="en-US" sz="2800"/>
              <a:t>Để xác định mức cô lập hiện hành, dùng lệnh DBCC USEROPTIONS</a:t>
            </a:r>
          </a:p>
          <a:p>
            <a:pPr marL="609600" indent="-609600" eaLnBrk="1" hangingPunct="1">
              <a:buFont typeface="Wingdings" panose="05000000000000000000" pitchFamily="2" charset="2"/>
              <a:buNone/>
            </a:pPr>
            <a:r>
              <a:rPr lang="en-US" altLang="en-US" sz="2400"/>
              <a:t>USE QLBH</a:t>
            </a:r>
          </a:p>
          <a:p>
            <a:pPr marL="609600" indent="-609600" eaLnBrk="1" hangingPunct="1">
              <a:buFont typeface="Wingdings" panose="05000000000000000000" pitchFamily="2" charset="2"/>
              <a:buNone/>
            </a:pPr>
            <a:r>
              <a:rPr lang="en-US" altLang="en-US" sz="2400"/>
              <a:t>GO</a:t>
            </a:r>
          </a:p>
          <a:p>
            <a:pPr marL="609600" indent="-609600" eaLnBrk="1" hangingPunct="1">
              <a:buFont typeface="Wingdings" panose="05000000000000000000" pitchFamily="2" charset="2"/>
              <a:buNone/>
            </a:pPr>
            <a:r>
              <a:rPr lang="en-US" altLang="en-US" sz="2400"/>
              <a:t>SET TRANSACTION ISOLATION LEVEL REPEATABLE READ</a:t>
            </a:r>
          </a:p>
          <a:p>
            <a:pPr marL="609600" indent="-609600" eaLnBrk="1" hangingPunct="1">
              <a:buFont typeface="Wingdings" panose="05000000000000000000" pitchFamily="2" charset="2"/>
              <a:buNone/>
            </a:pPr>
            <a:r>
              <a:rPr lang="en-US" altLang="en-US" sz="2400"/>
              <a:t>GO</a:t>
            </a:r>
          </a:p>
          <a:p>
            <a:pPr marL="609600" indent="-609600" eaLnBrk="1" hangingPunct="1">
              <a:buFont typeface="Wingdings" panose="05000000000000000000" pitchFamily="2" charset="2"/>
              <a:buNone/>
            </a:pPr>
            <a:r>
              <a:rPr lang="en-US" altLang="en-US" sz="2400"/>
              <a:t>DBCC USEROPTIONS</a:t>
            </a:r>
          </a:p>
          <a:p>
            <a:pPr marL="609600" indent="-609600" eaLnBrk="1" hangingPunct="1">
              <a:buFont typeface="Wingdings" panose="05000000000000000000" pitchFamily="2" charset="2"/>
              <a:buNone/>
            </a:pPr>
            <a:r>
              <a:rPr lang="en-US" altLang="en-US" sz="2400"/>
              <a:t>GO</a:t>
            </a:r>
          </a:p>
        </p:txBody>
      </p:sp>
      <p:sp>
        <p:nvSpPr>
          <p:cNvPr id="3" name="Date Placeholder 2"/>
          <p:cNvSpPr>
            <a:spLocks noGrp="1"/>
          </p:cNvSpPr>
          <p:nvPr>
            <p:ph type="dt" sz="half" idx="10"/>
          </p:nvPr>
        </p:nvSpPr>
        <p:spPr/>
        <p:txBody>
          <a:bodyPr/>
          <a:lstStyle/>
          <a:p>
            <a:pPr>
              <a:defRPr/>
            </a:pPr>
            <a:endParaRPr lang="en-US"/>
          </a:p>
        </p:txBody>
      </p:sp>
    </p:spTree>
    <p:extLst>
      <p:ext uri="{BB962C8B-B14F-4D97-AF65-F5344CB8AC3E}">
        <p14:creationId xmlns:p14="http://schemas.microsoft.com/office/powerpoint/2010/main" val="152439543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xfrm>
            <a:off x="914400" y="609600"/>
            <a:ext cx="8755063" cy="1143000"/>
          </a:xfrm>
        </p:spPr>
        <p:txBody>
          <a:bodyPr/>
          <a:lstStyle/>
          <a:p>
            <a:pPr algn="l" eaLnBrk="1" hangingPunct="1"/>
            <a:r>
              <a:rPr lang="en-US" altLang="en-US"/>
              <a:t>Phạm vi của mức cô lập</a:t>
            </a:r>
          </a:p>
        </p:txBody>
      </p:sp>
      <p:sp>
        <p:nvSpPr>
          <p:cNvPr id="158723" name="Rectangle 3"/>
          <p:cNvSpPr>
            <a:spLocks noGrp="1" noChangeArrowheads="1"/>
          </p:cNvSpPr>
          <p:nvPr>
            <p:ph type="body" idx="1"/>
          </p:nvPr>
        </p:nvSpPr>
        <p:spPr>
          <a:xfrm>
            <a:off x="838200" y="1919288"/>
            <a:ext cx="7848600" cy="4938712"/>
          </a:xfrm>
        </p:spPr>
        <p:txBody>
          <a:bodyPr/>
          <a:lstStyle/>
          <a:p>
            <a:pPr marL="609600" indent="-609600" eaLnBrk="1" hangingPunct="1"/>
            <a:r>
              <a:rPr lang="en-US" altLang="en-US" sz="2800"/>
              <a:t>Khi mức cô lập được xác định, khóa dùng tất cả lệnh DML trong phiên làm việc đó sẽ theo mức cô lập này.</a:t>
            </a:r>
          </a:p>
          <a:p>
            <a:pPr marL="609600" indent="-609600" eaLnBrk="1" hangingPunct="1"/>
            <a:r>
              <a:rPr lang="en-US" altLang="en-US" sz="2800"/>
              <a:t>Mức cô lập này duy trì cho đến khi phiên làm việc kết thúc hay mức cô lập được cài đặt mức mới.</a:t>
            </a:r>
            <a:endParaRPr lang="en-US" altLang="en-US" sz="2400"/>
          </a:p>
        </p:txBody>
      </p:sp>
      <p:sp>
        <p:nvSpPr>
          <p:cNvPr id="3" name="Date Placeholder 2"/>
          <p:cNvSpPr>
            <a:spLocks noGrp="1"/>
          </p:cNvSpPr>
          <p:nvPr>
            <p:ph type="dt" sz="half" idx="10"/>
          </p:nvPr>
        </p:nvSpPr>
        <p:spPr/>
        <p:txBody>
          <a:bodyPr/>
          <a:lstStyle/>
          <a:p>
            <a:pPr>
              <a:defRPr/>
            </a:pPr>
            <a:endParaRPr lang="en-US"/>
          </a:p>
        </p:txBody>
      </p:sp>
    </p:spTree>
    <p:extLst>
      <p:ext uri="{BB962C8B-B14F-4D97-AF65-F5344CB8AC3E}">
        <p14:creationId xmlns:p14="http://schemas.microsoft.com/office/powerpoint/2010/main" val="269769662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a:xfrm>
            <a:off x="914400" y="609600"/>
            <a:ext cx="8755063" cy="1143000"/>
          </a:xfrm>
        </p:spPr>
        <p:txBody>
          <a:bodyPr/>
          <a:lstStyle/>
          <a:p>
            <a:pPr algn="l" eaLnBrk="1" hangingPunct="1"/>
            <a:r>
              <a:rPr lang="en-US" altLang="en-US"/>
              <a:t>Lệnh thay đổi mức cô lập</a:t>
            </a:r>
          </a:p>
        </p:txBody>
      </p:sp>
      <p:sp>
        <p:nvSpPr>
          <p:cNvPr id="160771" name="Rectangle 3"/>
          <p:cNvSpPr>
            <a:spLocks noGrp="1" noChangeArrowheads="1"/>
          </p:cNvSpPr>
          <p:nvPr>
            <p:ph type="body" idx="1"/>
          </p:nvPr>
        </p:nvSpPr>
        <p:spPr>
          <a:xfrm>
            <a:off x="838200" y="1919288"/>
            <a:ext cx="7848600" cy="4938712"/>
          </a:xfrm>
        </p:spPr>
        <p:txBody>
          <a:bodyPr/>
          <a:lstStyle/>
          <a:p>
            <a:pPr marL="609600" indent="-609600" eaLnBrk="1" hangingPunct="1"/>
            <a:r>
              <a:rPr lang="en-US" altLang="en-US" sz="2800"/>
              <a:t>SET TRANSACTION ISOLATION LEVEL</a:t>
            </a:r>
          </a:p>
          <a:p>
            <a:pPr marL="609600" indent="-609600" eaLnBrk="1" hangingPunct="1">
              <a:buFont typeface="Wingdings" panose="05000000000000000000" pitchFamily="2" charset="2"/>
              <a:buNone/>
            </a:pPr>
            <a:r>
              <a:rPr lang="en-US" altLang="en-US" sz="2800"/>
              <a:t>	{READ UNCOMMITTED</a:t>
            </a:r>
          </a:p>
          <a:p>
            <a:pPr marL="990600" lvl="1" indent="-533400" eaLnBrk="1" hangingPunct="1">
              <a:buFont typeface="Wingdings" panose="05000000000000000000" pitchFamily="2" charset="2"/>
              <a:buNone/>
            </a:pPr>
            <a:r>
              <a:rPr lang="en-US" altLang="en-US" sz="2400"/>
              <a:t>	| READ COMMITTED</a:t>
            </a:r>
          </a:p>
          <a:p>
            <a:pPr marL="990600" lvl="1" indent="-533400" eaLnBrk="1" hangingPunct="1">
              <a:buFont typeface="Wingdings" panose="05000000000000000000" pitchFamily="2" charset="2"/>
              <a:buNone/>
            </a:pPr>
            <a:r>
              <a:rPr lang="en-US" altLang="en-US" sz="2400"/>
              <a:t>	| REPEATABLE READ</a:t>
            </a:r>
          </a:p>
          <a:p>
            <a:pPr marL="990600" lvl="1" indent="-533400" eaLnBrk="1" hangingPunct="1">
              <a:buFont typeface="Wingdings" panose="05000000000000000000" pitchFamily="2" charset="2"/>
              <a:buNone/>
            </a:pPr>
            <a:r>
              <a:rPr lang="en-US" altLang="en-US" sz="2400"/>
              <a:t>	| SNAPSHOT</a:t>
            </a:r>
          </a:p>
          <a:p>
            <a:pPr marL="990600" lvl="1" indent="-533400" eaLnBrk="1" hangingPunct="1">
              <a:buFont typeface="Wingdings" panose="05000000000000000000" pitchFamily="2" charset="2"/>
              <a:buNone/>
            </a:pPr>
            <a:r>
              <a:rPr lang="en-US" altLang="en-US" sz="2400"/>
              <a:t>	| SERIALIZABLE }</a:t>
            </a:r>
          </a:p>
          <a:p>
            <a:pPr marL="990600" lvl="1" indent="-533400" eaLnBrk="1" hangingPunct="1">
              <a:buFont typeface="Wingdings" panose="05000000000000000000" pitchFamily="2" charset="2"/>
              <a:buNone/>
            </a:pPr>
            <a:r>
              <a:rPr lang="en-US" altLang="en-US" sz="2400"/>
              <a:t>	[;]</a:t>
            </a:r>
            <a:endParaRPr lang="en-US" altLang="en-US" sz="2000"/>
          </a:p>
        </p:txBody>
      </p:sp>
      <p:sp>
        <p:nvSpPr>
          <p:cNvPr id="3" name="Date Placeholder 2"/>
          <p:cNvSpPr>
            <a:spLocks noGrp="1"/>
          </p:cNvSpPr>
          <p:nvPr>
            <p:ph type="dt" sz="half" idx="10"/>
          </p:nvPr>
        </p:nvSpPr>
        <p:spPr/>
        <p:txBody>
          <a:bodyPr/>
          <a:lstStyle/>
          <a:p>
            <a:pPr>
              <a:defRPr/>
            </a:pPr>
            <a:endParaRPr lang="en-US"/>
          </a:p>
        </p:txBody>
      </p:sp>
    </p:spTree>
    <p:extLst>
      <p:ext uri="{BB962C8B-B14F-4D97-AF65-F5344CB8AC3E}">
        <p14:creationId xmlns:p14="http://schemas.microsoft.com/office/powerpoint/2010/main" val="384655134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a:xfrm>
            <a:off x="914400" y="609600"/>
            <a:ext cx="8755063" cy="1143000"/>
          </a:xfrm>
        </p:spPr>
        <p:txBody>
          <a:bodyPr/>
          <a:lstStyle/>
          <a:p>
            <a:pPr algn="l" eaLnBrk="1" hangingPunct="1"/>
            <a:r>
              <a:rPr lang="en-US" altLang="en-US"/>
              <a:t>Lệnh thay đổi mức cô lập</a:t>
            </a:r>
          </a:p>
        </p:txBody>
      </p:sp>
      <p:sp>
        <p:nvSpPr>
          <p:cNvPr id="162819" name="Rectangle 3"/>
          <p:cNvSpPr>
            <a:spLocks noGrp="1" noChangeArrowheads="1"/>
          </p:cNvSpPr>
          <p:nvPr>
            <p:ph type="body" idx="1"/>
          </p:nvPr>
        </p:nvSpPr>
        <p:spPr>
          <a:xfrm>
            <a:off x="838200" y="1919288"/>
            <a:ext cx="7848600" cy="4938712"/>
          </a:xfrm>
        </p:spPr>
        <p:txBody>
          <a:bodyPr/>
          <a:lstStyle/>
          <a:p>
            <a:pPr marL="609600" indent="-609600" eaLnBrk="1" hangingPunct="1"/>
            <a:r>
              <a:rPr lang="en-US" altLang="en-US" sz="2800"/>
              <a:t>Ví dụ:</a:t>
            </a:r>
          </a:p>
          <a:p>
            <a:pPr marL="609600" indent="-609600" eaLnBrk="1" hangingPunct="1">
              <a:buFont typeface="Wingdings" panose="05000000000000000000" pitchFamily="2" charset="2"/>
              <a:buNone/>
            </a:pPr>
            <a:r>
              <a:rPr lang="en-US" altLang="en-US" sz="2800"/>
              <a:t>SET TRANSACTION ISOLATION LEVEL</a:t>
            </a:r>
          </a:p>
          <a:p>
            <a:pPr marL="609600" indent="-609600" eaLnBrk="1" hangingPunct="1">
              <a:buFont typeface="Wingdings" panose="05000000000000000000" pitchFamily="2" charset="2"/>
              <a:buNone/>
            </a:pPr>
            <a:r>
              <a:rPr lang="en-US" altLang="en-US" sz="2800"/>
              <a:t>	 REPEATABLE READ</a:t>
            </a:r>
          </a:p>
          <a:p>
            <a:pPr marL="609600" indent="-609600" eaLnBrk="1" hangingPunct="1">
              <a:buFont typeface="Wingdings" panose="05000000000000000000" pitchFamily="2" charset="2"/>
              <a:buNone/>
            </a:pPr>
            <a:r>
              <a:rPr lang="en-US" altLang="en-US" sz="2800"/>
              <a:t>GO</a:t>
            </a:r>
          </a:p>
          <a:p>
            <a:pPr marL="609600" indent="-609600" eaLnBrk="1" hangingPunct="1">
              <a:buFont typeface="Wingdings" panose="05000000000000000000" pitchFamily="2" charset="2"/>
              <a:buNone/>
            </a:pPr>
            <a:r>
              <a:rPr lang="en-US" altLang="en-US" sz="2800"/>
              <a:t>BEGIN TRANSACTION</a:t>
            </a:r>
          </a:p>
          <a:p>
            <a:pPr marL="609600" indent="-609600" eaLnBrk="1" hangingPunct="1">
              <a:buFont typeface="Wingdings" panose="05000000000000000000" pitchFamily="2" charset="2"/>
              <a:buNone/>
            </a:pPr>
            <a:r>
              <a:rPr lang="en-US" altLang="en-US" sz="2800"/>
              <a:t>SELECT * FROM ORDERS</a:t>
            </a:r>
          </a:p>
          <a:p>
            <a:pPr marL="609600" indent="-609600" eaLnBrk="1" hangingPunct="1">
              <a:buFont typeface="Wingdings" panose="05000000000000000000" pitchFamily="2" charset="2"/>
              <a:buNone/>
            </a:pPr>
            <a:r>
              <a:rPr lang="en-US" altLang="en-US" sz="2800"/>
              <a:t>SELECT * FROM CUSTOMERS</a:t>
            </a:r>
          </a:p>
          <a:p>
            <a:pPr marL="609600" indent="-609600" eaLnBrk="1" hangingPunct="1">
              <a:buFont typeface="Wingdings" panose="05000000000000000000" pitchFamily="2" charset="2"/>
              <a:buNone/>
            </a:pPr>
            <a:r>
              <a:rPr lang="en-US" altLang="en-US" sz="2800"/>
              <a:t>COMMIT TRANSACTION</a:t>
            </a:r>
            <a:endParaRPr lang="en-US" altLang="en-US" sz="2400"/>
          </a:p>
        </p:txBody>
      </p:sp>
      <p:sp>
        <p:nvSpPr>
          <p:cNvPr id="3" name="Date Placeholder 2"/>
          <p:cNvSpPr>
            <a:spLocks noGrp="1"/>
          </p:cNvSpPr>
          <p:nvPr>
            <p:ph type="dt" sz="half" idx="10"/>
          </p:nvPr>
        </p:nvSpPr>
        <p:spPr/>
        <p:txBody>
          <a:bodyPr/>
          <a:lstStyle/>
          <a:p>
            <a:pPr>
              <a:defRPr/>
            </a:pPr>
            <a:endParaRPr lang="en-US"/>
          </a:p>
        </p:txBody>
      </p:sp>
    </p:spTree>
    <p:extLst>
      <p:ext uri="{BB962C8B-B14F-4D97-AF65-F5344CB8AC3E}">
        <p14:creationId xmlns:p14="http://schemas.microsoft.com/office/powerpoint/2010/main" val="222388201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2051" y="609600"/>
            <a:ext cx="7793037" cy="1143000"/>
          </a:xfrm>
        </p:spPr>
        <p:txBody>
          <a:bodyPr/>
          <a:lstStyle/>
          <a:p>
            <a:r>
              <a:rPr lang="en-US" dirty="0"/>
              <a:t>Read </a:t>
            </a:r>
            <a:r>
              <a:rPr lang="en-US" dirty="0" err="1"/>
              <a:t>uncommited</a:t>
            </a:r>
            <a:endParaRPr lang="en-US" dirty="0"/>
          </a:p>
        </p:txBody>
      </p:sp>
      <p:sp>
        <p:nvSpPr>
          <p:cNvPr id="3" name="Content Placeholder 2"/>
          <p:cNvSpPr>
            <a:spLocks noGrp="1"/>
          </p:cNvSpPr>
          <p:nvPr>
            <p:ph idx="1"/>
          </p:nvPr>
        </p:nvSpPr>
        <p:spPr>
          <a:xfrm>
            <a:off x="762000" y="1981200"/>
            <a:ext cx="7772400" cy="4114800"/>
          </a:xfrm>
        </p:spPr>
        <p:txBody>
          <a:bodyPr/>
          <a:lstStyle/>
          <a:p>
            <a:r>
              <a:rPr lang="en-US" sz="2400" dirty="0" err="1"/>
              <a:t>Đặc</a:t>
            </a:r>
            <a:r>
              <a:rPr lang="en-US" sz="2400" dirty="0"/>
              <a:t> </a:t>
            </a:r>
            <a:r>
              <a:rPr lang="en-US" sz="2400" dirty="0" err="1"/>
              <a:t>điểm</a:t>
            </a:r>
            <a:r>
              <a:rPr lang="en-US" sz="2400" dirty="0"/>
              <a:t> </a:t>
            </a:r>
          </a:p>
          <a:p>
            <a:pPr lvl="1"/>
            <a:r>
              <a:rPr lang="en-US" sz="2000" dirty="0" err="1"/>
              <a:t>Đọc</a:t>
            </a:r>
            <a:r>
              <a:rPr lang="en-US" sz="2000" dirty="0"/>
              <a:t> </a:t>
            </a:r>
            <a:r>
              <a:rPr lang="en-US" sz="2000" dirty="0" err="1"/>
              <a:t>dữ</a:t>
            </a:r>
            <a:r>
              <a:rPr lang="en-US" sz="2000" dirty="0"/>
              <a:t> </a:t>
            </a:r>
            <a:r>
              <a:rPr lang="en-US" sz="2000" dirty="0" err="1"/>
              <a:t>liệu</a:t>
            </a:r>
            <a:r>
              <a:rPr lang="en-US" sz="2000" dirty="0"/>
              <a:t>: </a:t>
            </a:r>
            <a:r>
              <a:rPr lang="en-US" sz="2000" dirty="0" err="1"/>
              <a:t>không</a:t>
            </a:r>
            <a:r>
              <a:rPr lang="en-US" sz="2000" dirty="0"/>
              <a:t> </a:t>
            </a:r>
            <a:r>
              <a:rPr lang="en-US" sz="2000" dirty="0" err="1"/>
              <a:t>cần</a:t>
            </a:r>
            <a:r>
              <a:rPr lang="en-US" sz="2000" dirty="0"/>
              <a:t> </a:t>
            </a:r>
            <a:r>
              <a:rPr lang="en-US" sz="2000" dirty="0" err="1"/>
              <a:t>thiết</a:t>
            </a:r>
            <a:r>
              <a:rPr lang="en-US" sz="2000" dirty="0"/>
              <a:t> </a:t>
            </a:r>
            <a:r>
              <a:rPr lang="en-US" sz="2000" dirty="0" err="1"/>
              <a:t>lập</a:t>
            </a:r>
            <a:r>
              <a:rPr lang="en-US" sz="2000" dirty="0"/>
              <a:t> </a:t>
            </a:r>
            <a:r>
              <a:rPr lang="en-US" sz="2000" dirty="0" err="1"/>
              <a:t>Slock</a:t>
            </a:r>
            <a:endParaRPr lang="en-US" sz="2000" dirty="0"/>
          </a:p>
          <a:p>
            <a:pPr lvl="1"/>
            <a:r>
              <a:rPr lang="en-US" sz="2000" dirty="0" err="1"/>
              <a:t>Ghi</a:t>
            </a:r>
            <a:r>
              <a:rPr lang="en-US" sz="2000" dirty="0"/>
              <a:t> </a:t>
            </a:r>
            <a:r>
              <a:rPr lang="en-US" sz="2000" dirty="0" err="1"/>
              <a:t>dữ</a:t>
            </a:r>
            <a:r>
              <a:rPr lang="en-US" sz="2000" dirty="0"/>
              <a:t> </a:t>
            </a:r>
            <a:r>
              <a:rPr lang="en-US" sz="2000" dirty="0" err="1"/>
              <a:t>liệu</a:t>
            </a:r>
            <a:r>
              <a:rPr lang="en-US" sz="2000" dirty="0"/>
              <a:t>: SQL Server </a:t>
            </a:r>
            <a:r>
              <a:rPr lang="en-US" sz="2000" dirty="0" err="1"/>
              <a:t>tự</a:t>
            </a:r>
            <a:r>
              <a:rPr lang="en-US" sz="2000" dirty="0"/>
              <a:t> </a:t>
            </a:r>
            <a:r>
              <a:rPr lang="en-US" sz="2000" dirty="0" err="1"/>
              <a:t>động</a:t>
            </a:r>
            <a:r>
              <a:rPr lang="en-US" sz="2000" dirty="0"/>
              <a:t> </a:t>
            </a:r>
            <a:r>
              <a:rPr lang="en-US" sz="2000" dirty="0" err="1"/>
              <a:t>thiết</a:t>
            </a:r>
            <a:r>
              <a:rPr lang="en-US" sz="2000" dirty="0"/>
              <a:t> </a:t>
            </a:r>
            <a:r>
              <a:rPr lang="en-US" sz="2000" dirty="0" err="1"/>
              <a:t>lập</a:t>
            </a:r>
            <a:r>
              <a:rPr lang="en-US" sz="2000" dirty="0"/>
              <a:t> </a:t>
            </a:r>
            <a:r>
              <a:rPr lang="en-US" sz="2000" dirty="0" err="1"/>
              <a:t>Xlock</a:t>
            </a:r>
            <a:r>
              <a:rPr lang="en-US" sz="2000" dirty="0"/>
              <a:t> </a:t>
            </a:r>
            <a:r>
              <a:rPr lang="en-US" sz="2000" dirty="0" err="1"/>
              <a:t>trên</a:t>
            </a:r>
            <a:r>
              <a:rPr lang="en-US" sz="2000" dirty="0"/>
              <a:t> </a:t>
            </a:r>
            <a:r>
              <a:rPr lang="en-US" sz="2000" dirty="0" err="1"/>
              <a:t>đơn</a:t>
            </a:r>
            <a:r>
              <a:rPr lang="en-US" sz="2000" dirty="0"/>
              <a:t> </a:t>
            </a:r>
            <a:r>
              <a:rPr lang="en-US" sz="2000" dirty="0" err="1"/>
              <a:t>vị</a:t>
            </a:r>
            <a:r>
              <a:rPr lang="en-US" sz="2000" dirty="0"/>
              <a:t> </a:t>
            </a:r>
            <a:r>
              <a:rPr lang="en-US" sz="2000" dirty="0" err="1"/>
              <a:t>dữ</a:t>
            </a:r>
            <a:r>
              <a:rPr lang="en-US" sz="2000" dirty="0"/>
              <a:t> </a:t>
            </a:r>
            <a:r>
              <a:rPr lang="en-US" sz="2000" dirty="0" err="1"/>
              <a:t>liệu</a:t>
            </a:r>
            <a:r>
              <a:rPr lang="en-US" sz="2000" dirty="0"/>
              <a:t> </a:t>
            </a:r>
            <a:r>
              <a:rPr lang="en-US" sz="2000" dirty="0" err="1"/>
              <a:t>được</a:t>
            </a:r>
            <a:r>
              <a:rPr lang="en-US" sz="2000" dirty="0"/>
              <a:t> </a:t>
            </a:r>
            <a:r>
              <a:rPr lang="en-US" sz="2000" dirty="0" err="1"/>
              <a:t>ghi</a:t>
            </a:r>
            <a:r>
              <a:rPr lang="en-US" sz="2000" dirty="0"/>
              <a:t>. </a:t>
            </a:r>
            <a:r>
              <a:rPr lang="en-US" sz="2000" b="1" i="1" dirty="0" err="1">
                <a:solidFill>
                  <a:srgbClr val="C00000"/>
                </a:solidFill>
              </a:rPr>
              <a:t>Xlock</a:t>
            </a:r>
            <a:r>
              <a:rPr lang="en-US" sz="2000" b="1" i="1" dirty="0">
                <a:solidFill>
                  <a:srgbClr val="C00000"/>
                </a:solidFill>
              </a:rPr>
              <a:t> </a:t>
            </a:r>
            <a:r>
              <a:rPr lang="en-US" sz="2000" b="1" i="1" dirty="0" err="1">
                <a:solidFill>
                  <a:srgbClr val="C00000"/>
                </a:solidFill>
              </a:rPr>
              <a:t>được</a:t>
            </a:r>
            <a:r>
              <a:rPr lang="en-US" sz="2000" b="1" i="1" dirty="0">
                <a:solidFill>
                  <a:srgbClr val="C00000"/>
                </a:solidFill>
              </a:rPr>
              <a:t> </a:t>
            </a:r>
            <a:r>
              <a:rPr lang="en-US" sz="2000" b="1" i="1" dirty="0" err="1">
                <a:solidFill>
                  <a:srgbClr val="C00000"/>
                </a:solidFill>
              </a:rPr>
              <a:t>giữ</a:t>
            </a:r>
            <a:r>
              <a:rPr lang="en-US" sz="2000" b="1" i="1" dirty="0">
                <a:solidFill>
                  <a:srgbClr val="C00000"/>
                </a:solidFill>
              </a:rPr>
              <a:t> </a:t>
            </a:r>
            <a:r>
              <a:rPr lang="en-US" sz="2000" b="1" i="1" dirty="0" err="1">
                <a:solidFill>
                  <a:srgbClr val="C00000"/>
                </a:solidFill>
              </a:rPr>
              <a:t>cho</a:t>
            </a:r>
            <a:r>
              <a:rPr lang="en-US" sz="2000" b="1" i="1" dirty="0">
                <a:solidFill>
                  <a:srgbClr val="C00000"/>
                </a:solidFill>
              </a:rPr>
              <a:t> </a:t>
            </a:r>
            <a:r>
              <a:rPr lang="en-US" sz="2000" b="1" i="1" dirty="0" err="1">
                <a:solidFill>
                  <a:srgbClr val="C00000"/>
                </a:solidFill>
              </a:rPr>
              <a:t>đến</a:t>
            </a:r>
            <a:r>
              <a:rPr lang="en-US" sz="2000" b="1" i="1" dirty="0">
                <a:solidFill>
                  <a:srgbClr val="C00000"/>
                </a:solidFill>
              </a:rPr>
              <a:t> </a:t>
            </a:r>
            <a:r>
              <a:rPr lang="en-US" sz="2000" b="1" i="1" dirty="0" err="1">
                <a:solidFill>
                  <a:srgbClr val="C00000"/>
                </a:solidFill>
              </a:rPr>
              <a:t>hết</a:t>
            </a:r>
            <a:r>
              <a:rPr lang="en-US" sz="2000" b="1" i="1" dirty="0">
                <a:solidFill>
                  <a:srgbClr val="C00000"/>
                </a:solidFill>
              </a:rPr>
              <a:t> </a:t>
            </a:r>
            <a:r>
              <a:rPr lang="en-US" sz="2000" b="1" i="1" dirty="0" err="1">
                <a:solidFill>
                  <a:srgbClr val="C00000"/>
                </a:solidFill>
              </a:rPr>
              <a:t>giao</a:t>
            </a:r>
            <a:r>
              <a:rPr lang="en-US" sz="2000" b="1" i="1" dirty="0">
                <a:solidFill>
                  <a:srgbClr val="C00000"/>
                </a:solidFill>
              </a:rPr>
              <a:t> </a:t>
            </a:r>
            <a:r>
              <a:rPr lang="en-US" sz="2000" b="1" i="1" dirty="0" err="1">
                <a:solidFill>
                  <a:srgbClr val="C00000"/>
                </a:solidFill>
              </a:rPr>
              <a:t>dịch</a:t>
            </a:r>
            <a:endParaRPr lang="en-US" sz="2000" b="1" i="1" dirty="0">
              <a:solidFill>
                <a:srgbClr val="C00000"/>
              </a:solidFill>
            </a:endParaRPr>
          </a:p>
          <a:p>
            <a:pPr lvl="1"/>
            <a:endParaRPr lang="en-US" sz="2000" dirty="0"/>
          </a:p>
        </p:txBody>
      </p:sp>
      <p:sp>
        <p:nvSpPr>
          <p:cNvPr id="5" name="Date Placeholder 4"/>
          <p:cNvSpPr>
            <a:spLocks noGrp="1"/>
          </p:cNvSpPr>
          <p:nvPr>
            <p:ph type="dt" sz="half" idx="10"/>
          </p:nvPr>
        </p:nvSpPr>
        <p:spPr/>
        <p:txBody>
          <a:bodyPr/>
          <a:lstStyle/>
          <a:p>
            <a:pPr>
              <a:defRPr/>
            </a:pPr>
            <a:endParaRPr lang="en-US"/>
          </a:p>
        </p:txBody>
      </p:sp>
    </p:spTree>
    <p:extLst>
      <p:ext uri="{BB962C8B-B14F-4D97-AF65-F5344CB8AC3E}">
        <p14:creationId xmlns:p14="http://schemas.microsoft.com/office/powerpoint/2010/main" val="405568987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 </a:t>
            </a:r>
            <a:r>
              <a:rPr lang="en-US" dirty="0" err="1"/>
              <a:t>uncommited</a:t>
            </a:r>
            <a:endParaRPr lang="en-GB" dirty="0"/>
          </a:p>
        </p:txBody>
      </p:sp>
      <p:sp>
        <p:nvSpPr>
          <p:cNvPr id="3" name="Content Placeholder 2"/>
          <p:cNvSpPr>
            <a:spLocks noGrp="1"/>
          </p:cNvSpPr>
          <p:nvPr>
            <p:ph idx="1"/>
          </p:nvPr>
        </p:nvSpPr>
        <p:spPr>
          <a:xfrm>
            <a:off x="762000" y="1981200"/>
            <a:ext cx="7772400" cy="4114800"/>
          </a:xfrm>
        </p:spPr>
        <p:txBody>
          <a:bodyPr/>
          <a:lstStyle/>
          <a:p>
            <a:pPr algn="just"/>
            <a:r>
              <a:rPr lang="en-GB" sz="2400" dirty="0" err="1"/>
              <a:t>Khi</a:t>
            </a:r>
            <a:r>
              <a:rPr lang="en-GB" sz="2400" dirty="0"/>
              <a:t> transaction </a:t>
            </a:r>
            <a:r>
              <a:rPr lang="en-GB" sz="2400" dirty="0" err="1"/>
              <a:t>thực</a:t>
            </a:r>
            <a:r>
              <a:rPr lang="en-GB" sz="2400" dirty="0"/>
              <a:t> </a:t>
            </a:r>
            <a:r>
              <a:rPr lang="en-GB" sz="2400" dirty="0" err="1"/>
              <a:t>hiện</a:t>
            </a:r>
            <a:r>
              <a:rPr lang="en-GB" sz="2400" dirty="0"/>
              <a:t> ở </a:t>
            </a:r>
            <a:r>
              <a:rPr lang="en-GB" sz="2400" dirty="0" err="1"/>
              <a:t>mức</a:t>
            </a:r>
            <a:r>
              <a:rPr lang="en-GB" sz="2400" dirty="0"/>
              <a:t> </a:t>
            </a:r>
            <a:r>
              <a:rPr lang="en-GB" sz="2400" dirty="0" err="1"/>
              <a:t>này</a:t>
            </a:r>
            <a:r>
              <a:rPr lang="en-GB" sz="2400" dirty="0"/>
              <a:t>, </a:t>
            </a:r>
            <a:r>
              <a:rPr lang="en-GB" sz="2400" dirty="0" err="1"/>
              <a:t>các</a:t>
            </a:r>
            <a:r>
              <a:rPr lang="en-GB" sz="2400" dirty="0"/>
              <a:t> </a:t>
            </a:r>
            <a:r>
              <a:rPr lang="en-GB" sz="2400" dirty="0" err="1"/>
              <a:t>truy</a:t>
            </a:r>
            <a:r>
              <a:rPr lang="en-GB" sz="2400" dirty="0"/>
              <a:t> </a:t>
            </a:r>
            <a:r>
              <a:rPr lang="en-GB" sz="2400" dirty="0" err="1"/>
              <a:t>vấn</a:t>
            </a:r>
            <a:r>
              <a:rPr lang="en-GB" sz="2400" dirty="0"/>
              <a:t> </a:t>
            </a:r>
            <a:r>
              <a:rPr lang="en-GB" sz="2400" dirty="0" err="1"/>
              <a:t>vẫn</a:t>
            </a:r>
            <a:r>
              <a:rPr lang="en-GB" sz="2400" dirty="0"/>
              <a:t> </a:t>
            </a:r>
            <a:r>
              <a:rPr lang="en-GB" sz="2400" dirty="0" err="1"/>
              <a:t>có</a:t>
            </a:r>
            <a:r>
              <a:rPr lang="en-GB" sz="2400" dirty="0"/>
              <a:t> </a:t>
            </a:r>
            <a:r>
              <a:rPr lang="en-GB" sz="2400" dirty="0" err="1"/>
              <a:t>thể</a:t>
            </a:r>
            <a:r>
              <a:rPr lang="en-GB" sz="2400" dirty="0"/>
              <a:t> </a:t>
            </a:r>
            <a:r>
              <a:rPr lang="en-GB" sz="2400" dirty="0" err="1"/>
              <a:t>truy</a:t>
            </a:r>
            <a:r>
              <a:rPr lang="en-GB" sz="2400" dirty="0"/>
              <a:t> </a:t>
            </a:r>
            <a:r>
              <a:rPr lang="en-GB" sz="2400" dirty="0" err="1"/>
              <a:t>cập</a:t>
            </a:r>
            <a:r>
              <a:rPr lang="en-GB" sz="2400" dirty="0"/>
              <a:t> </a:t>
            </a:r>
            <a:r>
              <a:rPr lang="en-GB" sz="2400" dirty="0" err="1"/>
              <a:t>vào</a:t>
            </a:r>
            <a:r>
              <a:rPr lang="en-GB" sz="2400" dirty="0"/>
              <a:t> </a:t>
            </a:r>
            <a:r>
              <a:rPr lang="en-GB" sz="2400" dirty="0" err="1"/>
              <a:t>các</a:t>
            </a:r>
            <a:r>
              <a:rPr lang="en-GB" sz="2400" dirty="0"/>
              <a:t> </a:t>
            </a:r>
            <a:r>
              <a:rPr lang="en-GB" sz="2400" dirty="0" err="1"/>
              <a:t>bản</a:t>
            </a:r>
            <a:r>
              <a:rPr lang="en-GB" sz="2400" dirty="0"/>
              <a:t> </a:t>
            </a:r>
            <a:r>
              <a:rPr lang="en-GB" sz="2400" dirty="0" err="1"/>
              <a:t>ghi</a:t>
            </a:r>
            <a:r>
              <a:rPr lang="en-GB" sz="2400" dirty="0"/>
              <a:t> </a:t>
            </a:r>
            <a:r>
              <a:rPr lang="en-GB" sz="2400" dirty="0" err="1"/>
              <a:t>đang</a:t>
            </a:r>
            <a:r>
              <a:rPr lang="en-GB" sz="2400" dirty="0"/>
              <a:t> </a:t>
            </a:r>
            <a:r>
              <a:rPr lang="en-GB" sz="2400" dirty="0" err="1"/>
              <a:t>được</a:t>
            </a:r>
            <a:r>
              <a:rPr lang="en-GB" sz="2400" dirty="0"/>
              <a:t> </a:t>
            </a:r>
            <a:r>
              <a:rPr lang="en-GB" sz="2400" dirty="0" err="1"/>
              <a:t>cập</a:t>
            </a:r>
            <a:r>
              <a:rPr lang="en-GB" sz="2400" dirty="0"/>
              <a:t> </a:t>
            </a:r>
            <a:r>
              <a:rPr lang="en-GB" sz="2400" dirty="0" err="1"/>
              <a:t>nhật</a:t>
            </a:r>
            <a:r>
              <a:rPr lang="en-GB" sz="2400" dirty="0"/>
              <a:t> </a:t>
            </a:r>
            <a:r>
              <a:rPr lang="en-GB" sz="2400" dirty="0" err="1"/>
              <a:t>bởi</a:t>
            </a:r>
            <a:r>
              <a:rPr lang="en-GB" sz="2400" dirty="0"/>
              <a:t> </a:t>
            </a:r>
            <a:r>
              <a:rPr lang="en-GB" sz="2400" dirty="0" err="1"/>
              <a:t>một</a:t>
            </a:r>
            <a:r>
              <a:rPr lang="en-GB" sz="2400" dirty="0"/>
              <a:t> transaction </a:t>
            </a:r>
            <a:r>
              <a:rPr lang="en-GB" sz="2400" dirty="0" err="1"/>
              <a:t>khác</a:t>
            </a:r>
            <a:r>
              <a:rPr lang="en-GB" sz="2400" dirty="0"/>
              <a:t> </a:t>
            </a:r>
            <a:r>
              <a:rPr lang="en-GB" sz="2400" dirty="0" err="1"/>
              <a:t>và</a:t>
            </a:r>
            <a:r>
              <a:rPr lang="en-GB" sz="2400" dirty="0"/>
              <a:t> </a:t>
            </a:r>
            <a:r>
              <a:rPr lang="en-GB" sz="2400" dirty="0" err="1"/>
              <a:t>nhận</a:t>
            </a:r>
            <a:r>
              <a:rPr lang="en-GB" sz="2400" dirty="0"/>
              <a:t> </a:t>
            </a:r>
            <a:r>
              <a:rPr lang="en-GB" sz="2400" dirty="0" err="1"/>
              <a:t>được</a:t>
            </a:r>
            <a:r>
              <a:rPr lang="en-GB" sz="2400" dirty="0"/>
              <a:t> </a:t>
            </a:r>
            <a:r>
              <a:rPr lang="en-GB" sz="2400" dirty="0" err="1"/>
              <a:t>dữ</a:t>
            </a:r>
            <a:r>
              <a:rPr lang="en-GB" sz="2400" dirty="0"/>
              <a:t> </a:t>
            </a:r>
            <a:r>
              <a:rPr lang="en-GB" sz="2400" dirty="0" err="1"/>
              <a:t>liệu</a:t>
            </a:r>
            <a:r>
              <a:rPr lang="en-GB" sz="2400" dirty="0"/>
              <a:t> </a:t>
            </a:r>
            <a:r>
              <a:rPr lang="en-GB" sz="2400" dirty="0" err="1"/>
              <a:t>tại</a:t>
            </a:r>
            <a:r>
              <a:rPr lang="en-GB" sz="2400" dirty="0"/>
              <a:t> </a:t>
            </a:r>
            <a:r>
              <a:rPr lang="en-GB" sz="2400" dirty="0" err="1"/>
              <a:t>thời</a:t>
            </a:r>
            <a:r>
              <a:rPr lang="en-GB" sz="2400" dirty="0"/>
              <a:t> </a:t>
            </a:r>
            <a:r>
              <a:rPr lang="en-GB" sz="2400" dirty="0" err="1"/>
              <a:t>điểm</a:t>
            </a:r>
            <a:r>
              <a:rPr lang="en-GB" sz="2400" dirty="0"/>
              <a:t> </a:t>
            </a:r>
            <a:r>
              <a:rPr lang="en-GB" sz="2400" dirty="0" err="1"/>
              <a:t>đó</a:t>
            </a:r>
            <a:r>
              <a:rPr lang="en-GB" sz="2400" dirty="0"/>
              <a:t> </a:t>
            </a:r>
            <a:r>
              <a:rPr lang="en-GB" sz="2400" dirty="0" err="1"/>
              <a:t>mặc</a:t>
            </a:r>
            <a:r>
              <a:rPr lang="en-GB" sz="2400" dirty="0"/>
              <a:t> </a:t>
            </a:r>
            <a:r>
              <a:rPr lang="en-GB" sz="2400" dirty="0" err="1"/>
              <a:t>dù</a:t>
            </a:r>
            <a:r>
              <a:rPr lang="en-GB" sz="2400" dirty="0"/>
              <a:t> </a:t>
            </a:r>
            <a:r>
              <a:rPr lang="en-GB" sz="2400" dirty="0" err="1"/>
              <a:t>dữ</a:t>
            </a:r>
            <a:r>
              <a:rPr lang="en-GB" sz="2400" dirty="0"/>
              <a:t> </a:t>
            </a:r>
            <a:r>
              <a:rPr lang="en-GB" sz="2400" dirty="0" err="1"/>
              <a:t>liệu</a:t>
            </a:r>
            <a:r>
              <a:rPr lang="en-GB" sz="2400" dirty="0"/>
              <a:t> </a:t>
            </a:r>
            <a:r>
              <a:rPr lang="en-GB" sz="2400" dirty="0" err="1"/>
              <a:t>đó</a:t>
            </a:r>
            <a:r>
              <a:rPr lang="en-GB" sz="2400" dirty="0"/>
              <a:t> </a:t>
            </a:r>
            <a:r>
              <a:rPr lang="en-GB" sz="2400" b="1" dirty="0" err="1"/>
              <a:t>chưa</a:t>
            </a:r>
            <a:r>
              <a:rPr lang="en-GB" sz="2400" b="1" dirty="0"/>
              <a:t> </a:t>
            </a:r>
            <a:r>
              <a:rPr lang="en-GB" sz="2400" b="1" dirty="0" err="1"/>
              <a:t>được</a:t>
            </a:r>
            <a:r>
              <a:rPr lang="en-GB" sz="2400" b="1" dirty="0"/>
              <a:t> commit</a:t>
            </a:r>
          </a:p>
        </p:txBody>
      </p:sp>
      <p:sp>
        <p:nvSpPr>
          <p:cNvPr id="5" name="Date Placeholder 4"/>
          <p:cNvSpPr>
            <a:spLocks noGrp="1"/>
          </p:cNvSpPr>
          <p:nvPr>
            <p:ph type="dt" sz="half" idx="10"/>
          </p:nvPr>
        </p:nvSpPr>
        <p:spPr/>
        <p:txBody>
          <a:bodyPr/>
          <a:lstStyle/>
          <a:p>
            <a:pPr>
              <a:defRPr/>
            </a:pPr>
            <a:endParaRPr lang="en-US"/>
          </a:p>
        </p:txBody>
      </p:sp>
    </p:spTree>
    <p:extLst>
      <p:ext uri="{BB962C8B-B14F-4D97-AF65-F5344CB8AC3E}">
        <p14:creationId xmlns:p14="http://schemas.microsoft.com/office/powerpoint/2010/main" val="10029947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990600"/>
            <a:ext cx="7038205" cy="664979"/>
          </a:xfrm>
        </p:spPr>
        <p:txBody>
          <a:bodyPr>
            <a:normAutofit/>
          </a:bodyPr>
          <a:lstStyle/>
          <a:p>
            <a:r>
              <a:rPr lang="en-US" sz="3200" dirty="0"/>
              <a:t>Read uncommitted </a:t>
            </a:r>
            <a:r>
              <a:rPr lang="en-US" sz="3200" dirty="0" err="1"/>
              <a:t>và</a:t>
            </a:r>
            <a:r>
              <a:rPr lang="en-US" sz="3200" dirty="0"/>
              <a:t> Lost Updated</a:t>
            </a:r>
          </a:p>
        </p:txBody>
      </p:sp>
      <p:pic>
        <p:nvPicPr>
          <p:cNvPr id="4" name="Picture 3"/>
          <p:cNvPicPr>
            <a:picLocks noChangeAspect="1"/>
          </p:cNvPicPr>
          <p:nvPr/>
        </p:nvPicPr>
        <p:blipFill>
          <a:blip r:embed="rId2"/>
          <a:stretch>
            <a:fillRect/>
          </a:stretch>
        </p:blipFill>
        <p:spPr>
          <a:xfrm>
            <a:off x="1600200" y="2133600"/>
            <a:ext cx="5914352" cy="4208714"/>
          </a:xfrm>
          <a:prstGeom prst="rect">
            <a:avLst/>
          </a:prstGeom>
        </p:spPr>
      </p:pic>
      <p:sp>
        <p:nvSpPr>
          <p:cNvPr id="5" name="Date Placeholder 4"/>
          <p:cNvSpPr>
            <a:spLocks noGrp="1"/>
          </p:cNvSpPr>
          <p:nvPr>
            <p:ph type="dt" sz="half" idx="10"/>
          </p:nvPr>
        </p:nvSpPr>
        <p:spPr/>
        <p:txBody>
          <a:bodyPr/>
          <a:lstStyle/>
          <a:p>
            <a:pPr>
              <a:defRPr/>
            </a:pPr>
            <a:endParaRPr lang="en-US"/>
          </a:p>
        </p:txBody>
      </p:sp>
    </p:spTree>
    <p:extLst>
      <p:ext uri="{BB962C8B-B14F-4D97-AF65-F5344CB8AC3E}">
        <p14:creationId xmlns:p14="http://schemas.microsoft.com/office/powerpoint/2010/main" val="1744494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81000" y="10853"/>
            <a:ext cx="7848600" cy="6847147"/>
          </a:xfrm>
          <a:prstGeom prst="rect">
            <a:avLst/>
          </a:prstGeom>
        </p:spPr>
      </p:pic>
    </p:spTree>
    <p:extLst>
      <p:ext uri="{BB962C8B-B14F-4D97-AF65-F5344CB8AC3E}">
        <p14:creationId xmlns:p14="http://schemas.microsoft.com/office/powerpoint/2010/main" val="90352269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Read uncommitted </a:t>
            </a:r>
            <a:r>
              <a:rPr lang="en-US" sz="3600" dirty="0" err="1"/>
              <a:t>và</a:t>
            </a:r>
            <a:r>
              <a:rPr lang="en-US" sz="3600" dirty="0"/>
              <a:t> Lost Updated</a:t>
            </a:r>
          </a:p>
        </p:txBody>
      </p:sp>
      <p:pic>
        <p:nvPicPr>
          <p:cNvPr id="4" name="Picture 3"/>
          <p:cNvPicPr>
            <a:picLocks noChangeAspect="1"/>
          </p:cNvPicPr>
          <p:nvPr/>
        </p:nvPicPr>
        <p:blipFill>
          <a:blip r:embed="rId2"/>
          <a:stretch>
            <a:fillRect/>
          </a:stretch>
        </p:blipFill>
        <p:spPr>
          <a:xfrm>
            <a:off x="1973562" y="1934548"/>
            <a:ext cx="5699634" cy="4066202"/>
          </a:xfrm>
          <a:prstGeom prst="rect">
            <a:avLst/>
          </a:prstGeom>
        </p:spPr>
      </p:pic>
      <p:sp>
        <p:nvSpPr>
          <p:cNvPr id="5" name="Date Placeholder 4"/>
          <p:cNvSpPr>
            <a:spLocks noGrp="1"/>
          </p:cNvSpPr>
          <p:nvPr>
            <p:ph type="dt" sz="half" idx="10"/>
          </p:nvPr>
        </p:nvSpPr>
        <p:spPr/>
        <p:txBody>
          <a:bodyPr/>
          <a:lstStyle/>
          <a:p>
            <a:pPr>
              <a:defRPr/>
            </a:pPr>
            <a:endParaRPr lang="en-US"/>
          </a:p>
        </p:txBody>
      </p:sp>
    </p:spTree>
    <p:extLst>
      <p:ext uri="{BB962C8B-B14F-4D97-AF65-F5344CB8AC3E}">
        <p14:creationId xmlns:p14="http://schemas.microsoft.com/office/powerpoint/2010/main" val="212786039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 </a:t>
            </a:r>
            <a:r>
              <a:rPr lang="en-US" dirty="0" err="1"/>
              <a:t>uncommited</a:t>
            </a:r>
            <a:endParaRPr lang="en-US" dirty="0"/>
          </a:p>
        </p:txBody>
      </p:sp>
      <p:sp>
        <p:nvSpPr>
          <p:cNvPr id="3" name="Content Placeholder 2"/>
          <p:cNvSpPr>
            <a:spLocks noGrp="1"/>
          </p:cNvSpPr>
          <p:nvPr>
            <p:ph idx="1"/>
          </p:nvPr>
        </p:nvSpPr>
        <p:spPr>
          <a:xfrm>
            <a:off x="762000" y="1981200"/>
            <a:ext cx="7772400" cy="4114800"/>
          </a:xfrm>
        </p:spPr>
        <p:txBody>
          <a:bodyPr/>
          <a:lstStyle/>
          <a:p>
            <a:r>
              <a:rPr lang="en-US" sz="2400" b="1" dirty="0" err="1"/>
              <a:t>Ưu</a:t>
            </a:r>
            <a:r>
              <a:rPr lang="en-US" sz="2400" b="1" dirty="0"/>
              <a:t> </a:t>
            </a:r>
            <a:r>
              <a:rPr lang="en-US" sz="2400" b="1" dirty="0" err="1"/>
              <a:t>điểm</a:t>
            </a:r>
            <a:r>
              <a:rPr lang="en-US" sz="2400" b="1" dirty="0"/>
              <a:t>:</a:t>
            </a:r>
          </a:p>
          <a:p>
            <a:pPr lvl="1"/>
            <a:r>
              <a:rPr lang="en-US" sz="2000" dirty="0" err="1"/>
              <a:t>Giải</a:t>
            </a:r>
            <a:r>
              <a:rPr lang="en-US" sz="2000" dirty="0"/>
              <a:t> </a:t>
            </a:r>
            <a:r>
              <a:rPr lang="en-US" sz="2000" dirty="0" err="1"/>
              <a:t>quyết</a:t>
            </a:r>
            <a:r>
              <a:rPr lang="en-US" sz="2000" dirty="0"/>
              <a:t> </a:t>
            </a:r>
            <a:r>
              <a:rPr lang="en-US" sz="2000" dirty="0" err="1"/>
              <a:t>vấn</a:t>
            </a:r>
            <a:r>
              <a:rPr lang="en-US" sz="2000" dirty="0"/>
              <a:t> </a:t>
            </a:r>
            <a:r>
              <a:rPr lang="en-US" sz="2000" dirty="0" err="1"/>
              <a:t>đề</a:t>
            </a:r>
            <a:r>
              <a:rPr lang="en-US" sz="2000" dirty="0"/>
              <a:t> Lost Updated</a:t>
            </a:r>
          </a:p>
          <a:p>
            <a:pPr lvl="1"/>
            <a:r>
              <a:rPr lang="en-US" sz="2000" dirty="0" err="1"/>
              <a:t>Không</a:t>
            </a:r>
            <a:r>
              <a:rPr lang="en-US" sz="2000" dirty="0"/>
              <a:t> </a:t>
            </a:r>
            <a:r>
              <a:rPr lang="en-US" sz="2000" dirty="0" err="1"/>
              <a:t>cần</a:t>
            </a:r>
            <a:r>
              <a:rPr lang="en-US" sz="2000" dirty="0"/>
              <a:t> </a:t>
            </a:r>
            <a:r>
              <a:rPr lang="en-US" sz="2000" dirty="0" err="1"/>
              <a:t>thiết</a:t>
            </a:r>
            <a:r>
              <a:rPr lang="en-US" sz="2000" dirty="0"/>
              <a:t> </a:t>
            </a:r>
            <a:r>
              <a:rPr lang="en-US" sz="2000" dirty="0" err="1"/>
              <a:t>lập</a:t>
            </a:r>
            <a:r>
              <a:rPr lang="en-US" sz="2000" dirty="0"/>
              <a:t> </a:t>
            </a:r>
            <a:r>
              <a:rPr lang="en-US" sz="2000" dirty="0" err="1"/>
              <a:t>Slock</a:t>
            </a:r>
            <a:r>
              <a:rPr lang="en-US" sz="2000" dirty="0"/>
              <a:t>, </a:t>
            </a:r>
            <a:r>
              <a:rPr lang="en-US" sz="2000" dirty="0" err="1"/>
              <a:t>không</a:t>
            </a:r>
            <a:r>
              <a:rPr lang="en-US" sz="2000" dirty="0"/>
              <a:t> </a:t>
            </a:r>
            <a:r>
              <a:rPr lang="en-US" sz="2000" dirty="0" err="1"/>
              <a:t>cản</a:t>
            </a:r>
            <a:r>
              <a:rPr lang="en-US" sz="2000" dirty="0"/>
              <a:t> </a:t>
            </a:r>
            <a:r>
              <a:rPr lang="en-US" sz="2000" dirty="0" err="1"/>
              <a:t>trở</a:t>
            </a:r>
            <a:r>
              <a:rPr lang="en-US" sz="2000" dirty="0"/>
              <a:t> </a:t>
            </a:r>
            <a:r>
              <a:rPr lang="en-US" sz="2000" dirty="0" err="1"/>
              <a:t>giao</a:t>
            </a:r>
            <a:r>
              <a:rPr lang="en-US" sz="2000" dirty="0"/>
              <a:t> </a:t>
            </a:r>
            <a:r>
              <a:rPr lang="en-US" sz="2000" dirty="0" err="1"/>
              <a:t>dịch</a:t>
            </a:r>
            <a:r>
              <a:rPr lang="en-US" sz="2000" dirty="0"/>
              <a:t> </a:t>
            </a:r>
            <a:r>
              <a:rPr lang="en-US" sz="2000" dirty="0" err="1"/>
              <a:t>khác</a:t>
            </a:r>
            <a:r>
              <a:rPr lang="en-US" sz="2000" dirty="0"/>
              <a:t> </a:t>
            </a:r>
            <a:r>
              <a:rPr lang="en-US" sz="2000" dirty="0" err="1"/>
              <a:t>giữa</a:t>
            </a:r>
            <a:r>
              <a:rPr lang="en-US" sz="2000" dirty="0"/>
              <a:t> </a:t>
            </a:r>
            <a:r>
              <a:rPr lang="en-US" sz="2000" dirty="0" err="1"/>
              <a:t>Xlock</a:t>
            </a:r>
            <a:r>
              <a:rPr lang="en-US" sz="2000" dirty="0"/>
              <a:t>.</a:t>
            </a:r>
          </a:p>
          <a:p>
            <a:r>
              <a:rPr lang="en-US" sz="2400" b="1" dirty="0" err="1"/>
              <a:t>Hạn</a:t>
            </a:r>
            <a:r>
              <a:rPr lang="en-US" sz="2400" b="1" dirty="0"/>
              <a:t> </a:t>
            </a:r>
            <a:r>
              <a:rPr lang="en-US" sz="2400" b="1" dirty="0" err="1"/>
              <a:t>chế</a:t>
            </a:r>
            <a:r>
              <a:rPr lang="en-US" sz="2400" b="1" dirty="0"/>
              <a:t>:</a:t>
            </a:r>
          </a:p>
          <a:p>
            <a:pPr lvl="1"/>
            <a:r>
              <a:rPr lang="en-US" sz="2000" dirty="0" err="1"/>
              <a:t>Có</a:t>
            </a:r>
            <a:r>
              <a:rPr lang="en-US" sz="2000" dirty="0"/>
              <a:t> </a:t>
            </a:r>
            <a:r>
              <a:rPr lang="en-US" sz="2000" dirty="0" err="1"/>
              <a:t>khả</a:t>
            </a:r>
            <a:r>
              <a:rPr lang="en-US" sz="2000" dirty="0"/>
              <a:t> </a:t>
            </a:r>
            <a:r>
              <a:rPr lang="en-US" sz="2000" err="1"/>
              <a:t>năng</a:t>
            </a:r>
            <a:r>
              <a:rPr lang="en-US" sz="2000"/>
              <a:t> xảy </a:t>
            </a:r>
            <a:r>
              <a:rPr lang="en-US" sz="2000" dirty="0" err="1"/>
              <a:t>ra</a:t>
            </a:r>
            <a:r>
              <a:rPr lang="en-US" sz="2000" dirty="0"/>
              <a:t> 3 </a:t>
            </a:r>
            <a:r>
              <a:rPr lang="en-US" sz="2000" dirty="0" err="1"/>
              <a:t>vấn</a:t>
            </a:r>
            <a:r>
              <a:rPr lang="en-US" sz="2000" dirty="0"/>
              <a:t> </a:t>
            </a:r>
            <a:r>
              <a:rPr lang="en-US" sz="2000" dirty="0" err="1"/>
              <a:t>đề</a:t>
            </a:r>
            <a:r>
              <a:rPr lang="en-US" sz="2000" dirty="0"/>
              <a:t> </a:t>
            </a:r>
            <a:r>
              <a:rPr lang="en-US" sz="2000" dirty="0" err="1"/>
              <a:t>của</a:t>
            </a:r>
            <a:r>
              <a:rPr lang="en-US" sz="2000" dirty="0"/>
              <a:t> </a:t>
            </a:r>
            <a:r>
              <a:rPr lang="en-US" sz="2000" dirty="0" err="1"/>
              <a:t>truy</a:t>
            </a:r>
            <a:r>
              <a:rPr lang="en-US" sz="2000" dirty="0"/>
              <a:t> </a:t>
            </a:r>
            <a:r>
              <a:rPr lang="en-US" sz="2000" dirty="0" err="1"/>
              <a:t>xuất</a:t>
            </a:r>
            <a:r>
              <a:rPr lang="en-US" sz="2000" dirty="0"/>
              <a:t> </a:t>
            </a:r>
            <a:r>
              <a:rPr lang="en-US" sz="2000" dirty="0" err="1"/>
              <a:t>đồng</a:t>
            </a:r>
            <a:r>
              <a:rPr lang="en-US" sz="2000" dirty="0"/>
              <a:t> </a:t>
            </a:r>
            <a:r>
              <a:rPr lang="en-US" sz="2000" dirty="0" err="1"/>
              <a:t>thời</a:t>
            </a:r>
            <a:r>
              <a:rPr lang="en-US" sz="2000" dirty="0"/>
              <a:t>: Dirty Read, Unrepeatable Read, Phantom</a:t>
            </a:r>
          </a:p>
          <a:p>
            <a:pPr lvl="1"/>
            <a:endParaRPr lang="en-US" sz="2000" dirty="0"/>
          </a:p>
          <a:p>
            <a:pPr lvl="1"/>
            <a:endParaRPr lang="en-US" sz="2000" dirty="0"/>
          </a:p>
        </p:txBody>
      </p:sp>
      <p:sp>
        <p:nvSpPr>
          <p:cNvPr id="5" name="Date Placeholder 4"/>
          <p:cNvSpPr>
            <a:spLocks noGrp="1"/>
          </p:cNvSpPr>
          <p:nvPr>
            <p:ph type="dt" sz="half" idx="10"/>
          </p:nvPr>
        </p:nvSpPr>
        <p:spPr/>
        <p:txBody>
          <a:bodyPr/>
          <a:lstStyle/>
          <a:p>
            <a:pPr>
              <a:defRPr/>
            </a:pPr>
            <a:endParaRPr lang="en-US"/>
          </a:p>
        </p:txBody>
      </p:sp>
    </p:spTree>
    <p:extLst>
      <p:ext uri="{BB962C8B-B14F-4D97-AF65-F5344CB8AC3E}">
        <p14:creationId xmlns:p14="http://schemas.microsoft.com/office/powerpoint/2010/main" val="255204337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 </a:t>
            </a:r>
            <a:r>
              <a:rPr lang="en-US" dirty="0" err="1"/>
              <a:t>commited</a:t>
            </a:r>
            <a:endParaRPr lang="en-US" dirty="0"/>
          </a:p>
        </p:txBody>
      </p:sp>
      <p:sp>
        <p:nvSpPr>
          <p:cNvPr id="3" name="Content Placeholder 2"/>
          <p:cNvSpPr>
            <a:spLocks noGrp="1"/>
          </p:cNvSpPr>
          <p:nvPr>
            <p:ph idx="1"/>
          </p:nvPr>
        </p:nvSpPr>
        <p:spPr>
          <a:xfrm>
            <a:off x="762000" y="2057400"/>
            <a:ext cx="7772400" cy="4114800"/>
          </a:xfrm>
        </p:spPr>
        <p:txBody>
          <a:bodyPr/>
          <a:lstStyle/>
          <a:p>
            <a:r>
              <a:rPr lang="en-US" sz="2400" b="1" dirty="0" err="1">
                <a:latin typeface="Arial" panose="020B0604020202020204" pitchFamily="34" charset="0"/>
                <a:cs typeface="Arial" panose="020B0604020202020204" pitchFamily="34" charset="0"/>
              </a:rPr>
              <a:t>Đặc</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điểm</a:t>
            </a:r>
            <a:endParaRPr lang="en-US" sz="2400" b="1" dirty="0">
              <a:latin typeface="Arial" panose="020B0604020202020204" pitchFamily="34" charset="0"/>
              <a:cs typeface="Arial" panose="020B0604020202020204" pitchFamily="34" charset="0"/>
            </a:endParaRPr>
          </a:p>
          <a:p>
            <a:pPr lvl="1"/>
            <a:r>
              <a:rPr lang="en-US" sz="2000" b="1" dirty="0" err="1">
                <a:latin typeface="Arial" panose="020B0604020202020204" pitchFamily="34" charset="0"/>
                <a:cs typeface="Arial" panose="020B0604020202020204" pitchFamily="34" charset="0"/>
              </a:rPr>
              <a:t>Đọc</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dữ</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liệu</a:t>
            </a:r>
            <a:r>
              <a:rPr lang="en-US" sz="2000" dirty="0">
                <a:latin typeface="Arial" panose="020B0604020202020204" pitchFamily="34" charset="0"/>
                <a:cs typeface="Arial" panose="020B0604020202020204" pitchFamily="34" charset="0"/>
              </a:rPr>
              <a:t>: SQL </a:t>
            </a:r>
            <a:r>
              <a:rPr lang="en-US" sz="2000" dirty="0" err="1">
                <a:latin typeface="Arial" panose="020B0604020202020204" pitchFamily="34" charset="0"/>
                <a:cs typeface="Arial" panose="020B0604020202020204" pitchFamily="34" charset="0"/>
              </a:rPr>
              <a:t>tự</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động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thiết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lập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Slock</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trên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đơn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vị</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dữ</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liệu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được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đọc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Slock</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được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giải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phóng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ngay</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đọc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xong</a:t>
            </a:r>
            <a:r>
              <a:rPr lang="en-US" sz="2000" dirty="0">
                <a:latin typeface="Arial" panose="020B0604020202020204" pitchFamily="34" charset="0"/>
                <a:cs typeface="Arial" panose="020B0604020202020204" pitchFamily="34" charset="0"/>
              </a:rPr>
              <a:t>.</a:t>
            </a:r>
          </a:p>
          <a:p>
            <a:pPr lvl="1"/>
            <a:r>
              <a:rPr lang="en-US" sz="2000" b="1" dirty="0" err="1">
                <a:latin typeface="Arial" panose="020B0604020202020204" pitchFamily="34" charset="0"/>
                <a:cs typeface="Arial" panose="020B0604020202020204" pitchFamily="34" charset="0"/>
              </a:rPr>
              <a:t>Ghi</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dữ</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liệu</a:t>
            </a:r>
            <a:r>
              <a:rPr lang="en-US" sz="2000" dirty="0">
                <a:latin typeface="Arial" panose="020B0604020202020204" pitchFamily="34" charset="0"/>
                <a:cs typeface="Arial" panose="020B0604020202020204" pitchFamily="34" charset="0"/>
              </a:rPr>
              <a:t>: SQL </a:t>
            </a:r>
            <a:r>
              <a:rPr lang="en-US" sz="2000" dirty="0" err="1">
                <a:latin typeface="Arial" panose="020B0604020202020204" pitchFamily="34" charset="0"/>
                <a:cs typeface="Arial" panose="020B0604020202020204" pitchFamily="34" charset="0"/>
              </a:rPr>
              <a:t>tự</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động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thiết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lập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Xlock</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trên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đơn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vị</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dữ</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liệu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được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ghi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Xlock</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được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giữ</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đến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kết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thúc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giao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dịch</a:t>
            </a:r>
            <a:r>
              <a:rPr lang="en-US" sz="2000" dirty="0">
                <a:latin typeface="Arial" panose="020B0604020202020204" pitchFamily="34" charset="0"/>
                <a:cs typeface="Arial" panose="020B0604020202020204" pitchFamily="34" charset="0"/>
              </a:rPr>
              <a:t>.</a:t>
            </a:r>
          </a:p>
          <a:p>
            <a:pPr lvl="1"/>
            <a:endParaRPr lang="en-US" sz="2000" dirty="0">
              <a:latin typeface="Arial" panose="020B0604020202020204" pitchFamily="34" charset="0"/>
              <a:cs typeface="Arial" panose="020B0604020202020204" pitchFamily="34" charset="0"/>
            </a:endParaRPr>
          </a:p>
        </p:txBody>
      </p:sp>
      <p:sp>
        <p:nvSpPr>
          <p:cNvPr id="5" name="Date Placeholder 4"/>
          <p:cNvSpPr>
            <a:spLocks noGrp="1"/>
          </p:cNvSpPr>
          <p:nvPr>
            <p:ph type="dt" sz="half" idx="10"/>
          </p:nvPr>
        </p:nvSpPr>
        <p:spPr/>
        <p:txBody>
          <a:bodyPr/>
          <a:lstStyle/>
          <a:p>
            <a:pPr>
              <a:defRPr/>
            </a:pPr>
            <a:endParaRPr lang="en-US"/>
          </a:p>
        </p:txBody>
      </p:sp>
    </p:spTree>
    <p:extLst>
      <p:ext uri="{BB962C8B-B14F-4D97-AF65-F5344CB8AC3E}">
        <p14:creationId xmlns:p14="http://schemas.microsoft.com/office/powerpoint/2010/main" val="394123723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 </a:t>
            </a:r>
            <a:r>
              <a:rPr lang="en-US" dirty="0" err="1"/>
              <a:t>commited</a:t>
            </a:r>
            <a:endParaRPr lang="en-GB" dirty="0"/>
          </a:p>
        </p:txBody>
      </p:sp>
      <p:sp>
        <p:nvSpPr>
          <p:cNvPr id="3" name="Content Placeholder 2"/>
          <p:cNvSpPr>
            <a:spLocks noGrp="1"/>
          </p:cNvSpPr>
          <p:nvPr>
            <p:ph idx="1"/>
          </p:nvPr>
        </p:nvSpPr>
        <p:spPr>
          <a:xfrm>
            <a:off x="762000" y="1981200"/>
            <a:ext cx="7772400" cy="4114800"/>
          </a:xfrm>
        </p:spPr>
        <p:txBody>
          <a:bodyPr/>
          <a:lstStyle/>
          <a:p>
            <a:r>
              <a:rPr lang="en-GB" sz="2400" dirty="0" err="1"/>
              <a:t>Đây</a:t>
            </a:r>
            <a:r>
              <a:rPr lang="en-GB" sz="2400" dirty="0"/>
              <a:t> </a:t>
            </a:r>
            <a:r>
              <a:rPr lang="en-GB" sz="2400" dirty="0" err="1"/>
              <a:t>là</a:t>
            </a:r>
            <a:r>
              <a:rPr lang="en-GB" sz="2400" dirty="0"/>
              <a:t> </a:t>
            </a:r>
            <a:r>
              <a:rPr lang="en-GB" sz="2400" dirty="0" err="1"/>
              <a:t>mức</a:t>
            </a:r>
            <a:r>
              <a:rPr lang="en-GB" sz="2400" dirty="0"/>
              <a:t> isolation </a:t>
            </a:r>
            <a:r>
              <a:rPr lang="en-GB" sz="2400" dirty="0" err="1"/>
              <a:t>mặc</a:t>
            </a:r>
            <a:r>
              <a:rPr lang="en-GB" sz="2400" dirty="0"/>
              <a:t> </a:t>
            </a:r>
            <a:r>
              <a:rPr lang="en-GB" sz="2400" dirty="0" err="1"/>
              <a:t>định</a:t>
            </a:r>
            <a:r>
              <a:rPr lang="en-GB" sz="2400" dirty="0"/>
              <a:t>. Transaction </a:t>
            </a:r>
            <a:r>
              <a:rPr lang="en-GB" sz="2400" dirty="0" err="1"/>
              <a:t>sẽ</a:t>
            </a:r>
            <a:r>
              <a:rPr lang="en-GB" sz="2400" dirty="0"/>
              <a:t> </a:t>
            </a:r>
            <a:r>
              <a:rPr lang="en-GB" sz="2400" dirty="0" err="1"/>
              <a:t>không</a:t>
            </a:r>
            <a:r>
              <a:rPr lang="en-GB" sz="2400" dirty="0"/>
              <a:t> </a:t>
            </a:r>
            <a:r>
              <a:rPr lang="en-GB" sz="2400" dirty="0" err="1"/>
              <a:t>đọc</a:t>
            </a:r>
            <a:r>
              <a:rPr lang="en-GB" sz="2400" dirty="0"/>
              <a:t> </a:t>
            </a:r>
            <a:r>
              <a:rPr lang="en-GB" sz="2400" dirty="0" err="1"/>
              <a:t>được</a:t>
            </a:r>
            <a:r>
              <a:rPr lang="en-GB" sz="2400" dirty="0"/>
              <a:t> </a:t>
            </a:r>
            <a:r>
              <a:rPr lang="en-GB" sz="2400" dirty="0" err="1"/>
              <a:t>dữ</a:t>
            </a:r>
            <a:r>
              <a:rPr lang="en-GB" sz="2400" dirty="0"/>
              <a:t> </a:t>
            </a:r>
            <a:r>
              <a:rPr lang="en-GB" sz="2400" dirty="0" err="1"/>
              <a:t>liệu</a:t>
            </a:r>
            <a:r>
              <a:rPr lang="en-GB" sz="2400" dirty="0"/>
              <a:t> </a:t>
            </a:r>
            <a:r>
              <a:rPr lang="en-GB" sz="2400" dirty="0" err="1"/>
              <a:t>đang</a:t>
            </a:r>
            <a:r>
              <a:rPr lang="en-GB" sz="2400" dirty="0"/>
              <a:t> </a:t>
            </a:r>
            <a:r>
              <a:rPr lang="en-GB" sz="2400" dirty="0" err="1"/>
              <a:t>được</a:t>
            </a:r>
            <a:r>
              <a:rPr lang="en-GB" sz="2400" dirty="0"/>
              <a:t> </a:t>
            </a:r>
            <a:r>
              <a:rPr lang="en-GB" sz="2400" dirty="0" err="1"/>
              <a:t>cập</a:t>
            </a:r>
            <a:r>
              <a:rPr lang="en-GB" sz="2400" dirty="0"/>
              <a:t> </a:t>
            </a:r>
            <a:r>
              <a:rPr lang="en-GB" sz="2400" dirty="0" err="1"/>
              <a:t>nhật</a:t>
            </a:r>
            <a:r>
              <a:rPr lang="en-GB" sz="2400" dirty="0"/>
              <a:t> </a:t>
            </a:r>
            <a:r>
              <a:rPr lang="en-GB" sz="2400" dirty="0" err="1"/>
              <a:t>mà</a:t>
            </a:r>
            <a:r>
              <a:rPr lang="en-GB" sz="2400" dirty="0"/>
              <a:t> </a:t>
            </a:r>
            <a:r>
              <a:rPr lang="en-GB" sz="2400" dirty="0" err="1"/>
              <a:t>phải</a:t>
            </a:r>
            <a:r>
              <a:rPr lang="en-GB" sz="2400" dirty="0"/>
              <a:t> </a:t>
            </a:r>
            <a:r>
              <a:rPr lang="en-GB" sz="2400" dirty="0" err="1"/>
              <a:t>đợi</a:t>
            </a:r>
            <a:r>
              <a:rPr lang="en-GB" sz="2400" dirty="0"/>
              <a:t> </a:t>
            </a:r>
            <a:r>
              <a:rPr lang="en-GB" sz="2400" dirty="0" err="1"/>
              <a:t>đến</a:t>
            </a:r>
            <a:r>
              <a:rPr lang="en-GB" sz="2400" dirty="0"/>
              <a:t> </a:t>
            </a:r>
            <a:r>
              <a:rPr lang="en-GB" sz="2400" dirty="0" err="1"/>
              <a:t>khi</a:t>
            </a:r>
            <a:r>
              <a:rPr lang="en-GB" sz="2400" dirty="0"/>
              <a:t> </a:t>
            </a:r>
            <a:r>
              <a:rPr lang="en-GB" sz="2400" dirty="0" err="1"/>
              <a:t>việc</a:t>
            </a:r>
            <a:r>
              <a:rPr lang="en-GB" sz="2400" dirty="0"/>
              <a:t> </a:t>
            </a:r>
            <a:r>
              <a:rPr lang="en-GB" sz="2400" dirty="0" err="1"/>
              <a:t>cập</a:t>
            </a:r>
            <a:r>
              <a:rPr lang="en-GB" sz="2400" dirty="0"/>
              <a:t> </a:t>
            </a:r>
            <a:r>
              <a:rPr lang="en-GB" sz="2400" dirty="0" err="1"/>
              <a:t>nhật</a:t>
            </a:r>
            <a:r>
              <a:rPr lang="en-GB" sz="2400" dirty="0"/>
              <a:t> </a:t>
            </a:r>
            <a:r>
              <a:rPr lang="en-GB" sz="2400" dirty="0" err="1"/>
              <a:t>thực</a:t>
            </a:r>
            <a:r>
              <a:rPr lang="en-GB" sz="2400" dirty="0"/>
              <a:t> </a:t>
            </a:r>
            <a:r>
              <a:rPr lang="en-GB" sz="2400" dirty="0" err="1"/>
              <a:t>hiện</a:t>
            </a:r>
            <a:r>
              <a:rPr lang="en-GB" sz="2400" dirty="0"/>
              <a:t> </a:t>
            </a:r>
            <a:r>
              <a:rPr lang="en-GB" sz="2400" dirty="0" err="1"/>
              <a:t>xong</a:t>
            </a:r>
            <a:r>
              <a:rPr lang="en-GB" sz="2400" dirty="0"/>
              <a:t>. </a:t>
            </a:r>
          </a:p>
          <a:p>
            <a:r>
              <a:rPr lang="en-GB" sz="2400" dirty="0" err="1"/>
              <a:t>Tránh</a:t>
            </a:r>
            <a:r>
              <a:rPr lang="en-GB" sz="2400" dirty="0"/>
              <a:t> </a:t>
            </a:r>
            <a:r>
              <a:rPr lang="en-GB" sz="2400" dirty="0" err="1"/>
              <a:t>được</a:t>
            </a:r>
            <a:r>
              <a:rPr lang="en-GB" sz="2400" dirty="0"/>
              <a:t> dirty read </a:t>
            </a:r>
            <a:r>
              <a:rPr lang="en-GB" sz="2400" dirty="0" err="1"/>
              <a:t>như</a:t>
            </a:r>
            <a:r>
              <a:rPr lang="en-GB" sz="2400" dirty="0"/>
              <a:t> ở </a:t>
            </a:r>
            <a:r>
              <a:rPr lang="en-GB" sz="2400" dirty="0" err="1"/>
              <a:t>mức</a:t>
            </a:r>
            <a:r>
              <a:rPr lang="en-GB" sz="2400" dirty="0"/>
              <a:t> </a:t>
            </a:r>
            <a:r>
              <a:rPr lang="en-GB" sz="2400" dirty="0" err="1"/>
              <a:t>trên</a:t>
            </a:r>
            <a:endParaRPr lang="en-GB" sz="2400" dirty="0"/>
          </a:p>
        </p:txBody>
      </p:sp>
      <p:sp>
        <p:nvSpPr>
          <p:cNvPr id="5" name="Date Placeholder 4"/>
          <p:cNvSpPr>
            <a:spLocks noGrp="1"/>
          </p:cNvSpPr>
          <p:nvPr>
            <p:ph type="dt" sz="half" idx="10"/>
          </p:nvPr>
        </p:nvSpPr>
        <p:spPr/>
        <p:txBody>
          <a:bodyPr/>
          <a:lstStyle/>
          <a:p>
            <a:pPr>
              <a:defRPr/>
            </a:pPr>
            <a:endParaRPr lang="en-US"/>
          </a:p>
        </p:txBody>
      </p:sp>
    </p:spTree>
    <p:extLst>
      <p:ext uri="{BB962C8B-B14F-4D97-AF65-F5344CB8AC3E}">
        <p14:creationId xmlns:p14="http://schemas.microsoft.com/office/powerpoint/2010/main" val="42490494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2051" y="533400"/>
            <a:ext cx="7793037" cy="1143000"/>
          </a:xfrm>
        </p:spPr>
        <p:txBody>
          <a:bodyPr/>
          <a:lstStyle/>
          <a:p>
            <a:r>
              <a:rPr lang="en-US" dirty="0"/>
              <a:t>Read </a:t>
            </a:r>
            <a:r>
              <a:rPr lang="en-US" dirty="0" err="1"/>
              <a:t>commited</a:t>
            </a:r>
            <a:r>
              <a:rPr lang="en-US" dirty="0"/>
              <a:t> </a:t>
            </a:r>
            <a:r>
              <a:rPr lang="en-US" dirty="0" err="1"/>
              <a:t>và</a:t>
            </a:r>
            <a:r>
              <a:rPr lang="en-US" dirty="0"/>
              <a:t> Dirty read</a:t>
            </a:r>
          </a:p>
        </p:txBody>
      </p:sp>
      <p:sp>
        <p:nvSpPr>
          <p:cNvPr id="3" name="Content Placeholder 2"/>
          <p:cNvSpPr>
            <a:spLocks noGrp="1"/>
          </p:cNvSpPr>
          <p:nvPr>
            <p:ph idx="1"/>
          </p:nvPr>
        </p:nvSpPr>
        <p:spPr/>
        <p:txBody>
          <a:bodyPr/>
          <a:lstStyle/>
          <a:p>
            <a:r>
              <a:rPr lang="en-US" sz="2400" dirty="0" err="1"/>
              <a:t>Ví</a:t>
            </a:r>
            <a:r>
              <a:rPr lang="en-US" sz="2400" dirty="0"/>
              <a:t> </a:t>
            </a:r>
            <a:r>
              <a:rPr lang="en-US" sz="2400" dirty="0" err="1"/>
              <a:t>dụ</a:t>
            </a:r>
            <a:r>
              <a:rPr lang="en-US" sz="2400" dirty="0"/>
              <a:t>: </a:t>
            </a:r>
          </a:p>
        </p:txBody>
      </p:sp>
      <p:pic>
        <p:nvPicPr>
          <p:cNvPr id="4" name="Picture 3"/>
          <p:cNvPicPr>
            <a:picLocks noChangeAspect="1"/>
          </p:cNvPicPr>
          <p:nvPr/>
        </p:nvPicPr>
        <p:blipFill>
          <a:blip r:embed="rId2"/>
          <a:stretch>
            <a:fillRect/>
          </a:stretch>
        </p:blipFill>
        <p:spPr>
          <a:xfrm>
            <a:off x="2709771" y="2089703"/>
            <a:ext cx="5506888" cy="3852601"/>
          </a:xfrm>
          <a:prstGeom prst="rect">
            <a:avLst/>
          </a:prstGeom>
        </p:spPr>
      </p:pic>
      <p:sp>
        <p:nvSpPr>
          <p:cNvPr id="6" name="Date Placeholder 5"/>
          <p:cNvSpPr>
            <a:spLocks noGrp="1"/>
          </p:cNvSpPr>
          <p:nvPr>
            <p:ph type="dt" sz="half" idx="10"/>
          </p:nvPr>
        </p:nvSpPr>
        <p:spPr/>
        <p:txBody>
          <a:bodyPr/>
          <a:lstStyle/>
          <a:p>
            <a:pPr>
              <a:defRPr/>
            </a:pPr>
            <a:endParaRPr lang="en-US"/>
          </a:p>
        </p:txBody>
      </p:sp>
    </p:spTree>
    <p:extLst>
      <p:ext uri="{BB962C8B-B14F-4D97-AF65-F5344CB8AC3E}">
        <p14:creationId xmlns:p14="http://schemas.microsoft.com/office/powerpoint/2010/main" val="129068479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Read </a:t>
            </a:r>
            <a:r>
              <a:rPr lang="en-US" sz="3600" dirty="0" err="1"/>
              <a:t>commited</a:t>
            </a:r>
            <a:r>
              <a:rPr lang="en-US" sz="3600" dirty="0"/>
              <a:t> </a:t>
            </a:r>
            <a:r>
              <a:rPr lang="en-US" sz="3600" dirty="0" err="1"/>
              <a:t>và</a:t>
            </a:r>
            <a:r>
              <a:rPr lang="en-US" sz="3600" dirty="0"/>
              <a:t> Unrepeatable read</a:t>
            </a:r>
          </a:p>
        </p:txBody>
      </p:sp>
      <p:sp>
        <p:nvSpPr>
          <p:cNvPr id="3" name="Content Placeholder 2"/>
          <p:cNvSpPr>
            <a:spLocks noGrp="1"/>
          </p:cNvSpPr>
          <p:nvPr>
            <p:ph idx="1"/>
          </p:nvPr>
        </p:nvSpPr>
        <p:spPr>
          <a:xfrm>
            <a:off x="762000" y="2024256"/>
            <a:ext cx="7772400" cy="4114800"/>
          </a:xfrm>
        </p:spPr>
        <p:txBody>
          <a:bodyPr/>
          <a:lstStyle/>
          <a:p>
            <a:r>
              <a:rPr lang="en-US" sz="2400" dirty="0" err="1"/>
              <a:t>Ví</a:t>
            </a:r>
            <a:r>
              <a:rPr lang="en-US" sz="2400" dirty="0"/>
              <a:t> </a:t>
            </a:r>
            <a:r>
              <a:rPr lang="en-US" sz="2400" dirty="0" err="1"/>
              <a:t>dụ</a:t>
            </a:r>
            <a:endParaRPr lang="en-US" sz="2400" dirty="0"/>
          </a:p>
        </p:txBody>
      </p:sp>
      <p:pic>
        <p:nvPicPr>
          <p:cNvPr id="4" name="Picture 3"/>
          <p:cNvPicPr>
            <a:picLocks noChangeAspect="1"/>
          </p:cNvPicPr>
          <p:nvPr/>
        </p:nvPicPr>
        <p:blipFill>
          <a:blip r:embed="rId2"/>
          <a:stretch>
            <a:fillRect/>
          </a:stretch>
        </p:blipFill>
        <p:spPr>
          <a:xfrm>
            <a:off x="2874550" y="2024256"/>
            <a:ext cx="5083319" cy="4006442"/>
          </a:xfrm>
          <a:prstGeom prst="rect">
            <a:avLst/>
          </a:prstGeom>
        </p:spPr>
      </p:pic>
      <p:sp>
        <p:nvSpPr>
          <p:cNvPr id="6" name="Date Placeholder 5"/>
          <p:cNvSpPr>
            <a:spLocks noGrp="1"/>
          </p:cNvSpPr>
          <p:nvPr>
            <p:ph type="dt" sz="half" idx="10"/>
          </p:nvPr>
        </p:nvSpPr>
        <p:spPr/>
        <p:txBody>
          <a:bodyPr/>
          <a:lstStyle/>
          <a:p>
            <a:pPr>
              <a:defRPr/>
            </a:pPr>
            <a:endParaRPr lang="en-US"/>
          </a:p>
        </p:txBody>
      </p:sp>
    </p:spTree>
    <p:extLst>
      <p:ext uri="{BB962C8B-B14F-4D97-AF65-F5344CB8AC3E}">
        <p14:creationId xmlns:p14="http://schemas.microsoft.com/office/powerpoint/2010/main" val="404009828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 </a:t>
            </a:r>
            <a:r>
              <a:rPr lang="en-US" dirty="0" err="1"/>
              <a:t>commited</a:t>
            </a:r>
            <a:endParaRPr lang="en-US" dirty="0"/>
          </a:p>
        </p:txBody>
      </p:sp>
      <p:sp>
        <p:nvSpPr>
          <p:cNvPr id="3" name="Content Placeholder 2"/>
          <p:cNvSpPr>
            <a:spLocks noGrp="1"/>
          </p:cNvSpPr>
          <p:nvPr>
            <p:ph idx="1"/>
          </p:nvPr>
        </p:nvSpPr>
        <p:spPr>
          <a:xfrm>
            <a:off x="685800" y="1905000"/>
            <a:ext cx="7772400" cy="4114800"/>
          </a:xfrm>
        </p:spPr>
        <p:txBody>
          <a:bodyPr/>
          <a:lstStyle/>
          <a:p>
            <a:r>
              <a:rPr lang="vi-VN" sz="2400" b="1" dirty="0"/>
              <a:t>Ư</a:t>
            </a:r>
            <a:r>
              <a:rPr lang="en-US" sz="2400" b="1" dirty="0"/>
              <a:t>u </a:t>
            </a:r>
            <a:r>
              <a:rPr lang="en-US" sz="2400" b="1" dirty="0" err="1"/>
              <a:t>điểm</a:t>
            </a:r>
            <a:endParaRPr lang="en-US" sz="2400" b="1" dirty="0"/>
          </a:p>
          <a:p>
            <a:pPr lvl="1"/>
            <a:r>
              <a:rPr lang="en-US" sz="2000" dirty="0" err="1"/>
              <a:t>Giải</a:t>
            </a:r>
            <a:r>
              <a:rPr lang="en-US" sz="2000" dirty="0"/>
              <a:t> </a:t>
            </a:r>
            <a:r>
              <a:rPr lang="en-US" sz="2000" dirty="0" err="1"/>
              <a:t>quyết</a:t>
            </a:r>
            <a:r>
              <a:rPr lang="en-US" sz="2000" dirty="0"/>
              <a:t> </a:t>
            </a:r>
            <a:r>
              <a:rPr lang="en-US" sz="2000" dirty="0" err="1"/>
              <a:t>được</a:t>
            </a:r>
            <a:r>
              <a:rPr lang="en-US" sz="2000" dirty="0"/>
              <a:t> </a:t>
            </a:r>
            <a:r>
              <a:rPr lang="en-US" sz="2000" dirty="0" err="1"/>
              <a:t>vấn</a:t>
            </a:r>
            <a:r>
              <a:rPr lang="en-US" sz="2000" dirty="0"/>
              <a:t> </a:t>
            </a:r>
            <a:r>
              <a:rPr lang="en-US" sz="2000" dirty="0" err="1"/>
              <a:t>đề</a:t>
            </a:r>
            <a:r>
              <a:rPr lang="en-US" sz="2000" dirty="0"/>
              <a:t> Dirty read, Lost Updated</a:t>
            </a:r>
          </a:p>
          <a:p>
            <a:pPr lvl="1"/>
            <a:r>
              <a:rPr lang="en-US" sz="2000" dirty="0" err="1"/>
              <a:t>Slock</a:t>
            </a:r>
            <a:r>
              <a:rPr lang="en-US" sz="2000" dirty="0"/>
              <a:t> </a:t>
            </a:r>
            <a:r>
              <a:rPr lang="en-US" sz="2000" dirty="0" err="1"/>
              <a:t>được</a:t>
            </a:r>
            <a:r>
              <a:rPr lang="en-US" sz="2000" dirty="0"/>
              <a:t> </a:t>
            </a:r>
            <a:r>
              <a:rPr lang="en-US" sz="2000" dirty="0" err="1"/>
              <a:t>giải</a:t>
            </a:r>
            <a:r>
              <a:rPr lang="en-US" sz="2000" dirty="0"/>
              <a:t> </a:t>
            </a:r>
            <a:r>
              <a:rPr lang="en-US" sz="2000" dirty="0" err="1"/>
              <a:t>phóng</a:t>
            </a:r>
            <a:r>
              <a:rPr lang="en-US" sz="2000" dirty="0"/>
              <a:t> </a:t>
            </a:r>
            <a:r>
              <a:rPr lang="en-US" sz="2000" dirty="0" err="1"/>
              <a:t>ngay</a:t>
            </a:r>
            <a:r>
              <a:rPr lang="en-US" sz="2000" dirty="0"/>
              <a:t>, </a:t>
            </a:r>
            <a:r>
              <a:rPr lang="en-US" sz="2000" dirty="0" err="1"/>
              <a:t>không</a:t>
            </a:r>
            <a:r>
              <a:rPr lang="en-US" sz="2000" dirty="0"/>
              <a:t> </a:t>
            </a:r>
            <a:r>
              <a:rPr lang="en-US" sz="2000" dirty="0" err="1"/>
              <a:t>cản</a:t>
            </a:r>
            <a:r>
              <a:rPr lang="en-US" sz="2000" dirty="0"/>
              <a:t> </a:t>
            </a:r>
            <a:r>
              <a:rPr lang="en-US" sz="2000" dirty="0" err="1"/>
              <a:t>trở</a:t>
            </a:r>
            <a:r>
              <a:rPr lang="en-US" sz="2000" dirty="0"/>
              <a:t> </a:t>
            </a:r>
            <a:r>
              <a:rPr lang="en-US" sz="2000" dirty="0" err="1"/>
              <a:t>nhiều</a:t>
            </a:r>
            <a:r>
              <a:rPr lang="en-US" sz="2000" dirty="0"/>
              <a:t> </a:t>
            </a:r>
            <a:r>
              <a:rPr lang="en-US" sz="2000" dirty="0" err="1"/>
              <a:t>đến</a:t>
            </a:r>
            <a:r>
              <a:rPr lang="en-US" sz="2000" dirty="0"/>
              <a:t> </a:t>
            </a:r>
            <a:r>
              <a:rPr lang="en-US" sz="2000" dirty="0" err="1"/>
              <a:t>thao</a:t>
            </a:r>
            <a:r>
              <a:rPr lang="en-US" sz="2000" dirty="0"/>
              <a:t> </a:t>
            </a:r>
            <a:r>
              <a:rPr lang="en-US" sz="2000" dirty="0" err="1"/>
              <a:t>tác</a:t>
            </a:r>
            <a:r>
              <a:rPr lang="en-US" sz="2000" dirty="0"/>
              <a:t> </a:t>
            </a:r>
            <a:r>
              <a:rPr lang="en-US" sz="2000" dirty="0" err="1"/>
              <a:t>ghi</a:t>
            </a:r>
            <a:r>
              <a:rPr lang="en-US" sz="2000" dirty="0"/>
              <a:t> </a:t>
            </a:r>
            <a:r>
              <a:rPr lang="en-US" sz="2000" dirty="0" err="1"/>
              <a:t>dữ</a:t>
            </a:r>
            <a:r>
              <a:rPr lang="en-US" sz="2000" dirty="0"/>
              <a:t> </a:t>
            </a:r>
            <a:r>
              <a:rPr lang="en-US" sz="2000" dirty="0" err="1"/>
              <a:t>liệu</a:t>
            </a:r>
            <a:r>
              <a:rPr lang="en-US" sz="2000" dirty="0"/>
              <a:t> </a:t>
            </a:r>
            <a:r>
              <a:rPr lang="en-US" sz="2000" dirty="0" err="1"/>
              <a:t>của</a:t>
            </a:r>
            <a:r>
              <a:rPr lang="en-US" sz="2000" dirty="0"/>
              <a:t> </a:t>
            </a:r>
            <a:r>
              <a:rPr lang="en-US" sz="2000" dirty="0" err="1"/>
              <a:t>các</a:t>
            </a:r>
            <a:r>
              <a:rPr lang="en-US" sz="2000" dirty="0"/>
              <a:t> </a:t>
            </a:r>
            <a:r>
              <a:rPr lang="en-US" sz="2000" dirty="0" err="1"/>
              <a:t>giao</a:t>
            </a:r>
            <a:r>
              <a:rPr lang="en-US" sz="2000" dirty="0"/>
              <a:t> </a:t>
            </a:r>
            <a:r>
              <a:rPr lang="en-US" sz="2000" dirty="0" err="1"/>
              <a:t>tác</a:t>
            </a:r>
            <a:r>
              <a:rPr lang="en-US" sz="2000" dirty="0"/>
              <a:t> </a:t>
            </a:r>
            <a:r>
              <a:rPr lang="en-US" sz="2000" dirty="0" err="1"/>
              <a:t>khác</a:t>
            </a:r>
            <a:endParaRPr lang="en-US" sz="2000" dirty="0"/>
          </a:p>
          <a:p>
            <a:r>
              <a:rPr lang="en-US" sz="2400" b="1" dirty="0" err="1"/>
              <a:t>Hạn</a:t>
            </a:r>
            <a:r>
              <a:rPr lang="en-US" sz="2400" b="1" dirty="0"/>
              <a:t> </a:t>
            </a:r>
            <a:r>
              <a:rPr lang="en-US" sz="2400" b="1" dirty="0" err="1"/>
              <a:t>chế</a:t>
            </a:r>
            <a:endParaRPr lang="en-US" sz="2400" b="1" dirty="0"/>
          </a:p>
          <a:p>
            <a:pPr lvl="1"/>
            <a:r>
              <a:rPr lang="en-US" sz="2000" dirty="0" err="1"/>
              <a:t>Chưa</a:t>
            </a:r>
            <a:r>
              <a:rPr lang="en-US" sz="2000" dirty="0"/>
              <a:t> </a:t>
            </a:r>
            <a:r>
              <a:rPr lang="en-US" sz="2000" dirty="0" err="1"/>
              <a:t>giải</a:t>
            </a:r>
            <a:r>
              <a:rPr lang="en-US" sz="2000" dirty="0"/>
              <a:t> </a:t>
            </a:r>
            <a:r>
              <a:rPr lang="en-US" sz="2000" dirty="0" err="1"/>
              <a:t>quyết</a:t>
            </a:r>
            <a:r>
              <a:rPr lang="en-US" sz="2000" dirty="0"/>
              <a:t> </a:t>
            </a:r>
            <a:r>
              <a:rPr lang="en-US" sz="2000" dirty="0" err="1"/>
              <a:t>được</a:t>
            </a:r>
            <a:r>
              <a:rPr lang="en-US" sz="2000" dirty="0"/>
              <a:t> </a:t>
            </a:r>
            <a:r>
              <a:rPr lang="en-US" sz="2000" dirty="0" err="1"/>
              <a:t>vấn</a:t>
            </a:r>
            <a:r>
              <a:rPr lang="en-US" sz="2000" dirty="0"/>
              <a:t> </a:t>
            </a:r>
            <a:r>
              <a:rPr lang="en-US" sz="2000" dirty="0" err="1"/>
              <a:t>đề</a:t>
            </a:r>
            <a:r>
              <a:rPr lang="en-US" sz="2000" dirty="0"/>
              <a:t> Unrepeatable read, Phantom</a:t>
            </a:r>
          </a:p>
        </p:txBody>
      </p:sp>
      <p:sp>
        <p:nvSpPr>
          <p:cNvPr id="5" name="Date Placeholder 4"/>
          <p:cNvSpPr>
            <a:spLocks noGrp="1"/>
          </p:cNvSpPr>
          <p:nvPr>
            <p:ph type="dt" sz="half" idx="10"/>
          </p:nvPr>
        </p:nvSpPr>
        <p:spPr/>
        <p:txBody>
          <a:bodyPr/>
          <a:lstStyle/>
          <a:p>
            <a:pPr>
              <a:defRPr/>
            </a:pPr>
            <a:endParaRPr lang="en-US"/>
          </a:p>
        </p:txBody>
      </p:sp>
    </p:spTree>
    <p:extLst>
      <p:ext uri="{BB962C8B-B14F-4D97-AF65-F5344CB8AC3E}">
        <p14:creationId xmlns:p14="http://schemas.microsoft.com/office/powerpoint/2010/main" val="408322636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Repeatable read</a:t>
            </a:r>
          </a:p>
        </p:txBody>
      </p:sp>
      <p:sp>
        <p:nvSpPr>
          <p:cNvPr id="3" name="Content Placeholder 2"/>
          <p:cNvSpPr>
            <a:spLocks noGrp="1"/>
          </p:cNvSpPr>
          <p:nvPr>
            <p:ph idx="1"/>
          </p:nvPr>
        </p:nvSpPr>
        <p:spPr>
          <a:xfrm>
            <a:off x="685800" y="1981200"/>
            <a:ext cx="7772400" cy="4114800"/>
          </a:xfrm>
        </p:spPr>
        <p:txBody>
          <a:bodyPr/>
          <a:lstStyle/>
          <a:p>
            <a:r>
              <a:rPr lang="en-US" sz="2400" b="1" dirty="0" err="1"/>
              <a:t>Đặc</a:t>
            </a:r>
            <a:r>
              <a:rPr lang="en-US" sz="2400" b="1" dirty="0"/>
              <a:t> </a:t>
            </a:r>
            <a:r>
              <a:rPr lang="en-US" sz="2400" b="1" dirty="0" err="1"/>
              <a:t>điểm</a:t>
            </a:r>
            <a:endParaRPr lang="en-US" sz="2400" b="1" dirty="0"/>
          </a:p>
          <a:p>
            <a:pPr lvl="1"/>
            <a:r>
              <a:rPr lang="en-US" sz="2000" b="1" dirty="0" err="1"/>
              <a:t>Đọc</a:t>
            </a:r>
            <a:r>
              <a:rPr lang="en-US" sz="2000" b="1" dirty="0"/>
              <a:t> </a:t>
            </a:r>
            <a:r>
              <a:rPr lang="en-US" sz="2000" b="1" dirty="0" err="1"/>
              <a:t>dữ</a:t>
            </a:r>
            <a:r>
              <a:rPr lang="en-US" sz="2000" b="1" dirty="0"/>
              <a:t> </a:t>
            </a:r>
            <a:r>
              <a:rPr lang="en-US" sz="2000" b="1" dirty="0" err="1"/>
              <a:t>liệu</a:t>
            </a:r>
            <a:r>
              <a:rPr lang="en-US" sz="2000" dirty="0"/>
              <a:t>: SQL </a:t>
            </a:r>
            <a:r>
              <a:rPr lang="en-US" sz="2000" dirty="0" err="1"/>
              <a:t>tự</a:t>
            </a:r>
            <a:r>
              <a:rPr lang="en-US" sz="2000" dirty="0"/>
              <a:t> </a:t>
            </a:r>
            <a:r>
              <a:rPr lang="en-US" sz="2000" dirty="0" err="1"/>
              <a:t>động</a:t>
            </a:r>
            <a:r>
              <a:rPr lang="en-US" sz="2000" dirty="0"/>
              <a:t> </a:t>
            </a:r>
            <a:r>
              <a:rPr lang="en-US" sz="2000" dirty="0" err="1"/>
              <a:t>thiết</a:t>
            </a:r>
            <a:r>
              <a:rPr lang="en-US" sz="2000" dirty="0"/>
              <a:t> </a:t>
            </a:r>
            <a:r>
              <a:rPr lang="en-US" sz="2000" dirty="0" err="1"/>
              <a:t>lập</a:t>
            </a:r>
            <a:r>
              <a:rPr lang="en-US" sz="2000" dirty="0"/>
              <a:t> </a:t>
            </a:r>
            <a:r>
              <a:rPr lang="en-US" sz="2000" dirty="0" err="1"/>
              <a:t>Slock</a:t>
            </a:r>
            <a:r>
              <a:rPr lang="en-US" sz="2000" dirty="0"/>
              <a:t> </a:t>
            </a:r>
            <a:r>
              <a:rPr lang="en-US" sz="2000" dirty="0" err="1"/>
              <a:t>trên</a:t>
            </a:r>
            <a:r>
              <a:rPr lang="en-US" sz="2000" dirty="0"/>
              <a:t> </a:t>
            </a:r>
            <a:r>
              <a:rPr lang="en-US" sz="2000" dirty="0" err="1"/>
              <a:t>đơn</a:t>
            </a:r>
            <a:r>
              <a:rPr lang="en-US" sz="2000" dirty="0"/>
              <a:t> </a:t>
            </a:r>
            <a:r>
              <a:rPr lang="en-US" sz="2000" dirty="0" err="1"/>
              <a:t>vị</a:t>
            </a:r>
            <a:r>
              <a:rPr lang="en-US" sz="2000" dirty="0"/>
              <a:t> </a:t>
            </a:r>
            <a:r>
              <a:rPr lang="en-US" sz="2000" dirty="0" err="1"/>
              <a:t>dữ</a:t>
            </a:r>
            <a:r>
              <a:rPr lang="en-US" sz="2000" dirty="0"/>
              <a:t>  </a:t>
            </a:r>
            <a:r>
              <a:rPr lang="en-US" sz="2000" dirty="0" err="1"/>
              <a:t>liệu</a:t>
            </a:r>
            <a:r>
              <a:rPr lang="en-US" sz="2000" dirty="0"/>
              <a:t> </a:t>
            </a:r>
            <a:r>
              <a:rPr lang="en-US" sz="2000" dirty="0" err="1"/>
              <a:t>được</a:t>
            </a:r>
            <a:r>
              <a:rPr lang="en-US" sz="2000" dirty="0"/>
              <a:t> </a:t>
            </a:r>
            <a:r>
              <a:rPr lang="en-US" sz="2000" dirty="0" err="1"/>
              <a:t>đọc</a:t>
            </a:r>
            <a:r>
              <a:rPr lang="en-US" sz="2000" dirty="0"/>
              <a:t> </a:t>
            </a:r>
            <a:r>
              <a:rPr lang="en-US" sz="2000" dirty="0" err="1"/>
              <a:t>và</a:t>
            </a:r>
            <a:r>
              <a:rPr lang="en-US" sz="2000" dirty="0"/>
              <a:t> </a:t>
            </a:r>
            <a:r>
              <a:rPr lang="en-US" sz="2000" dirty="0" err="1"/>
              <a:t>giữ</a:t>
            </a:r>
            <a:r>
              <a:rPr lang="en-US" sz="2000" dirty="0"/>
              <a:t> </a:t>
            </a:r>
            <a:r>
              <a:rPr lang="en-US" sz="2000" dirty="0" err="1"/>
              <a:t>Slock</a:t>
            </a:r>
            <a:r>
              <a:rPr lang="en-US" sz="2000" dirty="0"/>
              <a:t> </a:t>
            </a:r>
            <a:r>
              <a:rPr lang="en-US" sz="2000" dirty="0" err="1"/>
              <a:t>cho</a:t>
            </a:r>
            <a:r>
              <a:rPr lang="en-US" sz="2000" dirty="0"/>
              <a:t> </a:t>
            </a:r>
            <a:r>
              <a:rPr lang="en-US" sz="2000" dirty="0" err="1"/>
              <a:t>đến</a:t>
            </a:r>
            <a:r>
              <a:rPr lang="en-US" sz="2000" dirty="0"/>
              <a:t> </a:t>
            </a:r>
            <a:r>
              <a:rPr lang="en-US" sz="2000" dirty="0" err="1"/>
              <a:t>khi</a:t>
            </a:r>
            <a:r>
              <a:rPr lang="en-US" sz="2000" dirty="0"/>
              <a:t> </a:t>
            </a:r>
            <a:r>
              <a:rPr lang="en-US" sz="2000" dirty="0" err="1"/>
              <a:t>kết</a:t>
            </a:r>
            <a:r>
              <a:rPr lang="en-US" sz="2000" dirty="0"/>
              <a:t> </a:t>
            </a:r>
            <a:r>
              <a:rPr lang="en-US" sz="2000" dirty="0" err="1"/>
              <a:t>thúc</a:t>
            </a:r>
            <a:r>
              <a:rPr lang="en-US" sz="2000" dirty="0"/>
              <a:t> </a:t>
            </a:r>
            <a:r>
              <a:rPr lang="en-US" sz="2000" dirty="0" err="1"/>
              <a:t>giao</a:t>
            </a:r>
            <a:r>
              <a:rPr lang="en-US" sz="2000" dirty="0"/>
              <a:t> </a:t>
            </a:r>
            <a:r>
              <a:rPr lang="en-US" sz="2000" dirty="0" err="1"/>
              <a:t>dịch</a:t>
            </a:r>
            <a:endParaRPr lang="en-US" sz="2000" dirty="0"/>
          </a:p>
          <a:p>
            <a:pPr lvl="1"/>
            <a:r>
              <a:rPr lang="en-US" sz="2000" b="1" dirty="0" err="1"/>
              <a:t>Ghi</a:t>
            </a:r>
            <a:r>
              <a:rPr lang="en-US" sz="2000" b="1" dirty="0"/>
              <a:t> </a:t>
            </a:r>
            <a:r>
              <a:rPr lang="en-US" sz="2000" b="1" dirty="0" err="1"/>
              <a:t>dữ</a:t>
            </a:r>
            <a:r>
              <a:rPr lang="en-US" sz="2000" b="1" dirty="0"/>
              <a:t> </a:t>
            </a:r>
            <a:r>
              <a:rPr lang="en-US" sz="2000" b="1" dirty="0" err="1"/>
              <a:t>liệu</a:t>
            </a:r>
            <a:r>
              <a:rPr lang="en-US" sz="2000" dirty="0"/>
              <a:t>: SQL </a:t>
            </a:r>
            <a:r>
              <a:rPr lang="en-US" sz="2000" dirty="0" err="1"/>
              <a:t>tự</a:t>
            </a:r>
            <a:r>
              <a:rPr lang="en-US" sz="2000" dirty="0"/>
              <a:t> </a:t>
            </a:r>
            <a:r>
              <a:rPr lang="en-US" sz="2000" dirty="0" err="1"/>
              <a:t>động</a:t>
            </a:r>
            <a:r>
              <a:rPr lang="en-US" sz="2000" dirty="0"/>
              <a:t> </a:t>
            </a:r>
            <a:r>
              <a:rPr lang="en-US" sz="2000" dirty="0" err="1"/>
              <a:t>thiết</a:t>
            </a:r>
            <a:r>
              <a:rPr lang="en-US" sz="2000" dirty="0"/>
              <a:t> </a:t>
            </a:r>
            <a:r>
              <a:rPr lang="en-US" sz="2000" dirty="0" err="1"/>
              <a:t>lập</a:t>
            </a:r>
            <a:r>
              <a:rPr lang="en-US" sz="2000" dirty="0"/>
              <a:t> </a:t>
            </a:r>
            <a:r>
              <a:rPr lang="en-US" sz="2000" dirty="0" err="1"/>
              <a:t>Xlock</a:t>
            </a:r>
            <a:r>
              <a:rPr lang="en-US" sz="2000" dirty="0"/>
              <a:t> </a:t>
            </a:r>
            <a:r>
              <a:rPr lang="en-US" sz="2000" dirty="0" err="1"/>
              <a:t>trên</a:t>
            </a:r>
            <a:r>
              <a:rPr lang="en-US" sz="2000" dirty="0"/>
              <a:t> </a:t>
            </a:r>
            <a:r>
              <a:rPr lang="en-US" sz="2000" dirty="0" err="1"/>
              <a:t>đơn</a:t>
            </a:r>
            <a:r>
              <a:rPr lang="en-US" sz="2000" dirty="0"/>
              <a:t> </a:t>
            </a:r>
            <a:r>
              <a:rPr lang="en-US" sz="2000" dirty="0" err="1"/>
              <a:t>vị</a:t>
            </a:r>
            <a:r>
              <a:rPr lang="en-US" sz="2000" dirty="0"/>
              <a:t> </a:t>
            </a:r>
            <a:r>
              <a:rPr lang="en-US" sz="2000" dirty="0" err="1"/>
              <a:t>dữ</a:t>
            </a:r>
            <a:r>
              <a:rPr lang="en-US" sz="2000" dirty="0"/>
              <a:t> </a:t>
            </a:r>
            <a:r>
              <a:rPr lang="en-US" sz="2000" dirty="0" err="1"/>
              <a:t>liệu</a:t>
            </a:r>
            <a:r>
              <a:rPr lang="en-US" sz="2000" dirty="0"/>
              <a:t> </a:t>
            </a:r>
            <a:r>
              <a:rPr lang="en-US" sz="2000" dirty="0" err="1"/>
              <a:t>được</a:t>
            </a:r>
            <a:r>
              <a:rPr lang="en-US" sz="2000" dirty="0"/>
              <a:t> </a:t>
            </a:r>
            <a:r>
              <a:rPr lang="en-US" sz="2000" dirty="0" err="1"/>
              <a:t>ghi</a:t>
            </a:r>
            <a:r>
              <a:rPr lang="en-US" sz="2000" dirty="0"/>
              <a:t>, </a:t>
            </a:r>
            <a:r>
              <a:rPr lang="en-US" sz="2000" dirty="0" err="1"/>
              <a:t>Xlock</a:t>
            </a:r>
            <a:r>
              <a:rPr lang="en-US" sz="2000" dirty="0"/>
              <a:t> </a:t>
            </a:r>
            <a:r>
              <a:rPr lang="en-US" sz="2000" dirty="0" err="1"/>
              <a:t>được</a:t>
            </a:r>
            <a:r>
              <a:rPr lang="en-US" sz="2000" dirty="0"/>
              <a:t> </a:t>
            </a:r>
            <a:r>
              <a:rPr lang="en-US" sz="2000" dirty="0" err="1"/>
              <a:t>giữ</a:t>
            </a:r>
            <a:r>
              <a:rPr lang="en-US" sz="2000" dirty="0"/>
              <a:t> </a:t>
            </a:r>
            <a:r>
              <a:rPr lang="en-US" sz="2000" dirty="0" err="1"/>
              <a:t>đến</a:t>
            </a:r>
            <a:r>
              <a:rPr lang="en-US" sz="2000" dirty="0"/>
              <a:t> </a:t>
            </a:r>
            <a:r>
              <a:rPr lang="en-US" sz="2000" dirty="0" err="1"/>
              <a:t>khi</a:t>
            </a:r>
            <a:r>
              <a:rPr lang="en-US" sz="2000" dirty="0"/>
              <a:t> </a:t>
            </a:r>
            <a:r>
              <a:rPr lang="en-US" sz="2000" dirty="0" err="1"/>
              <a:t>kết</a:t>
            </a:r>
            <a:r>
              <a:rPr lang="en-US" sz="2000" dirty="0"/>
              <a:t> </a:t>
            </a:r>
            <a:r>
              <a:rPr lang="en-US" sz="2000" dirty="0" err="1"/>
              <a:t>thúc</a:t>
            </a:r>
            <a:r>
              <a:rPr lang="en-US" sz="2000" dirty="0"/>
              <a:t> </a:t>
            </a:r>
            <a:r>
              <a:rPr lang="en-US" sz="2000" dirty="0" err="1"/>
              <a:t>giao</a:t>
            </a:r>
            <a:r>
              <a:rPr lang="en-US" sz="2000" dirty="0"/>
              <a:t> </a:t>
            </a:r>
            <a:r>
              <a:rPr lang="en-US" sz="2000" dirty="0" err="1"/>
              <a:t>dịch</a:t>
            </a:r>
            <a:endParaRPr lang="en-US" sz="2000" dirty="0"/>
          </a:p>
          <a:p>
            <a:pPr lvl="1"/>
            <a:endParaRPr lang="en-US" sz="2000" dirty="0"/>
          </a:p>
        </p:txBody>
      </p:sp>
      <p:sp>
        <p:nvSpPr>
          <p:cNvPr id="5" name="Date Placeholder 4"/>
          <p:cNvSpPr>
            <a:spLocks noGrp="1"/>
          </p:cNvSpPr>
          <p:nvPr>
            <p:ph type="dt" sz="half" idx="10"/>
          </p:nvPr>
        </p:nvSpPr>
        <p:spPr/>
        <p:txBody>
          <a:bodyPr/>
          <a:lstStyle/>
          <a:p>
            <a:pPr>
              <a:defRPr/>
            </a:pPr>
            <a:endParaRPr lang="en-US"/>
          </a:p>
        </p:txBody>
      </p:sp>
    </p:spTree>
    <p:extLst>
      <p:ext uri="{BB962C8B-B14F-4D97-AF65-F5344CB8AC3E}">
        <p14:creationId xmlns:p14="http://schemas.microsoft.com/office/powerpoint/2010/main" val="407665928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Repeatable read</a:t>
            </a:r>
            <a:endParaRPr lang="en-GB" dirty="0"/>
          </a:p>
        </p:txBody>
      </p:sp>
      <p:sp>
        <p:nvSpPr>
          <p:cNvPr id="3" name="Content Placeholder 2"/>
          <p:cNvSpPr>
            <a:spLocks noGrp="1"/>
          </p:cNvSpPr>
          <p:nvPr>
            <p:ph idx="1"/>
          </p:nvPr>
        </p:nvSpPr>
        <p:spPr>
          <a:xfrm>
            <a:off x="685800" y="1981200"/>
            <a:ext cx="7772400" cy="4114800"/>
          </a:xfrm>
        </p:spPr>
        <p:txBody>
          <a:bodyPr/>
          <a:lstStyle/>
          <a:p>
            <a:r>
              <a:rPr lang="en-GB" sz="2400" dirty="0" err="1"/>
              <a:t>Mức</a:t>
            </a:r>
            <a:r>
              <a:rPr lang="en-GB" sz="2400" dirty="0"/>
              <a:t> isolation </a:t>
            </a:r>
            <a:r>
              <a:rPr lang="en-GB" sz="2400" dirty="0" err="1"/>
              <a:t>này</a:t>
            </a:r>
            <a:r>
              <a:rPr lang="en-GB" sz="2400" dirty="0"/>
              <a:t> </a:t>
            </a:r>
            <a:r>
              <a:rPr lang="en-GB" sz="2400" dirty="0" err="1"/>
              <a:t>hoạt</a:t>
            </a:r>
            <a:r>
              <a:rPr lang="en-GB" sz="2400" dirty="0"/>
              <a:t> </a:t>
            </a:r>
            <a:r>
              <a:rPr lang="en-GB" sz="2400" dirty="0" err="1"/>
              <a:t>động</a:t>
            </a:r>
            <a:r>
              <a:rPr lang="en-GB" sz="2400" dirty="0"/>
              <a:t> </a:t>
            </a:r>
            <a:r>
              <a:rPr lang="en-GB" sz="2400" dirty="0" err="1"/>
              <a:t>như</a:t>
            </a:r>
            <a:r>
              <a:rPr lang="en-GB" sz="2400" dirty="0"/>
              <a:t> </a:t>
            </a:r>
            <a:r>
              <a:rPr lang="en-GB" sz="2400" dirty="0" err="1"/>
              <a:t>mức</a:t>
            </a:r>
            <a:r>
              <a:rPr lang="en-GB" sz="2400" dirty="0"/>
              <a:t> </a:t>
            </a:r>
            <a:r>
              <a:rPr lang="en-GB" sz="2400" b="1" dirty="0"/>
              <a:t>read commit </a:t>
            </a:r>
            <a:r>
              <a:rPr lang="en-GB" sz="2400" dirty="0" err="1"/>
              <a:t>nhưng</a:t>
            </a:r>
            <a:r>
              <a:rPr lang="en-GB" sz="2400" dirty="0"/>
              <a:t> </a:t>
            </a:r>
            <a:r>
              <a:rPr lang="en-GB" sz="2400" dirty="0" err="1"/>
              <a:t>nâng</a:t>
            </a:r>
            <a:r>
              <a:rPr lang="en-GB" sz="2400" dirty="0"/>
              <a:t> </a:t>
            </a:r>
            <a:r>
              <a:rPr lang="en-GB" sz="2400" dirty="0" err="1"/>
              <a:t>thêm</a:t>
            </a:r>
            <a:r>
              <a:rPr lang="en-GB" sz="2400" dirty="0"/>
              <a:t> </a:t>
            </a:r>
            <a:r>
              <a:rPr lang="en-GB" sz="2400" dirty="0" err="1"/>
              <a:t>một</a:t>
            </a:r>
            <a:r>
              <a:rPr lang="en-GB" sz="2400" dirty="0"/>
              <a:t> </a:t>
            </a:r>
            <a:r>
              <a:rPr lang="en-GB" sz="2400" dirty="0" err="1"/>
              <a:t>nấc</a:t>
            </a:r>
            <a:r>
              <a:rPr lang="en-GB" sz="2400" dirty="0"/>
              <a:t> </a:t>
            </a:r>
            <a:r>
              <a:rPr lang="en-GB" sz="2400" dirty="0" err="1"/>
              <a:t>nữa</a:t>
            </a:r>
            <a:r>
              <a:rPr lang="en-GB" sz="2400" dirty="0"/>
              <a:t> </a:t>
            </a:r>
            <a:r>
              <a:rPr lang="en-GB" sz="2400" dirty="0" err="1"/>
              <a:t>bằng</a:t>
            </a:r>
            <a:r>
              <a:rPr lang="en-GB" sz="2400" dirty="0"/>
              <a:t> </a:t>
            </a:r>
            <a:r>
              <a:rPr lang="en-GB" sz="2400" dirty="0" err="1"/>
              <a:t>cách</a:t>
            </a:r>
            <a:r>
              <a:rPr lang="en-GB" sz="2400" dirty="0"/>
              <a:t> </a:t>
            </a:r>
            <a:r>
              <a:rPr lang="en-GB" sz="2400" dirty="0" err="1"/>
              <a:t>ngăn</a:t>
            </a:r>
            <a:r>
              <a:rPr lang="en-GB" sz="2400" dirty="0"/>
              <a:t> </a:t>
            </a:r>
            <a:r>
              <a:rPr lang="en-GB" sz="2400" dirty="0" err="1"/>
              <a:t>không</a:t>
            </a:r>
            <a:r>
              <a:rPr lang="en-GB" sz="2400" dirty="0"/>
              <a:t> </a:t>
            </a:r>
            <a:r>
              <a:rPr lang="en-GB" sz="2400" dirty="0" err="1"/>
              <a:t>cho</a:t>
            </a:r>
            <a:r>
              <a:rPr lang="en-GB" sz="2400" dirty="0"/>
              <a:t> transaction </a:t>
            </a:r>
            <a:r>
              <a:rPr lang="en-GB" sz="2400" dirty="0" err="1"/>
              <a:t>ghi</a:t>
            </a:r>
            <a:r>
              <a:rPr lang="en-GB" sz="2400" dirty="0"/>
              <a:t> </a:t>
            </a:r>
            <a:r>
              <a:rPr lang="en-GB" sz="2400" dirty="0" err="1"/>
              <a:t>vào</a:t>
            </a:r>
            <a:r>
              <a:rPr lang="en-GB" sz="2400" dirty="0"/>
              <a:t> </a:t>
            </a:r>
            <a:r>
              <a:rPr lang="en-GB" sz="2400" dirty="0" err="1"/>
              <a:t>dữ</a:t>
            </a:r>
            <a:r>
              <a:rPr lang="en-GB" sz="2400" dirty="0"/>
              <a:t> </a:t>
            </a:r>
            <a:r>
              <a:rPr lang="en-GB" sz="2400" dirty="0" err="1"/>
              <a:t>liệu</a:t>
            </a:r>
            <a:r>
              <a:rPr lang="en-GB" sz="2400" dirty="0"/>
              <a:t> </a:t>
            </a:r>
            <a:r>
              <a:rPr lang="en-GB" sz="2400" dirty="0" err="1"/>
              <a:t>đang</a:t>
            </a:r>
            <a:r>
              <a:rPr lang="en-GB" sz="2400" dirty="0"/>
              <a:t> </a:t>
            </a:r>
            <a:r>
              <a:rPr lang="en-GB" sz="2400" dirty="0" err="1"/>
              <a:t>được</a:t>
            </a:r>
            <a:r>
              <a:rPr lang="en-GB" sz="2400" dirty="0"/>
              <a:t> </a:t>
            </a:r>
            <a:r>
              <a:rPr lang="en-GB" sz="2400" dirty="0" err="1"/>
              <a:t>đọc</a:t>
            </a:r>
            <a:r>
              <a:rPr lang="en-GB" sz="2400" dirty="0"/>
              <a:t> </a:t>
            </a:r>
            <a:r>
              <a:rPr lang="en-GB" sz="2400" dirty="0" err="1"/>
              <a:t>bởi</a:t>
            </a:r>
            <a:r>
              <a:rPr lang="en-GB" sz="2400" dirty="0"/>
              <a:t> </a:t>
            </a:r>
            <a:r>
              <a:rPr lang="en-GB" sz="2400" dirty="0" err="1"/>
              <a:t>một</a:t>
            </a:r>
            <a:r>
              <a:rPr lang="en-GB" sz="2400" dirty="0"/>
              <a:t> transaction </a:t>
            </a:r>
            <a:r>
              <a:rPr lang="en-GB" sz="2400" dirty="0" err="1"/>
              <a:t>khác</a:t>
            </a:r>
            <a:r>
              <a:rPr lang="en-GB" sz="2400" dirty="0"/>
              <a:t> </a:t>
            </a:r>
            <a:r>
              <a:rPr lang="en-GB" sz="2400" dirty="0" err="1"/>
              <a:t>cho</a:t>
            </a:r>
            <a:r>
              <a:rPr lang="en-GB" sz="2400" dirty="0"/>
              <a:t> </a:t>
            </a:r>
            <a:r>
              <a:rPr lang="en-GB" sz="2400" dirty="0" err="1"/>
              <a:t>đến</a:t>
            </a:r>
            <a:r>
              <a:rPr lang="en-GB" sz="2400" dirty="0"/>
              <a:t> </a:t>
            </a:r>
            <a:r>
              <a:rPr lang="en-GB" sz="2400" dirty="0" err="1"/>
              <a:t>khi</a:t>
            </a:r>
            <a:r>
              <a:rPr lang="en-GB" sz="2400" dirty="0"/>
              <a:t> transaction </a:t>
            </a:r>
            <a:r>
              <a:rPr lang="en-GB" sz="2400" dirty="0" err="1"/>
              <a:t>khác</a:t>
            </a:r>
            <a:r>
              <a:rPr lang="en-GB" sz="2400" dirty="0"/>
              <a:t> </a:t>
            </a:r>
            <a:r>
              <a:rPr lang="en-GB" sz="2400" dirty="0" err="1"/>
              <a:t>đó</a:t>
            </a:r>
            <a:r>
              <a:rPr lang="en-GB" sz="2400" dirty="0"/>
              <a:t> </a:t>
            </a:r>
            <a:r>
              <a:rPr lang="en-GB" sz="2400" dirty="0" err="1"/>
              <a:t>hoàn</a:t>
            </a:r>
            <a:r>
              <a:rPr lang="en-GB" sz="2400" dirty="0"/>
              <a:t> </a:t>
            </a:r>
            <a:r>
              <a:rPr lang="en-GB" sz="2400" dirty="0" err="1"/>
              <a:t>tất</a:t>
            </a:r>
            <a:endParaRPr lang="en-GB" sz="2400" dirty="0"/>
          </a:p>
        </p:txBody>
      </p:sp>
      <p:sp>
        <p:nvSpPr>
          <p:cNvPr id="5" name="Date Placeholder 4"/>
          <p:cNvSpPr>
            <a:spLocks noGrp="1"/>
          </p:cNvSpPr>
          <p:nvPr>
            <p:ph type="dt" sz="half" idx="10"/>
          </p:nvPr>
        </p:nvSpPr>
        <p:spPr/>
        <p:txBody>
          <a:bodyPr/>
          <a:lstStyle/>
          <a:p>
            <a:pPr>
              <a:defRPr/>
            </a:pPr>
            <a:endParaRPr lang="en-US"/>
          </a:p>
        </p:txBody>
      </p:sp>
    </p:spTree>
    <p:extLst>
      <p:ext uri="{BB962C8B-B14F-4D97-AF65-F5344CB8AC3E}">
        <p14:creationId xmlns:p14="http://schemas.microsoft.com/office/powerpoint/2010/main" val="322419837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143000"/>
            <a:ext cx="7553746" cy="664979"/>
          </a:xfrm>
        </p:spPr>
        <p:txBody>
          <a:bodyPr>
            <a:normAutofit fontScale="90000"/>
          </a:bodyPr>
          <a:lstStyle/>
          <a:p>
            <a:r>
              <a:rPr lang="en-US" dirty="0">
                <a:solidFill>
                  <a:srgbClr val="C00000"/>
                </a:solidFill>
              </a:rPr>
              <a:t>Repeatable read </a:t>
            </a:r>
            <a:r>
              <a:rPr lang="en-US" dirty="0" err="1"/>
              <a:t>và</a:t>
            </a:r>
            <a:r>
              <a:rPr lang="en-US" dirty="0"/>
              <a:t> </a:t>
            </a:r>
            <a:r>
              <a:rPr lang="en-US" dirty="0" err="1"/>
              <a:t>vấn</a:t>
            </a:r>
            <a:r>
              <a:rPr lang="en-US" dirty="0"/>
              <a:t> </a:t>
            </a:r>
            <a:r>
              <a:rPr lang="en-US" dirty="0" err="1"/>
              <a:t>đề</a:t>
            </a:r>
            <a:r>
              <a:rPr lang="en-US" dirty="0"/>
              <a:t> Unrepeatable read</a:t>
            </a:r>
          </a:p>
        </p:txBody>
      </p:sp>
      <p:sp>
        <p:nvSpPr>
          <p:cNvPr id="3" name="Content Placeholder 2"/>
          <p:cNvSpPr>
            <a:spLocks noGrp="1"/>
          </p:cNvSpPr>
          <p:nvPr>
            <p:ph idx="1"/>
          </p:nvPr>
        </p:nvSpPr>
        <p:spPr/>
        <p:txBody>
          <a:bodyPr/>
          <a:lstStyle/>
          <a:p>
            <a:r>
              <a:rPr lang="en-US" sz="2400" dirty="0" err="1"/>
              <a:t>Ví</a:t>
            </a:r>
            <a:r>
              <a:rPr lang="en-US" sz="2400" dirty="0"/>
              <a:t> </a:t>
            </a:r>
            <a:r>
              <a:rPr lang="en-US" sz="2400" dirty="0" err="1"/>
              <a:t>dụ</a:t>
            </a:r>
            <a:r>
              <a:rPr lang="en-US" sz="2400" dirty="0"/>
              <a:t>: </a:t>
            </a:r>
          </a:p>
        </p:txBody>
      </p:sp>
      <p:pic>
        <p:nvPicPr>
          <p:cNvPr id="4" name="Picture 3"/>
          <p:cNvPicPr>
            <a:picLocks noChangeAspect="1"/>
          </p:cNvPicPr>
          <p:nvPr/>
        </p:nvPicPr>
        <p:blipFill>
          <a:blip r:embed="rId2"/>
          <a:stretch>
            <a:fillRect/>
          </a:stretch>
        </p:blipFill>
        <p:spPr>
          <a:xfrm>
            <a:off x="2818054" y="1990311"/>
            <a:ext cx="5098145" cy="3831525"/>
          </a:xfrm>
          <a:prstGeom prst="rect">
            <a:avLst/>
          </a:prstGeom>
        </p:spPr>
      </p:pic>
      <p:sp>
        <p:nvSpPr>
          <p:cNvPr id="6" name="Date Placeholder 5"/>
          <p:cNvSpPr>
            <a:spLocks noGrp="1"/>
          </p:cNvSpPr>
          <p:nvPr>
            <p:ph type="dt" sz="half" idx="10"/>
          </p:nvPr>
        </p:nvSpPr>
        <p:spPr/>
        <p:txBody>
          <a:bodyPr/>
          <a:lstStyle/>
          <a:p>
            <a:pPr>
              <a:defRPr/>
            </a:pPr>
            <a:endParaRPr lang="en-US"/>
          </a:p>
        </p:txBody>
      </p:sp>
    </p:spTree>
    <p:extLst>
      <p:ext uri="{BB962C8B-B14F-4D97-AF65-F5344CB8AC3E}">
        <p14:creationId xmlns:p14="http://schemas.microsoft.com/office/powerpoint/2010/main" val="3407206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150938" y="617538"/>
            <a:ext cx="7993062" cy="1143000"/>
          </a:xfrm>
        </p:spPr>
        <p:txBody>
          <a:bodyPr/>
          <a:lstStyle/>
          <a:p>
            <a:pPr algn="l" eaLnBrk="1" hangingPunct="1"/>
            <a:r>
              <a:rPr lang="en-US" altLang="en-US" sz="3600" b="1">
                <a:latin typeface="Arial" panose="020B0604020202020204" pitchFamily="34" charset="0"/>
              </a:rPr>
              <a:t>Quản lý các trạng thái Transaction</a:t>
            </a:r>
          </a:p>
        </p:txBody>
      </p:sp>
      <p:sp>
        <p:nvSpPr>
          <p:cNvPr id="11267" name="Rectangle 3"/>
          <p:cNvSpPr>
            <a:spLocks noGrp="1" noChangeArrowheads="1"/>
          </p:cNvSpPr>
          <p:nvPr>
            <p:ph type="body" idx="1"/>
          </p:nvPr>
        </p:nvSpPr>
        <p:spPr>
          <a:xfrm>
            <a:off x="838200" y="1981200"/>
            <a:ext cx="7772400" cy="4114800"/>
          </a:xfrm>
          <a:noFill/>
        </p:spPr>
        <p:txBody>
          <a:bodyPr/>
          <a:lstStyle/>
          <a:p>
            <a:pPr algn="just" eaLnBrk="1" hangingPunct="1">
              <a:lnSpc>
                <a:spcPct val="105000"/>
              </a:lnSpc>
            </a:pPr>
            <a:r>
              <a:rPr lang="en-US" altLang="en-US" sz="2400" b="1">
                <a:solidFill>
                  <a:schemeClr val="tx2"/>
                </a:solidFill>
              </a:rPr>
              <a:t>Active : </a:t>
            </a:r>
            <a:r>
              <a:rPr lang="en-US" altLang="en-US" sz="2400"/>
              <a:t>Trạng thái khởi đầu, giao dịch giữ trong trạng thái này trong khi nó đang thực hiện </a:t>
            </a:r>
          </a:p>
          <a:p>
            <a:pPr algn="just" eaLnBrk="1" hangingPunct="1">
              <a:lnSpc>
                <a:spcPct val="105000"/>
              </a:lnSpc>
            </a:pPr>
            <a:r>
              <a:rPr lang="en-US" altLang="en-US" sz="2400" b="1">
                <a:solidFill>
                  <a:schemeClr val="tx2"/>
                </a:solidFill>
              </a:rPr>
              <a:t>Partially committed: </a:t>
            </a:r>
            <a:r>
              <a:rPr lang="en-US" altLang="en-US" sz="2400"/>
              <a:t>Sau khi lệnh cuối cùng được thực hiện. </a:t>
            </a:r>
          </a:p>
          <a:p>
            <a:pPr algn="just" eaLnBrk="1" hangingPunct="1">
              <a:lnSpc>
                <a:spcPct val="105000"/>
              </a:lnSpc>
            </a:pPr>
            <a:r>
              <a:rPr lang="en-US" altLang="en-US" sz="2400" b="1">
                <a:solidFill>
                  <a:schemeClr val="tx2"/>
                </a:solidFill>
              </a:rPr>
              <a:t>Failed: </a:t>
            </a:r>
            <a:r>
              <a:rPr lang="en-US" altLang="en-US" sz="2400"/>
              <a:t>Sau khi phát hiện rằng sự thực hiện không thể tiếp tục được nữa. </a:t>
            </a:r>
          </a:p>
          <a:p>
            <a:pPr algn="just" eaLnBrk="1" hangingPunct="1">
              <a:lnSpc>
                <a:spcPct val="105000"/>
              </a:lnSpc>
            </a:pPr>
            <a:r>
              <a:rPr lang="en-US" altLang="en-US" sz="2400" b="1">
                <a:solidFill>
                  <a:schemeClr val="tx2"/>
                </a:solidFill>
              </a:rPr>
              <a:t>Aborted:  </a:t>
            </a:r>
            <a:r>
              <a:rPr lang="en-US" altLang="en-US" sz="2400"/>
              <a:t>Sau khi giao dịch đã bị “roll back” và CSDL đã phục hồi lại trạng thái của nó trước khi khởi động giao dịch. </a:t>
            </a:r>
          </a:p>
          <a:p>
            <a:pPr algn="just" eaLnBrk="1" hangingPunct="1">
              <a:lnSpc>
                <a:spcPct val="105000"/>
              </a:lnSpc>
            </a:pPr>
            <a:r>
              <a:rPr lang="en-US" altLang="en-US" sz="2400" b="1">
                <a:solidFill>
                  <a:schemeClr val="tx2"/>
                </a:solidFill>
              </a:rPr>
              <a:t>Committed: </a:t>
            </a:r>
            <a:r>
              <a:rPr lang="en-US" altLang="en-US" sz="2400"/>
              <a:t>Sau khi thực hiện thành công giao dịch.</a:t>
            </a:r>
          </a:p>
        </p:txBody>
      </p:sp>
      <p:sp>
        <p:nvSpPr>
          <p:cNvPr id="3" name="Date Placeholder 2"/>
          <p:cNvSpPr>
            <a:spLocks noGrp="1"/>
          </p:cNvSpPr>
          <p:nvPr>
            <p:ph type="dt" sz="half" idx="10"/>
          </p:nvPr>
        </p:nvSpPr>
        <p:spPr/>
        <p:txBody>
          <a:bodyPr/>
          <a:lstStyle/>
          <a:p>
            <a:pPr>
              <a:defRPr/>
            </a:pPr>
            <a:endParaRPr lang="en-US"/>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Repeatable read </a:t>
            </a:r>
            <a:r>
              <a:rPr lang="en-US" sz="3200" dirty="0" err="1"/>
              <a:t>và</a:t>
            </a:r>
            <a:r>
              <a:rPr lang="en-US" sz="3200" dirty="0"/>
              <a:t> </a:t>
            </a:r>
            <a:r>
              <a:rPr lang="en-US" sz="3200" dirty="0" err="1"/>
              <a:t>vấn</a:t>
            </a:r>
            <a:r>
              <a:rPr lang="en-US" sz="3200" dirty="0"/>
              <a:t> </a:t>
            </a:r>
            <a:r>
              <a:rPr lang="en-US" sz="3200" dirty="0" err="1"/>
              <a:t>đề</a:t>
            </a:r>
            <a:r>
              <a:rPr lang="en-US" sz="3200" dirty="0"/>
              <a:t> Phantom read</a:t>
            </a:r>
          </a:p>
        </p:txBody>
      </p:sp>
      <p:sp>
        <p:nvSpPr>
          <p:cNvPr id="3" name="Content Placeholder 2"/>
          <p:cNvSpPr>
            <a:spLocks noGrp="1"/>
          </p:cNvSpPr>
          <p:nvPr>
            <p:ph idx="1"/>
          </p:nvPr>
        </p:nvSpPr>
        <p:spPr/>
        <p:txBody>
          <a:bodyPr/>
          <a:lstStyle/>
          <a:p>
            <a:r>
              <a:rPr lang="en-US" sz="2800" dirty="0" err="1"/>
              <a:t>Ví</a:t>
            </a:r>
            <a:r>
              <a:rPr lang="en-US" sz="2800" dirty="0"/>
              <a:t> </a:t>
            </a:r>
            <a:r>
              <a:rPr lang="en-US" sz="2800" dirty="0" err="1"/>
              <a:t>dụ</a:t>
            </a:r>
            <a:endParaRPr lang="en-US" sz="2800" dirty="0"/>
          </a:p>
        </p:txBody>
      </p:sp>
      <p:pic>
        <p:nvPicPr>
          <p:cNvPr id="4" name="Picture 3"/>
          <p:cNvPicPr>
            <a:picLocks noChangeAspect="1"/>
          </p:cNvPicPr>
          <p:nvPr/>
        </p:nvPicPr>
        <p:blipFill rotWithShape="1">
          <a:blip r:embed="rId2"/>
          <a:srcRect t="4410"/>
          <a:stretch/>
        </p:blipFill>
        <p:spPr>
          <a:xfrm>
            <a:off x="2619304" y="1936053"/>
            <a:ext cx="4977173" cy="4064697"/>
          </a:xfrm>
          <a:prstGeom prst="rect">
            <a:avLst/>
          </a:prstGeom>
        </p:spPr>
      </p:pic>
      <p:sp>
        <p:nvSpPr>
          <p:cNvPr id="6" name="Date Placeholder 5"/>
          <p:cNvSpPr>
            <a:spLocks noGrp="1"/>
          </p:cNvSpPr>
          <p:nvPr>
            <p:ph type="dt" sz="half" idx="10"/>
          </p:nvPr>
        </p:nvSpPr>
        <p:spPr/>
        <p:txBody>
          <a:bodyPr/>
          <a:lstStyle/>
          <a:p>
            <a:pPr>
              <a:defRPr/>
            </a:pPr>
            <a:endParaRPr lang="en-US"/>
          </a:p>
        </p:txBody>
      </p:sp>
    </p:spTree>
    <p:extLst>
      <p:ext uri="{BB962C8B-B14F-4D97-AF65-F5344CB8AC3E}">
        <p14:creationId xmlns:p14="http://schemas.microsoft.com/office/powerpoint/2010/main" val="67192345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Repeatable read</a:t>
            </a:r>
          </a:p>
        </p:txBody>
      </p:sp>
      <p:sp>
        <p:nvSpPr>
          <p:cNvPr id="3" name="Content Placeholder 2"/>
          <p:cNvSpPr>
            <a:spLocks noGrp="1"/>
          </p:cNvSpPr>
          <p:nvPr>
            <p:ph idx="1"/>
          </p:nvPr>
        </p:nvSpPr>
        <p:spPr>
          <a:xfrm>
            <a:off x="838200" y="2057400"/>
            <a:ext cx="7772400" cy="3710483"/>
          </a:xfrm>
        </p:spPr>
        <p:txBody>
          <a:bodyPr>
            <a:noAutofit/>
          </a:bodyPr>
          <a:lstStyle/>
          <a:p>
            <a:r>
              <a:rPr lang="vi-VN" sz="2400" b="1" dirty="0">
                <a:latin typeface="Arial" panose="020B0604020202020204" pitchFamily="34" charset="0"/>
                <a:cs typeface="Arial" panose="020B0604020202020204" pitchFamily="34" charset="0"/>
              </a:rPr>
              <a:t>Ư</a:t>
            </a:r>
            <a:r>
              <a:rPr lang="en-US" sz="2400" b="1" dirty="0">
                <a:latin typeface="Arial" panose="020B0604020202020204" pitchFamily="34" charset="0"/>
                <a:cs typeface="Arial" panose="020B0604020202020204" pitchFamily="34" charset="0"/>
              </a:rPr>
              <a:t>u </a:t>
            </a:r>
            <a:r>
              <a:rPr lang="en-US" sz="2400" b="1" dirty="0" err="1">
                <a:latin typeface="Arial" panose="020B0604020202020204" pitchFamily="34" charset="0"/>
                <a:cs typeface="Arial" panose="020B0604020202020204" pitchFamily="34" charset="0"/>
              </a:rPr>
              <a:t>điểm</a:t>
            </a:r>
            <a:endParaRPr lang="en-US" sz="2400" b="1" dirty="0">
              <a:latin typeface="Arial" panose="020B0604020202020204" pitchFamily="34" charset="0"/>
              <a:cs typeface="Arial" panose="020B0604020202020204" pitchFamily="34" charset="0"/>
            </a:endParaRPr>
          </a:p>
          <a:p>
            <a:pPr lvl="1"/>
            <a:r>
              <a:rPr lang="en-US" sz="2000" dirty="0" err="1">
                <a:latin typeface="Arial" panose="020B0604020202020204" pitchFamily="34" charset="0"/>
                <a:cs typeface="Arial" panose="020B0604020202020204" pitchFamily="34" charset="0"/>
              </a:rPr>
              <a:t>Giải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quyết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được</a:t>
            </a:r>
            <a:r>
              <a:rPr lang="en-US" sz="2000" dirty="0">
                <a:latin typeface="Arial" panose="020B0604020202020204" pitchFamily="34" charset="0"/>
                <a:cs typeface="Arial" panose="020B0604020202020204" pitchFamily="34" charset="0"/>
              </a:rPr>
              <a:t> 3 </a:t>
            </a:r>
            <a:r>
              <a:rPr lang="en-US" sz="2000" dirty="0" err="1">
                <a:latin typeface="Arial" panose="020B0604020202020204" pitchFamily="34" charset="0"/>
                <a:cs typeface="Arial" panose="020B0604020202020204" pitchFamily="34" charset="0"/>
              </a:rPr>
              <a:t>vấn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đề</a:t>
            </a:r>
            <a:r>
              <a:rPr lang="en-US" sz="2000" dirty="0">
                <a:latin typeface="Arial" panose="020B0604020202020204" pitchFamily="34" charset="0"/>
                <a:cs typeface="Arial" panose="020B0604020202020204" pitchFamily="34" charset="0"/>
              </a:rPr>
              <a:t>: Lost Updated, Dirty read, </a:t>
            </a:r>
            <a:r>
              <a:rPr lang="en-US" sz="2000" dirty="0" err="1">
                <a:latin typeface="Arial" panose="020B0604020202020204" pitchFamily="34" charset="0"/>
                <a:cs typeface="Arial" panose="020B0604020202020204" pitchFamily="34" charset="0"/>
              </a:rPr>
              <a:t>và</a:t>
            </a:r>
            <a:r>
              <a:rPr lang="en-US" sz="2000" dirty="0">
                <a:latin typeface="Arial" panose="020B0604020202020204" pitchFamily="34" charset="0"/>
                <a:cs typeface="Arial" panose="020B0604020202020204" pitchFamily="34" charset="0"/>
              </a:rPr>
              <a:t> Unrepeatable read</a:t>
            </a:r>
          </a:p>
          <a:p>
            <a:r>
              <a:rPr lang="en-US" sz="2400" b="1" dirty="0" err="1">
                <a:latin typeface="Arial" panose="020B0604020202020204" pitchFamily="34" charset="0"/>
                <a:cs typeface="Arial" panose="020B0604020202020204" pitchFamily="34" charset="0"/>
              </a:rPr>
              <a:t>Hạn</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chế</a:t>
            </a:r>
            <a:endParaRPr lang="en-US" sz="2400" b="1" dirty="0">
              <a:latin typeface="Arial" panose="020B0604020202020204" pitchFamily="34" charset="0"/>
              <a:cs typeface="Arial" panose="020B0604020202020204" pitchFamily="34" charset="0"/>
            </a:endParaRPr>
          </a:p>
          <a:p>
            <a:pPr lvl="1"/>
            <a:r>
              <a:rPr lang="en-US" sz="2000" dirty="0" err="1">
                <a:latin typeface="Arial" panose="020B0604020202020204" pitchFamily="34" charset="0"/>
                <a:cs typeface="Arial" panose="020B0604020202020204" pitchFamily="34" charset="0"/>
              </a:rPr>
              <a:t>Chưa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giải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quyết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được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vấn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đề</a:t>
            </a:r>
            <a:r>
              <a:rPr lang="en-US" sz="2000" dirty="0">
                <a:latin typeface="Arial" panose="020B0604020202020204" pitchFamily="34" charset="0"/>
                <a:cs typeface="Arial" panose="020B0604020202020204" pitchFamily="34" charset="0"/>
              </a:rPr>
              <a:t> Phantom, do </a:t>
            </a:r>
            <a:r>
              <a:rPr lang="en-US" sz="2000" dirty="0" err="1">
                <a:latin typeface="Arial" panose="020B0604020202020204" pitchFamily="34" charset="0"/>
                <a:cs typeface="Arial" panose="020B0604020202020204" pitchFamily="34" charset="0"/>
              </a:rPr>
              <a:t>vẫn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phép</a:t>
            </a:r>
            <a:r>
              <a:rPr lang="en-US" sz="2000" dirty="0">
                <a:latin typeface="Arial" panose="020B0604020202020204" pitchFamily="34" charset="0"/>
                <a:cs typeface="Arial" panose="020B0604020202020204" pitchFamily="34" charset="0"/>
              </a:rPr>
              <a:t> insert </a:t>
            </a:r>
            <a:r>
              <a:rPr lang="en-US" sz="2000" dirty="0" err="1">
                <a:latin typeface="Arial" panose="020B0604020202020204" pitchFamily="34" charset="0"/>
                <a:cs typeface="Arial" panose="020B0604020202020204" pitchFamily="34" charset="0"/>
              </a:rPr>
              <a:t>những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dòng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dữ</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liệu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thỏa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điều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kiện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thiết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lập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của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Slock</a:t>
            </a:r>
            <a:endParaRPr lang="en-US" sz="2000" dirty="0">
              <a:latin typeface="Arial" panose="020B0604020202020204" pitchFamily="34" charset="0"/>
              <a:cs typeface="Arial" panose="020B0604020202020204" pitchFamily="34" charset="0"/>
            </a:endParaRPr>
          </a:p>
          <a:p>
            <a:pPr lvl="1"/>
            <a:r>
              <a:rPr lang="en-US" sz="2000" dirty="0" err="1">
                <a:latin typeface="Arial" panose="020B0604020202020204" pitchFamily="34" charset="0"/>
                <a:cs typeface="Arial" panose="020B0604020202020204" pitchFamily="34" charset="0"/>
              </a:rPr>
              <a:t>Slock</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được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giữ</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đến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kết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thúc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giao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dịch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cản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trở</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việc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truy</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cập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dữ</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liệu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của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giao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dịch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khác</a:t>
            </a:r>
            <a:endParaRPr lang="en-US" sz="2000" dirty="0">
              <a:latin typeface="Arial" panose="020B0604020202020204" pitchFamily="34" charset="0"/>
              <a:cs typeface="Arial" panose="020B0604020202020204" pitchFamily="34" charset="0"/>
            </a:endParaRPr>
          </a:p>
        </p:txBody>
      </p:sp>
      <p:sp>
        <p:nvSpPr>
          <p:cNvPr id="5" name="Date Placeholder 4"/>
          <p:cNvSpPr>
            <a:spLocks noGrp="1"/>
          </p:cNvSpPr>
          <p:nvPr>
            <p:ph type="dt" sz="half" idx="10"/>
          </p:nvPr>
        </p:nvSpPr>
        <p:spPr/>
        <p:txBody>
          <a:bodyPr/>
          <a:lstStyle/>
          <a:p>
            <a:pPr>
              <a:defRPr/>
            </a:pPr>
            <a:endParaRPr lang="en-US"/>
          </a:p>
        </p:txBody>
      </p:sp>
    </p:spTree>
    <p:extLst>
      <p:ext uri="{BB962C8B-B14F-4D97-AF65-F5344CB8AC3E}">
        <p14:creationId xmlns:p14="http://schemas.microsoft.com/office/powerpoint/2010/main" val="396921984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a:t>Serializable</a:t>
            </a:r>
            <a:endParaRPr lang="en-US" dirty="0"/>
          </a:p>
        </p:txBody>
      </p:sp>
      <p:sp>
        <p:nvSpPr>
          <p:cNvPr id="3" name="Content Placeholder 2"/>
          <p:cNvSpPr>
            <a:spLocks noGrp="1"/>
          </p:cNvSpPr>
          <p:nvPr>
            <p:ph idx="1"/>
          </p:nvPr>
        </p:nvSpPr>
        <p:spPr>
          <a:xfrm>
            <a:off x="762000" y="1981200"/>
            <a:ext cx="8181975" cy="3684604"/>
          </a:xfrm>
        </p:spPr>
        <p:txBody>
          <a:bodyPr/>
          <a:lstStyle/>
          <a:p>
            <a:r>
              <a:rPr lang="en-US" sz="2400" b="1" dirty="0" err="1">
                <a:latin typeface="Arial" panose="020B0604020202020204" pitchFamily="34" charset="0"/>
                <a:cs typeface="Arial" panose="020B0604020202020204" pitchFamily="34" charset="0"/>
              </a:rPr>
              <a:t>Đặc</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điểm</a:t>
            </a:r>
            <a:endParaRPr lang="en-US" sz="2400" b="1" dirty="0">
              <a:latin typeface="Arial" panose="020B0604020202020204" pitchFamily="34" charset="0"/>
              <a:cs typeface="Arial" panose="020B0604020202020204" pitchFamily="34" charset="0"/>
            </a:endParaRPr>
          </a:p>
          <a:p>
            <a:pPr lvl="1"/>
            <a:r>
              <a:rPr lang="en-US" sz="2000" b="1" dirty="0" err="1">
                <a:latin typeface="Arial" panose="020B0604020202020204" pitchFamily="34" charset="0"/>
                <a:cs typeface="Arial" panose="020B0604020202020204" pitchFamily="34" charset="0"/>
              </a:rPr>
              <a:t>Đọc</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dữ</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liệu</a:t>
            </a:r>
            <a:r>
              <a:rPr lang="en-US" sz="2000" dirty="0">
                <a:latin typeface="Arial" panose="020B0604020202020204" pitchFamily="34" charset="0"/>
                <a:cs typeface="Arial" panose="020B0604020202020204" pitchFamily="34" charset="0"/>
              </a:rPr>
              <a:t>: SQL </a:t>
            </a:r>
            <a:r>
              <a:rPr lang="en-US" sz="2000" dirty="0" err="1">
                <a:latin typeface="Arial" panose="020B0604020202020204" pitchFamily="34" charset="0"/>
                <a:cs typeface="Arial" panose="020B0604020202020204" pitchFamily="34" charset="0"/>
              </a:rPr>
              <a:t>tự</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động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thiết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lập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Slock</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trên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đơn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vị</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dữ</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liệu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đọc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giữ</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đến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kết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thúc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giao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dịch</a:t>
            </a:r>
            <a:endParaRPr lang="en-US" sz="2000" dirty="0">
              <a:latin typeface="Arial" panose="020B0604020202020204" pitchFamily="34" charset="0"/>
              <a:cs typeface="Arial" panose="020B0604020202020204" pitchFamily="34" charset="0"/>
            </a:endParaRPr>
          </a:p>
          <a:p>
            <a:pPr lvl="1"/>
            <a:r>
              <a:rPr lang="en-US" sz="2000" dirty="0" err="1">
                <a:latin typeface="Arial" panose="020B0604020202020204" pitchFamily="34" charset="0"/>
                <a:cs typeface="Arial" panose="020B0604020202020204" pitchFamily="34" charset="0"/>
              </a:rPr>
              <a:t>Không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phép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thêm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những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dòng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dữ</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liệu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thỏa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mãn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điều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kiện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thiết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lập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trên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Slock</a:t>
            </a:r>
            <a:endParaRPr lang="en-US" sz="2000" dirty="0">
              <a:latin typeface="Arial" panose="020B0604020202020204" pitchFamily="34" charset="0"/>
              <a:cs typeface="Arial" panose="020B0604020202020204" pitchFamily="34" charset="0"/>
            </a:endParaRPr>
          </a:p>
          <a:p>
            <a:pPr lvl="1"/>
            <a:r>
              <a:rPr lang="en-US" sz="2000" b="1" dirty="0" err="1">
                <a:latin typeface="Arial" panose="020B0604020202020204" pitchFamily="34" charset="0"/>
                <a:cs typeface="Arial" panose="020B0604020202020204" pitchFamily="34" charset="0"/>
              </a:rPr>
              <a:t>Ghi</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dữ</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liệu</a:t>
            </a:r>
            <a:r>
              <a:rPr lang="en-US" sz="2000" dirty="0">
                <a:latin typeface="Arial" panose="020B0604020202020204" pitchFamily="34" charset="0"/>
                <a:cs typeface="Arial" panose="020B0604020202020204" pitchFamily="34" charset="0"/>
              </a:rPr>
              <a:t>: SQL </a:t>
            </a:r>
            <a:r>
              <a:rPr lang="en-US" sz="2000" dirty="0" err="1">
                <a:latin typeface="Arial" panose="020B0604020202020204" pitchFamily="34" charset="0"/>
                <a:cs typeface="Arial" panose="020B0604020202020204" pitchFamily="34" charset="0"/>
              </a:rPr>
              <a:t>tự</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động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thiêt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lập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Xlock</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trên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đơn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vị</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dữ</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liệu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được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ghi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Xlock</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được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giữ</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đến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giao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dịch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kết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thức</a:t>
            </a:r>
            <a:endParaRPr lang="en-US" sz="20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p:txBody>
      </p:sp>
      <p:sp>
        <p:nvSpPr>
          <p:cNvPr id="5" name="Date Placeholder 4"/>
          <p:cNvSpPr>
            <a:spLocks noGrp="1"/>
          </p:cNvSpPr>
          <p:nvPr>
            <p:ph type="dt" sz="half" idx="10"/>
          </p:nvPr>
        </p:nvSpPr>
        <p:spPr/>
        <p:txBody>
          <a:bodyPr/>
          <a:lstStyle/>
          <a:p>
            <a:pPr>
              <a:defRPr/>
            </a:pPr>
            <a:endParaRPr lang="en-US"/>
          </a:p>
        </p:txBody>
      </p:sp>
    </p:spTree>
    <p:extLst>
      <p:ext uri="{BB962C8B-B14F-4D97-AF65-F5344CB8AC3E}">
        <p14:creationId xmlns:p14="http://schemas.microsoft.com/office/powerpoint/2010/main" val="273122530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a:t>Serializable</a:t>
            </a:r>
            <a:endParaRPr lang="en-GB" dirty="0"/>
          </a:p>
        </p:txBody>
      </p:sp>
      <p:sp>
        <p:nvSpPr>
          <p:cNvPr id="3" name="Content Placeholder 2"/>
          <p:cNvSpPr>
            <a:spLocks noGrp="1"/>
          </p:cNvSpPr>
          <p:nvPr>
            <p:ph idx="1"/>
          </p:nvPr>
        </p:nvSpPr>
        <p:spPr>
          <a:xfrm>
            <a:off x="685800" y="1981200"/>
            <a:ext cx="7772400" cy="4114800"/>
          </a:xfrm>
        </p:spPr>
        <p:txBody>
          <a:bodyPr/>
          <a:lstStyle/>
          <a:p>
            <a:pPr algn="just"/>
            <a:r>
              <a:rPr lang="en-GB" sz="2400" dirty="0" err="1"/>
              <a:t>Mức</a:t>
            </a:r>
            <a:r>
              <a:rPr lang="en-GB" sz="2400" dirty="0"/>
              <a:t> isolation </a:t>
            </a:r>
            <a:r>
              <a:rPr lang="en-GB" sz="2400" dirty="0" err="1"/>
              <a:t>này</a:t>
            </a:r>
            <a:r>
              <a:rPr lang="en-GB" sz="2400" dirty="0"/>
              <a:t> </a:t>
            </a:r>
            <a:r>
              <a:rPr lang="en-GB" sz="2400" dirty="0" err="1"/>
              <a:t>tăng</a:t>
            </a:r>
            <a:r>
              <a:rPr lang="en-GB" sz="2400" dirty="0"/>
              <a:t> </a:t>
            </a:r>
            <a:r>
              <a:rPr lang="en-GB" sz="2400" dirty="0" err="1"/>
              <a:t>thêm</a:t>
            </a:r>
            <a:r>
              <a:rPr lang="en-GB" sz="2400" dirty="0"/>
              <a:t> </a:t>
            </a:r>
            <a:r>
              <a:rPr lang="en-GB" sz="2400" dirty="0" err="1"/>
              <a:t>một</a:t>
            </a:r>
            <a:r>
              <a:rPr lang="en-GB" sz="2400" dirty="0"/>
              <a:t> </a:t>
            </a:r>
            <a:r>
              <a:rPr lang="en-GB" sz="2400" dirty="0" err="1"/>
              <a:t>cấp</a:t>
            </a:r>
            <a:r>
              <a:rPr lang="en-GB" sz="2400" dirty="0"/>
              <a:t> </a:t>
            </a:r>
            <a:r>
              <a:rPr lang="en-GB" sz="2400" dirty="0" err="1"/>
              <a:t>nữa</a:t>
            </a:r>
            <a:r>
              <a:rPr lang="en-GB" sz="2400" dirty="0"/>
              <a:t> </a:t>
            </a:r>
            <a:r>
              <a:rPr lang="en-GB" sz="2400" dirty="0" err="1"/>
              <a:t>và</a:t>
            </a:r>
            <a:r>
              <a:rPr lang="en-GB" sz="2400" dirty="0"/>
              <a:t> </a:t>
            </a:r>
            <a:r>
              <a:rPr lang="en-GB" sz="2400" dirty="0" err="1"/>
              <a:t>khóa</a:t>
            </a:r>
            <a:r>
              <a:rPr lang="en-GB" sz="2400" dirty="0"/>
              <a:t> </a:t>
            </a:r>
            <a:r>
              <a:rPr lang="en-GB" sz="2400" dirty="0" err="1"/>
              <a:t>toàn</a:t>
            </a:r>
            <a:r>
              <a:rPr lang="en-GB" sz="2400" dirty="0"/>
              <a:t> </a:t>
            </a:r>
            <a:r>
              <a:rPr lang="en-GB" sz="2400" dirty="0" err="1"/>
              <a:t>bộ</a:t>
            </a:r>
            <a:r>
              <a:rPr lang="en-GB" sz="2400" dirty="0"/>
              <a:t> </a:t>
            </a:r>
            <a:r>
              <a:rPr lang="en-GB" sz="2400" dirty="0" err="1"/>
              <a:t>dải</a:t>
            </a:r>
            <a:r>
              <a:rPr lang="en-GB" sz="2400" dirty="0"/>
              <a:t> </a:t>
            </a:r>
            <a:r>
              <a:rPr lang="en-GB" sz="2400" dirty="0" err="1"/>
              <a:t>các</a:t>
            </a:r>
            <a:r>
              <a:rPr lang="en-GB" sz="2400" dirty="0"/>
              <a:t> </a:t>
            </a:r>
            <a:r>
              <a:rPr lang="en-GB" sz="2400" dirty="0" err="1"/>
              <a:t>bản</a:t>
            </a:r>
            <a:r>
              <a:rPr lang="en-GB" sz="2400" dirty="0"/>
              <a:t> </a:t>
            </a:r>
            <a:r>
              <a:rPr lang="en-GB" sz="2400" dirty="0" err="1"/>
              <a:t>ghi</a:t>
            </a:r>
            <a:r>
              <a:rPr lang="en-GB" sz="2400" dirty="0"/>
              <a:t> </a:t>
            </a:r>
            <a:r>
              <a:rPr lang="en-GB" sz="2400" dirty="0" err="1"/>
              <a:t>có</a:t>
            </a:r>
            <a:r>
              <a:rPr lang="en-GB" sz="2400" dirty="0"/>
              <a:t> </a:t>
            </a:r>
            <a:r>
              <a:rPr lang="en-GB" sz="2400" dirty="0" err="1"/>
              <a:t>thể</a:t>
            </a:r>
            <a:r>
              <a:rPr lang="en-GB" sz="2400" dirty="0"/>
              <a:t> </a:t>
            </a:r>
            <a:r>
              <a:rPr lang="en-GB" sz="2400" dirty="0" err="1"/>
              <a:t>bị</a:t>
            </a:r>
            <a:r>
              <a:rPr lang="en-GB" sz="2400" dirty="0"/>
              <a:t> </a:t>
            </a:r>
            <a:r>
              <a:rPr lang="en-GB" sz="2400" dirty="0" err="1"/>
              <a:t>ảnh</a:t>
            </a:r>
            <a:r>
              <a:rPr lang="en-GB" sz="2400" dirty="0"/>
              <a:t> </a:t>
            </a:r>
            <a:r>
              <a:rPr lang="en-GB" sz="2400" dirty="0" err="1"/>
              <a:t>hưởng</a:t>
            </a:r>
            <a:r>
              <a:rPr lang="en-GB" sz="2400" dirty="0"/>
              <a:t> </a:t>
            </a:r>
            <a:r>
              <a:rPr lang="en-GB" sz="2400" dirty="0" err="1"/>
              <a:t>bởi</a:t>
            </a:r>
            <a:r>
              <a:rPr lang="en-GB" sz="2400" dirty="0"/>
              <a:t> </a:t>
            </a:r>
            <a:r>
              <a:rPr lang="en-GB" sz="2400" dirty="0" err="1"/>
              <a:t>một</a:t>
            </a:r>
            <a:r>
              <a:rPr lang="en-GB" sz="2400" dirty="0"/>
              <a:t> transaction </a:t>
            </a:r>
            <a:r>
              <a:rPr lang="en-GB" sz="2400" dirty="0" err="1"/>
              <a:t>khác</a:t>
            </a:r>
            <a:r>
              <a:rPr lang="en-GB" sz="2400" dirty="0"/>
              <a:t>, </a:t>
            </a:r>
            <a:r>
              <a:rPr lang="en-GB" sz="2400" dirty="0" err="1"/>
              <a:t>dù</a:t>
            </a:r>
            <a:r>
              <a:rPr lang="en-GB" sz="2400" dirty="0"/>
              <a:t> </a:t>
            </a:r>
            <a:r>
              <a:rPr lang="en-GB" sz="2400" dirty="0" err="1"/>
              <a:t>là</a:t>
            </a:r>
            <a:r>
              <a:rPr lang="en-GB" sz="2400" dirty="0"/>
              <a:t> UPDATE/DELETE </a:t>
            </a:r>
            <a:r>
              <a:rPr lang="en-GB" sz="2400" dirty="0" err="1"/>
              <a:t>bản</a:t>
            </a:r>
            <a:r>
              <a:rPr lang="en-GB" sz="2400" dirty="0"/>
              <a:t> </a:t>
            </a:r>
            <a:r>
              <a:rPr lang="en-GB" sz="2400" dirty="0" err="1"/>
              <a:t>ghi</a:t>
            </a:r>
            <a:r>
              <a:rPr lang="en-GB" sz="2400" dirty="0"/>
              <a:t> </a:t>
            </a:r>
            <a:r>
              <a:rPr lang="en-GB" sz="2400" dirty="0" err="1"/>
              <a:t>đã</a:t>
            </a:r>
            <a:r>
              <a:rPr lang="en-GB" sz="2400" dirty="0"/>
              <a:t> </a:t>
            </a:r>
            <a:r>
              <a:rPr lang="en-GB" sz="2400" dirty="0" err="1"/>
              <a:t>có</a:t>
            </a:r>
            <a:r>
              <a:rPr lang="en-GB" sz="2400" dirty="0"/>
              <a:t> hay INSERT </a:t>
            </a:r>
            <a:r>
              <a:rPr lang="en-GB" sz="2400" dirty="0" err="1"/>
              <a:t>bản</a:t>
            </a:r>
            <a:r>
              <a:rPr lang="en-GB" sz="2400" dirty="0"/>
              <a:t> </a:t>
            </a:r>
            <a:r>
              <a:rPr lang="en-GB" sz="2400" dirty="0" err="1"/>
              <a:t>ghi</a:t>
            </a:r>
            <a:r>
              <a:rPr lang="en-GB" sz="2400" dirty="0"/>
              <a:t> </a:t>
            </a:r>
            <a:r>
              <a:rPr lang="en-GB" sz="2400" dirty="0" err="1"/>
              <a:t>mới</a:t>
            </a:r>
            <a:r>
              <a:rPr lang="en-GB" sz="2400" dirty="0"/>
              <a:t>. </a:t>
            </a:r>
            <a:r>
              <a:rPr lang="en-GB" sz="2400" dirty="0" err="1"/>
              <a:t>Nếu</a:t>
            </a:r>
            <a:r>
              <a:rPr lang="en-GB" sz="2400" dirty="0"/>
              <a:t> </a:t>
            </a:r>
            <a:r>
              <a:rPr lang="en-GB" sz="2400" dirty="0" err="1"/>
              <a:t>bạn</a:t>
            </a:r>
            <a:r>
              <a:rPr lang="en-GB" sz="2400" dirty="0"/>
              <a:t> </a:t>
            </a:r>
            <a:r>
              <a:rPr lang="en-GB" sz="2400" dirty="0" err="1"/>
              <a:t>thay</a:t>
            </a:r>
            <a:r>
              <a:rPr lang="en-GB" sz="2400" dirty="0"/>
              <a:t> </a:t>
            </a:r>
            <a:r>
              <a:rPr lang="en-GB" sz="2400" dirty="0" err="1"/>
              <a:t>cửa</a:t>
            </a:r>
            <a:r>
              <a:rPr lang="en-GB" sz="2400" dirty="0"/>
              <a:t> </a:t>
            </a:r>
            <a:r>
              <a:rPr lang="en-GB" sz="2400" dirty="0" err="1"/>
              <a:t>sổ</a:t>
            </a:r>
            <a:r>
              <a:rPr lang="en-GB" sz="2400" dirty="0"/>
              <a:t> 1 </a:t>
            </a:r>
            <a:r>
              <a:rPr lang="en-GB" sz="2400" dirty="0" err="1"/>
              <a:t>bằng</a:t>
            </a:r>
            <a:r>
              <a:rPr lang="en-GB" sz="2400" dirty="0"/>
              <a:t> </a:t>
            </a:r>
            <a:r>
              <a:rPr lang="en-GB" sz="2400" dirty="0" err="1"/>
              <a:t>đoạn</a:t>
            </a:r>
            <a:r>
              <a:rPr lang="en-GB" sz="2400" dirty="0"/>
              <a:t> code</a:t>
            </a:r>
          </a:p>
          <a:p>
            <a:pPr marL="300038" lvl="1" indent="0" algn="just" fontAlgn="t">
              <a:buNone/>
            </a:pPr>
            <a:r>
              <a:rPr lang="en-GB" sz="2000" b="1" dirty="0">
                <a:solidFill>
                  <a:srgbClr val="FF0000"/>
                </a:solidFill>
              </a:rPr>
              <a:t>SET TRANSACTION ISOLATION LEVEL SERIALIZABLE</a:t>
            </a:r>
          </a:p>
          <a:p>
            <a:pPr marL="300038" lvl="1" indent="0" algn="just" fontAlgn="t">
              <a:buNone/>
            </a:pPr>
            <a:r>
              <a:rPr lang="en-GB" sz="2000" b="1" dirty="0">
                <a:solidFill>
                  <a:srgbClr val="FF0000"/>
                </a:solidFill>
              </a:rPr>
              <a:t>BEGIN TRAN</a:t>
            </a:r>
          </a:p>
          <a:p>
            <a:pPr algn="just"/>
            <a:endParaRPr lang="en-GB" sz="2400" dirty="0"/>
          </a:p>
        </p:txBody>
      </p:sp>
      <p:sp>
        <p:nvSpPr>
          <p:cNvPr id="5" name="Date Placeholder 4"/>
          <p:cNvSpPr>
            <a:spLocks noGrp="1"/>
          </p:cNvSpPr>
          <p:nvPr>
            <p:ph type="dt" sz="half" idx="10"/>
          </p:nvPr>
        </p:nvSpPr>
        <p:spPr/>
        <p:txBody>
          <a:bodyPr/>
          <a:lstStyle/>
          <a:p>
            <a:pPr>
              <a:defRPr/>
            </a:pPr>
            <a:endParaRPr lang="en-US"/>
          </a:p>
        </p:txBody>
      </p:sp>
    </p:spTree>
    <p:extLst>
      <p:ext uri="{BB962C8B-B14F-4D97-AF65-F5344CB8AC3E}">
        <p14:creationId xmlns:p14="http://schemas.microsoft.com/office/powerpoint/2010/main" val="321433120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Serializable</a:t>
            </a:r>
            <a:r>
              <a:rPr lang="en-US" dirty="0"/>
              <a:t> </a:t>
            </a:r>
            <a:r>
              <a:rPr lang="en-US" dirty="0" err="1"/>
              <a:t>và</a:t>
            </a:r>
            <a:r>
              <a:rPr lang="en-US" dirty="0"/>
              <a:t> </a:t>
            </a:r>
            <a:r>
              <a:rPr lang="en-US" dirty="0" err="1"/>
              <a:t>vấn</a:t>
            </a:r>
            <a:r>
              <a:rPr lang="en-US" dirty="0"/>
              <a:t> </a:t>
            </a:r>
            <a:r>
              <a:rPr lang="en-US" dirty="0" err="1"/>
              <a:t>đề</a:t>
            </a:r>
            <a:r>
              <a:rPr lang="en-US" dirty="0"/>
              <a:t> Phantom</a:t>
            </a:r>
          </a:p>
        </p:txBody>
      </p:sp>
      <p:sp>
        <p:nvSpPr>
          <p:cNvPr id="3" name="Content Placeholder 2"/>
          <p:cNvSpPr>
            <a:spLocks noGrp="1"/>
          </p:cNvSpPr>
          <p:nvPr>
            <p:ph idx="1"/>
          </p:nvPr>
        </p:nvSpPr>
        <p:spPr/>
        <p:txBody>
          <a:bodyPr/>
          <a:lstStyle/>
          <a:p>
            <a:r>
              <a:rPr lang="en-US" dirty="0" err="1"/>
              <a:t>Ví</a:t>
            </a:r>
            <a:r>
              <a:rPr lang="en-US" dirty="0"/>
              <a:t> </a:t>
            </a:r>
            <a:r>
              <a:rPr lang="en-US" dirty="0" err="1"/>
              <a:t>dụ</a:t>
            </a:r>
            <a:endParaRPr lang="en-US" dirty="0"/>
          </a:p>
        </p:txBody>
      </p:sp>
      <p:pic>
        <p:nvPicPr>
          <p:cNvPr id="4" name="Picture 3"/>
          <p:cNvPicPr>
            <a:picLocks noChangeAspect="1"/>
          </p:cNvPicPr>
          <p:nvPr/>
        </p:nvPicPr>
        <p:blipFill>
          <a:blip r:embed="rId2"/>
          <a:stretch>
            <a:fillRect/>
          </a:stretch>
        </p:blipFill>
        <p:spPr>
          <a:xfrm>
            <a:off x="2950369" y="2089547"/>
            <a:ext cx="4774586" cy="3943766"/>
          </a:xfrm>
          <a:prstGeom prst="rect">
            <a:avLst/>
          </a:prstGeom>
        </p:spPr>
      </p:pic>
      <p:sp>
        <p:nvSpPr>
          <p:cNvPr id="6" name="Date Placeholder 5"/>
          <p:cNvSpPr>
            <a:spLocks noGrp="1"/>
          </p:cNvSpPr>
          <p:nvPr>
            <p:ph type="dt" sz="half" idx="10"/>
          </p:nvPr>
        </p:nvSpPr>
        <p:spPr/>
        <p:txBody>
          <a:bodyPr/>
          <a:lstStyle/>
          <a:p>
            <a:pPr>
              <a:defRPr/>
            </a:pPr>
            <a:endParaRPr lang="en-US"/>
          </a:p>
        </p:txBody>
      </p:sp>
    </p:spTree>
    <p:extLst>
      <p:ext uri="{BB962C8B-B14F-4D97-AF65-F5344CB8AC3E}">
        <p14:creationId xmlns:p14="http://schemas.microsoft.com/office/powerpoint/2010/main" val="365749476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Serializable</a:t>
            </a:r>
            <a:endParaRPr lang="en-US" dirty="0"/>
          </a:p>
        </p:txBody>
      </p:sp>
      <p:sp>
        <p:nvSpPr>
          <p:cNvPr id="3" name="Content Placeholder 2"/>
          <p:cNvSpPr>
            <a:spLocks noGrp="1"/>
          </p:cNvSpPr>
          <p:nvPr>
            <p:ph idx="1"/>
          </p:nvPr>
        </p:nvSpPr>
        <p:spPr>
          <a:xfrm>
            <a:off x="762000" y="2057400"/>
            <a:ext cx="7848600" cy="3645785"/>
          </a:xfrm>
        </p:spPr>
        <p:txBody>
          <a:bodyPr>
            <a:normAutofit/>
          </a:bodyPr>
          <a:lstStyle/>
          <a:p>
            <a:r>
              <a:rPr lang="vi-VN" sz="2400" b="1" dirty="0">
                <a:latin typeface="Arial" panose="020B0604020202020204" pitchFamily="34" charset="0"/>
                <a:cs typeface="Arial" panose="020B0604020202020204" pitchFamily="34" charset="0"/>
              </a:rPr>
              <a:t>Ư</a:t>
            </a:r>
            <a:r>
              <a:rPr lang="en-US" sz="2400" b="1" dirty="0">
                <a:latin typeface="Arial" panose="020B0604020202020204" pitchFamily="34" charset="0"/>
                <a:cs typeface="Arial" panose="020B0604020202020204" pitchFamily="34" charset="0"/>
              </a:rPr>
              <a:t>u </a:t>
            </a:r>
            <a:r>
              <a:rPr lang="en-US" sz="2400" b="1" dirty="0" err="1">
                <a:latin typeface="Arial" panose="020B0604020202020204" pitchFamily="34" charset="0"/>
                <a:cs typeface="Arial" panose="020B0604020202020204" pitchFamily="34" charset="0"/>
              </a:rPr>
              <a:t>điểm</a:t>
            </a:r>
            <a:endParaRPr lang="en-US" sz="2400" b="1" dirty="0">
              <a:latin typeface="Arial" panose="020B0604020202020204" pitchFamily="34" charset="0"/>
              <a:cs typeface="Arial" panose="020B0604020202020204" pitchFamily="34" charset="0"/>
            </a:endParaRPr>
          </a:p>
          <a:p>
            <a:pPr lvl="1"/>
            <a:r>
              <a:rPr lang="en-US" sz="2000" dirty="0" err="1">
                <a:latin typeface="Arial" panose="020B0604020202020204" pitchFamily="34" charset="0"/>
                <a:cs typeface="Arial" panose="020B0604020202020204" pitchFamily="34" charset="0"/>
              </a:rPr>
              <a:t>Giải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quyết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được</a:t>
            </a:r>
            <a:r>
              <a:rPr lang="en-US" sz="2000" dirty="0">
                <a:latin typeface="Arial" panose="020B0604020202020204" pitchFamily="34" charset="0"/>
                <a:cs typeface="Arial" panose="020B0604020202020204" pitchFamily="34" charset="0"/>
              </a:rPr>
              <a:t> 4 </a:t>
            </a:r>
            <a:r>
              <a:rPr lang="en-US" sz="2000" dirty="0" err="1">
                <a:latin typeface="Arial" panose="020B0604020202020204" pitchFamily="34" charset="0"/>
                <a:cs typeface="Arial" panose="020B0604020202020204" pitchFamily="34" charset="0"/>
              </a:rPr>
              <a:t>vấn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đề</a:t>
            </a:r>
            <a:r>
              <a:rPr lang="en-US" sz="2000" dirty="0">
                <a:latin typeface="Arial" panose="020B0604020202020204" pitchFamily="34" charset="0"/>
                <a:cs typeface="Arial" panose="020B0604020202020204" pitchFamily="34" charset="0"/>
              </a:rPr>
              <a:t>: Lost Updated, Dirty Read, Unrepeatable read, </a:t>
            </a:r>
            <a:r>
              <a:rPr lang="en-US" sz="2000" dirty="0" err="1">
                <a:latin typeface="Arial" panose="020B0604020202020204" pitchFamily="34" charset="0"/>
                <a:cs typeface="Arial" panose="020B0604020202020204" pitchFamily="34" charset="0"/>
              </a:rPr>
              <a:t>và</a:t>
            </a:r>
            <a:r>
              <a:rPr lang="en-US" sz="2000" dirty="0">
                <a:latin typeface="Arial" panose="020B0604020202020204" pitchFamily="34" charset="0"/>
                <a:cs typeface="Arial" panose="020B0604020202020204" pitchFamily="34" charset="0"/>
              </a:rPr>
              <a:t> Phantom</a:t>
            </a:r>
          </a:p>
          <a:p>
            <a:r>
              <a:rPr lang="en-US" sz="2400" b="1" dirty="0" err="1">
                <a:latin typeface="Arial" panose="020B0604020202020204" pitchFamily="34" charset="0"/>
                <a:cs typeface="Arial" panose="020B0604020202020204" pitchFamily="34" charset="0"/>
              </a:rPr>
              <a:t>Hạn</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chế</a:t>
            </a:r>
            <a:endParaRPr lang="en-US" sz="2400" b="1" dirty="0">
              <a:latin typeface="Arial" panose="020B0604020202020204" pitchFamily="34" charset="0"/>
              <a:cs typeface="Arial" panose="020B0604020202020204" pitchFamily="34" charset="0"/>
            </a:endParaRPr>
          </a:p>
          <a:p>
            <a:pPr lvl="1"/>
            <a:r>
              <a:rPr lang="en-US" sz="2000" dirty="0" err="1">
                <a:latin typeface="Arial" panose="020B0604020202020204" pitchFamily="34" charset="0"/>
                <a:cs typeface="Arial" panose="020B0604020202020204" pitchFamily="34" charset="0"/>
              </a:rPr>
              <a:t>Slock</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được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giữ</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đến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hết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giao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dịch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cản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trở</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việc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cập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nhật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dữ</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liệu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của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giao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dịch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khác</a:t>
            </a:r>
            <a:endParaRPr lang="en-US" sz="2000" dirty="0">
              <a:latin typeface="Arial" panose="020B0604020202020204" pitchFamily="34" charset="0"/>
              <a:cs typeface="Arial" panose="020B0604020202020204" pitchFamily="34" charset="0"/>
            </a:endParaRPr>
          </a:p>
          <a:p>
            <a:pPr lvl="1"/>
            <a:r>
              <a:rPr lang="en-US" sz="2000" dirty="0" err="1">
                <a:latin typeface="Arial" panose="020B0604020202020204" pitchFamily="34" charset="0"/>
                <a:cs typeface="Arial" panose="020B0604020202020204" pitchFamily="34" charset="0"/>
              </a:rPr>
              <a:t>Không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phép</a:t>
            </a:r>
            <a:r>
              <a:rPr lang="en-US" sz="2000" dirty="0">
                <a:latin typeface="Arial" panose="020B0604020202020204" pitchFamily="34" charset="0"/>
                <a:cs typeface="Arial" panose="020B0604020202020204" pitchFamily="34" charset="0"/>
              </a:rPr>
              <a:t> insert </a:t>
            </a:r>
            <a:r>
              <a:rPr lang="en-US" sz="2000" dirty="0" err="1">
                <a:latin typeface="Arial" panose="020B0604020202020204" pitchFamily="34" charset="0"/>
                <a:cs typeface="Arial" panose="020B0604020202020204" pitchFamily="34" charset="0"/>
              </a:rPr>
              <a:t>những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dòng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dữ</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liệu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thỏa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mãn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điếu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kiện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thiết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lập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Slock</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cản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trở</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việc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thêm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mới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dữ</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liệu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của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giao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dịch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khác</a:t>
            </a:r>
            <a:endParaRPr lang="en-US" sz="2000" dirty="0">
              <a:latin typeface="Arial" panose="020B0604020202020204" pitchFamily="34" charset="0"/>
              <a:cs typeface="Arial" panose="020B0604020202020204" pitchFamily="34" charset="0"/>
            </a:endParaRPr>
          </a:p>
        </p:txBody>
      </p:sp>
      <p:sp>
        <p:nvSpPr>
          <p:cNvPr id="5" name="Date Placeholder 4"/>
          <p:cNvSpPr>
            <a:spLocks noGrp="1"/>
          </p:cNvSpPr>
          <p:nvPr>
            <p:ph type="dt" sz="half" idx="10"/>
          </p:nvPr>
        </p:nvSpPr>
        <p:spPr/>
        <p:txBody>
          <a:bodyPr/>
          <a:lstStyle/>
          <a:p>
            <a:pPr>
              <a:defRPr/>
            </a:pPr>
            <a:endParaRPr lang="en-US"/>
          </a:p>
        </p:txBody>
      </p:sp>
    </p:spTree>
    <p:extLst>
      <p:ext uri="{BB962C8B-B14F-4D97-AF65-F5344CB8AC3E}">
        <p14:creationId xmlns:p14="http://schemas.microsoft.com/office/powerpoint/2010/main" val="160333230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idx="1"/>
          </p:nvPr>
        </p:nvSpPr>
        <p:spPr>
          <a:xfrm>
            <a:off x="665109" y="2236733"/>
            <a:ext cx="8478892" cy="4286250"/>
          </a:xfrm>
        </p:spPr>
        <p:txBody>
          <a:bodyPr/>
          <a:lstStyle/>
          <a:p>
            <a:pPr eaLnBrk="1" hangingPunct="1"/>
            <a:r>
              <a:rPr lang="en-US" sz="2100"/>
              <a:t>Lịch biểu (SCHEDULE ): </a:t>
            </a:r>
            <a:r>
              <a:rPr lang="vi-VN" altLang="en-US" sz="2100">
                <a:latin typeface="Arial" charset="0"/>
                <a:cs typeface="Arial" charset="0"/>
              </a:rPr>
              <a:t>Là một dãy (có thứ tự) các thao tác của một tập các giao dịch mà trong đó thứ tự của các thao tác trong mỗi giao dịch được bảo toàn.</a:t>
            </a:r>
            <a:endParaRPr lang="en-US" altLang="en-US" sz="2100"/>
          </a:p>
          <a:p>
            <a:pPr eaLnBrk="1" hangingPunct="1"/>
            <a:endParaRPr lang="en-US" altLang="en-US" sz="2100">
              <a:latin typeface="Arial" charset="0"/>
              <a:cs typeface="Arial" charset="0"/>
            </a:endParaRPr>
          </a:p>
          <a:p>
            <a:pPr eaLnBrk="1" hangingPunct="1"/>
            <a:endParaRPr lang="en-US" altLang="en-US" sz="2100">
              <a:latin typeface="Arial" charset="0"/>
              <a:cs typeface="Arial" charset="0"/>
            </a:endParaRPr>
          </a:p>
          <a:p>
            <a:pPr marL="342900" lvl="1" indent="0">
              <a:buNone/>
              <a:defRPr/>
            </a:pPr>
            <a:r>
              <a:rPr lang="en-US" sz="2100"/>
              <a:t>Ví dụ:</a:t>
            </a:r>
            <a:endParaRPr lang="vi-VN" sz="2100"/>
          </a:p>
        </p:txBody>
      </p:sp>
      <p:sp>
        <p:nvSpPr>
          <p:cNvPr id="6" name="Rectangle 2"/>
          <p:cNvSpPr>
            <a:spLocks noGrp="1" noChangeArrowheads="1"/>
          </p:cNvSpPr>
          <p:nvPr>
            <p:ph type="title"/>
          </p:nvPr>
        </p:nvSpPr>
        <p:spPr>
          <a:xfrm>
            <a:off x="381000" y="893894"/>
            <a:ext cx="8363607" cy="857250"/>
          </a:xfrm>
        </p:spPr>
        <p:txBody>
          <a:bodyPr>
            <a:normAutofit/>
          </a:bodyPr>
          <a:lstStyle/>
          <a:p>
            <a:r>
              <a:rPr lang="en-US" sz="3200"/>
              <a:t>Lịch biểu (SCHEDULE )</a:t>
            </a:r>
            <a:endParaRPr lang="en-US" sz="3000">
              <a:solidFill>
                <a:srgbClr val="C00000"/>
              </a:solidFill>
            </a:endParaRPr>
          </a:p>
        </p:txBody>
      </p:sp>
      <p:pic>
        <p:nvPicPr>
          <p:cNvPr id="1029" name="Picture 5"/>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4700"/>
                    </a14:imgEffect>
                  </a14:imgLayer>
                </a14:imgProps>
              </a:ext>
              <a:ext uri="{28A0092B-C50C-407E-A947-70E740481C1C}">
                <a14:useLocalDpi xmlns:a14="http://schemas.microsoft.com/office/drawing/2010/main" val="0"/>
              </a:ext>
            </a:extLst>
          </a:blip>
          <a:srcRect/>
          <a:stretch>
            <a:fillRect/>
          </a:stretch>
        </p:blipFill>
        <p:spPr bwMode="auto">
          <a:xfrm>
            <a:off x="7051110" y="3313695"/>
            <a:ext cx="1828800" cy="3028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3"/>
          <p:cNvPicPr>
            <a:picLocks noChangeAspect="1" noChangeArrowheads="1"/>
          </p:cNvPicPr>
          <p:nvPr/>
        </p:nvPicPr>
        <p:blipFill>
          <a:blip r:embed="rId4">
            <a:extLst>
              <a:ext uri="{BEBA8EAE-BF5A-486C-A8C5-ECC9F3942E4B}">
                <a14:imgProps xmlns:a14="http://schemas.microsoft.com/office/drawing/2010/main">
                  <a14:imgLayer r:embed="rId5">
                    <a14:imgEffect>
                      <a14:colorTemperature colorTemp="4700"/>
                    </a14:imgEffect>
                  </a14:imgLayer>
                </a14:imgProps>
              </a:ext>
              <a:ext uri="{28A0092B-C50C-407E-A947-70E740481C1C}">
                <a14:useLocalDpi xmlns:a14="http://schemas.microsoft.com/office/drawing/2010/main" val="0"/>
              </a:ext>
            </a:extLst>
          </a:blip>
          <a:srcRect/>
          <a:stretch>
            <a:fillRect/>
          </a:stretch>
        </p:blipFill>
        <p:spPr bwMode="auto">
          <a:xfrm>
            <a:off x="3961579" y="3817329"/>
            <a:ext cx="942975" cy="2028825"/>
          </a:xfrm>
          <a:prstGeom prst="rect">
            <a:avLst/>
          </a:prstGeom>
          <a:solidFill>
            <a:schemeClr val="bg1"/>
          </a:solidFill>
          <a:ln>
            <a:noFill/>
          </a:ln>
        </p:spPr>
      </p:pic>
      <p:pic>
        <p:nvPicPr>
          <p:cNvPr id="9" name="Picture 4"/>
          <p:cNvPicPr>
            <a:picLocks noChangeAspect="1" noChangeArrowheads="1"/>
          </p:cNvPicPr>
          <p:nvPr/>
        </p:nvPicPr>
        <p:blipFill>
          <a:blip r:embed="rId6">
            <a:extLst>
              <a:ext uri="{BEBA8EAE-BF5A-486C-A8C5-ECC9F3942E4B}">
                <a14:imgProps xmlns:a14="http://schemas.microsoft.com/office/drawing/2010/main">
                  <a14:imgLayer r:embed="rId7">
                    <a14:imgEffect>
                      <a14:colorTemperature colorTemp="4700"/>
                    </a14:imgEffect>
                  </a14:imgLayer>
                </a14:imgProps>
              </a:ext>
              <a:ext uri="{28A0092B-C50C-407E-A947-70E740481C1C}">
                <a14:useLocalDpi xmlns:a14="http://schemas.microsoft.com/office/drawing/2010/main" val="0"/>
              </a:ext>
            </a:extLst>
          </a:blip>
          <a:srcRect/>
          <a:stretch>
            <a:fillRect/>
          </a:stretch>
        </p:blipFill>
        <p:spPr bwMode="auto">
          <a:xfrm>
            <a:off x="5433848" y="3817330"/>
            <a:ext cx="907256" cy="20216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1"/>
          </p:nvPr>
        </p:nvSpPr>
        <p:spPr/>
        <p:txBody>
          <a:bodyPr/>
          <a:lstStyle/>
          <a:p>
            <a:pPr>
              <a:defRPr/>
            </a:pPr>
            <a:fld id="{616853CA-39D6-4D99-B9EE-B0CF7EA7F659}" type="slidenum">
              <a:rPr lang="en-US" altLang="en-US" smtClean="0"/>
              <a:pPr>
                <a:defRPr/>
              </a:pPr>
              <a:t>96</a:t>
            </a:fld>
            <a:endParaRPr lang="en-US" altLang="en-US"/>
          </a:p>
        </p:txBody>
      </p:sp>
      <p:sp>
        <p:nvSpPr>
          <p:cNvPr id="3" name="Date Placeholder 2"/>
          <p:cNvSpPr>
            <a:spLocks noGrp="1"/>
          </p:cNvSpPr>
          <p:nvPr>
            <p:ph type="dt" sz="half" idx="10"/>
          </p:nvPr>
        </p:nvSpPr>
        <p:spPr/>
        <p:txBody>
          <a:bodyPr/>
          <a:lstStyle/>
          <a:p>
            <a:pPr>
              <a:defRPr/>
            </a:pPr>
            <a:endParaRPr lang="en-US"/>
          </a:p>
        </p:txBody>
      </p:sp>
    </p:spTree>
    <p:extLst>
      <p:ext uri="{BB962C8B-B14F-4D97-AF65-F5344CB8AC3E}">
        <p14:creationId xmlns:p14="http://schemas.microsoft.com/office/powerpoint/2010/main" val="54085724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idx="1"/>
          </p:nvPr>
        </p:nvSpPr>
        <p:spPr>
          <a:xfrm>
            <a:off x="381000" y="2038350"/>
            <a:ext cx="6248400" cy="4286250"/>
          </a:xfr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ormAutofit/>
          </a:bodyPr>
          <a:lstStyle/>
          <a:p>
            <a:pPr algn="just"/>
            <a:r>
              <a:rPr lang="vi-VN" sz="1800"/>
              <a:t>Lịch biểu tuần tự (Serial Schedule): Là lịch biểu mà trong mỗi giao dịch các thao tác được thực hiện kế tiếp nhau, không có thao tác của giao dịch khác xen vào (Thực hiện lần lượt, hết giao dịch này đến giao dịch khác) </a:t>
            </a:r>
          </a:p>
          <a:p>
            <a:pPr marL="342900" lvl="1" indent="0" algn="just">
              <a:buNone/>
              <a:defRPr/>
            </a:pPr>
            <a:endParaRPr lang="vi-VN" sz="1800"/>
          </a:p>
        </p:txBody>
      </p:sp>
      <p:pic>
        <p:nvPicPr>
          <p:cNvPr id="7" name="Picture 3"/>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4700"/>
                    </a14:imgEffect>
                  </a14:imgLayer>
                </a14:imgProps>
              </a:ext>
              <a:ext uri="{28A0092B-C50C-407E-A947-70E740481C1C}">
                <a14:useLocalDpi xmlns:a14="http://schemas.microsoft.com/office/drawing/2010/main" val="0"/>
              </a:ext>
            </a:extLst>
          </a:blip>
          <a:srcRect/>
          <a:stretch>
            <a:fillRect/>
          </a:stretch>
        </p:blipFill>
        <p:spPr bwMode="auto">
          <a:xfrm>
            <a:off x="3057525" y="3771900"/>
            <a:ext cx="942975" cy="2028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4"/>
          <p:cNvPicPr>
            <a:picLocks noChangeAspect="1" noChangeArrowheads="1"/>
          </p:cNvPicPr>
          <p:nvPr/>
        </p:nvPicPr>
        <p:blipFill>
          <a:blip r:embed="rId4">
            <a:extLst>
              <a:ext uri="{BEBA8EAE-BF5A-486C-A8C5-ECC9F3942E4B}">
                <a14:imgProps xmlns:a14="http://schemas.microsoft.com/office/drawing/2010/main">
                  <a14:imgLayer r:embed="rId5">
                    <a14:imgEffect>
                      <a14:colorTemperature colorTemp="4700"/>
                    </a14:imgEffect>
                  </a14:imgLayer>
                </a14:imgProps>
              </a:ext>
              <a:ext uri="{28A0092B-C50C-407E-A947-70E740481C1C}">
                <a14:useLocalDpi xmlns:a14="http://schemas.microsoft.com/office/drawing/2010/main" val="0"/>
              </a:ext>
            </a:extLst>
          </a:blip>
          <a:srcRect/>
          <a:stretch>
            <a:fillRect/>
          </a:stretch>
        </p:blipFill>
        <p:spPr bwMode="auto">
          <a:xfrm>
            <a:off x="4521995" y="3779045"/>
            <a:ext cx="907256" cy="20216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6">
            <a:extLst>
              <a:ext uri="{BEBA8EAE-BF5A-486C-A8C5-ECC9F3942E4B}">
                <a14:imgProps xmlns:a14="http://schemas.microsoft.com/office/drawing/2010/main">
                  <a14:imgLayer r:embed="rId7">
                    <a14:imgEffect>
                      <a14:colorTemperature colorTemp="4700"/>
                    </a14:imgEffect>
                  </a14:imgLayer>
                </a14:imgProps>
              </a:ext>
              <a:ext uri="{28A0092B-C50C-407E-A947-70E740481C1C}">
                <a14:useLocalDpi xmlns:a14="http://schemas.microsoft.com/office/drawing/2010/main" val="0"/>
              </a:ext>
            </a:extLst>
          </a:blip>
          <a:srcRect/>
          <a:stretch>
            <a:fillRect/>
          </a:stretch>
        </p:blipFill>
        <p:spPr bwMode="auto">
          <a:xfrm>
            <a:off x="6894376" y="2280237"/>
            <a:ext cx="1850231" cy="3771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1"/>
          </p:nvPr>
        </p:nvSpPr>
        <p:spPr/>
        <p:txBody>
          <a:bodyPr/>
          <a:lstStyle/>
          <a:p>
            <a:pPr>
              <a:defRPr/>
            </a:pPr>
            <a:fld id="{616853CA-39D6-4D99-B9EE-B0CF7EA7F659}" type="slidenum">
              <a:rPr lang="en-US" altLang="en-US" smtClean="0"/>
              <a:pPr>
                <a:defRPr/>
              </a:pPr>
              <a:t>97</a:t>
            </a:fld>
            <a:endParaRPr lang="en-US" altLang="en-US"/>
          </a:p>
        </p:txBody>
      </p:sp>
      <p:pic>
        <p:nvPicPr>
          <p:cNvPr id="9" name="Picture 7"/>
          <p:cNvPicPr>
            <a:picLocks noChangeAspect="1" noChangeArrowheads="1"/>
          </p:cNvPicPr>
          <p:nvPr/>
        </p:nvPicPr>
        <p:blipFill>
          <a:blip r:embed="rId8" cstate="print">
            <a:extLst>
              <a:ext uri="{28A0092B-C50C-407E-A947-70E740481C1C}">
                <a14:useLocalDpi xmlns:a14="http://schemas.microsoft.com/office/drawing/2010/main" val="0"/>
              </a:ext>
            </a:extLst>
          </a:blip>
          <a:srcRect l="20467" t="3107" r="23128" b="2663"/>
          <a:stretch>
            <a:fillRect/>
          </a:stretch>
        </p:blipFill>
        <p:spPr bwMode="auto">
          <a:xfrm>
            <a:off x="238307" y="3691650"/>
            <a:ext cx="1842840" cy="2309101"/>
          </a:xfrm>
          <a:prstGeom prst="rect">
            <a:avLst/>
          </a:prstGeom>
          <a:noFill/>
          <a:ln w="76200" cmpd="tri">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2"/>
          <p:cNvSpPr>
            <a:spLocks noGrp="1" noChangeArrowheads="1"/>
          </p:cNvSpPr>
          <p:nvPr>
            <p:ph type="title"/>
          </p:nvPr>
        </p:nvSpPr>
        <p:spPr>
          <a:xfrm>
            <a:off x="381000" y="893894"/>
            <a:ext cx="8363607" cy="857250"/>
          </a:xfrm>
        </p:spPr>
        <p:txBody>
          <a:bodyPr>
            <a:normAutofit/>
          </a:bodyPr>
          <a:lstStyle/>
          <a:p>
            <a:r>
              <a:rPr lang="en-US" sz="3200"/>
              <a:t>Lịch biểu (SCHEDULE )</a:t>
            </a:r>
            <a:endParaRPr lang="en-US" sz="3000">
              <a:solidFill>
                <a:srgbClr val="C00000"/>
              </a:solidFill>
            </a:endParaRPr>
          </a:p>
        </p:txBody>
      </p:sp>
      <p:sp>
        <p:nvSpPr>
          <p:cNvPr id="3" name="Date Placeholder 2"/>
          <p:cNvSpPr>
            <a:spLocks noGrp="1"/>
          </p:cNvSpPr>
          <p:nvPr>
            <p:ph type="dt" sz="half" idx="10"/>
          </p:nvPr>
        </p:nvSpPr>
        <p:spPr/>
        <p:txBody>
          <a:bodyPr/>
          <a:lstStyle/>
          <a:p>
            <a:pPr>
              <a:defRPr/>
            </a:pPr>
            <a:endParaRPr lang="en-US"/>
          </a:p>
        </p:txBody>
      </p:sp>
    </p:spTree>
    <p:extLst>
      <p:ext uri="{BB962C8B-B14F-4D97-AF65-F5344CB8AC3E}">
        <p14:creationId xmlns:p14="http://schemas.microsoft.com/office/powerpoint/2010/main" val="3709924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idx="1"/>
          </p:nvPr>
        </p:nvSpPr>
        <p:spPr>
          <a:xfrm>
            <a:off x="346820" y="2100202"/>
            <a:ext cx="5748658" cy="4282310"/>
          </a:xfrm>
        </p:spPr>
        <p:txBody>
          <a:bodyPr/>
          <a:lstStyle/>
          <a:p>
            <a:pPr algn="just"/>
            <a:r>
              <a:rPr lang="vi-VN" sz="2100"/>
              <a:t>Lịch biểu không tuần tự (Nonserial Schedule): Là lịch biểu mà các thao tác trong các giao dịch được đan xen vào nhau. </a:t>
            </a:r>
          </a:p>
          <a:p>
            <a:pPr marL="342900" lvl="1" indent="0" algn="just">
              <a:buNone/>
              <a:defRPr/>
            </a:pPr>
            <a:endParaRPr lang="vi-VN" sz="2100"/>
          </a:p>
        </p:txBody>
      </p:sp>
      <p:pic>
        <p:nvPicPr>
          <p:cNvPr id="3074" name="Picture 2"/>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4700"/>
                    </a14:imgEffect>
                  </a14:imgLayer>
                </a14:imgProps>
              </a:ext>
              <a:ext uri="{28A0092B-C50C-407E-A947-70E740481C1C}">
                <a14:useLocalDpi xmlns:a14="http://schemas.microsoft.com/office/drawing/2010/main" val="0"/>
              </a:ext>
            </a:extLst>
          </a:blip>
          <a:srcRect/>
          <a:stretch>
            <a:fillRect/>
          </a:stretch>
        </p:blipFill>
        <p:spPr bwMode="auto">
          <a:xfrm>
            <a:off x="6858000" y="2380410"/>
            <a:ext cx="1785938" cy="37218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4"/>
          <p:cNvPicPr>
            <a:picLocks noChangeAspect="1" noChangeArrowheads="1"/>
          </p:cNvPicPr>
          <p:nvPr/>
        </p:nvPicPr>
        <p:blipFill>
          <a:blip r:embed="rId4">
            <a:extLst>
              <a:ext uri="{BEBA8EAE-BF5A-486C-A8C5-ECC9F3942E4B}">
                <a14:imgProps xmlns:a14="http://schemas.microsoft.com/office/drawing/2010/main">
                  <a14:imgLayer r:embed="rId5">
                    <a14:imgEffect>
                      <a14:colorTemperature colorTemp="4700"/>
                    </a14:imgEffect>
                  </a14:imgLayer>
                </a14:imgProps>
              </a:ext>
              <a:ext uri="{28A0092B-C50C-407E-A947-70E740481C1C}">
                <a14:useLocalDpi xmlns:a14="http://schemas.microsoft.com/office/drawing/2010/main" val="0"/>
              </a:ext>
            </a:extLst>
          </a:blip>
          <a:srcRect/>
          <a:stretch>
            <a:fillRect/>
          </a:stretch>
        </p:blipFill>
        <p:spPr bwMode="auto">
          <a:xfrm>
            <a:off x="4521994" y="3768329"/>
            <a:ext cx="907256" cy="20216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3"/>
          <p:cNvPicPr>
            <a:picLocks noChangeAspect="1" noChangeArrowheads="1"/>
          </p:cNvPicPr>
          <p:nvPr/>
        </p:nvPicPr>
        <p:blipFill>
          <a:blip r:embed="rId6">
            <a:extLst>
              <a:ext uri="{BEBA8EAE-BF5A-486C-A8C5-ECC9F3942E4B}">
                <a14:imgProps xmlns:a14="http://schemas.microsoft.com/office/drawing/2010/main">
                  <a14:imgLayer r:embed="rId7">
                    <a14:imgEffect>
                      <a14:colorTemperature colorTemp="4700"/>
                    </a14:imgEffect>
                  </a14:imgLayer>
                </a14:imgProps>
              </a:ext>
              <a:ext uri="{28A0092B-C50C-407E-A947-70E740481C1C}">
                <a14:useLocalDpi xmlns:a14="http://schemas.microsoft.com/office/drawing/2010/main" val="0"/>
              </a:ext>
            </a:extLst>
          </a:blip>
          <a:srcRect/>
          <a:stretch>
            <a:fillRect/>
          </a:stretch>
        </p:blipFill>
        <p:spPr bwMode="auto">
          <a:xfrm>
            <a:off x="3378994" y="3771900"/>
            <a:ext cx="942975" cy="2028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1"/>
          </p:nvPr>
        </p:nvSpPr>
        <p:spPr/>
        <p:txBody>
          <a:bodyPr/>
          <a:lstStyle/>
          <a:p>
            <a:pPr>
              <a:defRPr/>
            </a:pPr>
            <a:fld id="{616853CA-39D6-4D99-B9EE-B0CF7EA7F659}" type="slidenum">
              <a:rPr lang="en-US" altLang="en-US" smtClean="0"/>
              <a:pPr>
                <a:defRPr/>
              </a:pPr>
              <a:t>98</a:t>
            </a:fld>
            <a:endParaRPr lang="en-US" altLang="en-US"/>
          </a:p>
        </p:txBody>
      </p:sp>
      <p:pic>
        <p:nvPicPr>
          <p:cNvPr id="9" name="Picture 8"/>
          <p:cNvPicPr>
            <a:picLocks noChangeAspect="1" noChangeArrowheads="1"/>
          </p:cNvPicPr>
          <p:nvPr/>
        </p:nvPicPr>
        <p:blipFill>
          <a:blip r:embed="rId8" cstate="print">
            <a:extLst>
              <a:ext uri="{28A0092B-C50C-407E-A947-70E740481C1C}">
                <a14:useLocalDpi xmlns:a14="http://schemas.microsoft.com/office/drawing/2010/main" val="0"/>
              </a:ext>
            </a:extLst>
          </a:blip>
          <a:srcRect l="21800" t="4266" r="23801" b="5333"/>
          <a:stretch>
            <a:fillRect/>
          </a:stretch>
        </p:blipFill>
        <p:spPr bwMode="auto">
          <a:xfrm>
            <a:off x="522539" y="3784476"/>
            <a:ext cx="1974631" cy="2460816"/>
          </a:xfrm>
          <a:prstGeom prst="rect">
            <a:avLst/>
          </a:prstGeom>
          <a:noFill/>
          <a:ln w="76200" cmpd="tri">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2"/>
          <p:cNvSpPr>
            <a:spLocks noGrp="1" noChangeArrowheads="1"/>
          </p:cNvSpPr>
          <p:nvPr>
            <p:ph type="title"/>
          </p:nvPr>
        </p:nvSpPr>
        <p:spPr>
          <a:xfrm>
            <a:off x="381000" y="893894"/>
            <a:ext cx="8363607" cy="857250"/>
          </a:xfrm>
        </p:spPr>
        <p:txBody>
          <a:bodyPr>
            <a:normAutofit/>
          </a:bodyPr>
          <a:lstStyle/>
          <a:p>
            <a:r>
              <a:rPr lang="en-US" sz="3200"/>
              <a:t>Lịch biểu (SCHEDULE )</a:t>
            </a:r>
            <a:endParaRPr lang="en-US" sz="3000">
              <a:solidFill>
                <a:srgbClr val="C00000"/>
              </a:solidFill>
            </a:endParaRPr>
          </a:p>
        </p:txBody>
      </p:sp>
      <p:sp>
        <p:nvSpPr>
          <p:cNvPr id="3" name="Date Placeholder 2"/>
          <p:cNvSpPr>
            <a:spLocks noGrp="1"/>
          </p:cNvSpPr>
          <p:nvPr>
            <p:ph type="dt" sz="half" idx="10"/>
          </p:nvPr>
        </p:nvSpPr>
        <p:spPr/>
        <p:txBody>
          <a:bodyPr/>
          <a:lstStyle/>
          <a:p>
            <a:pPr>
              <a:defRPr/>
            </a:pPr>
            <a:endParaRPr lang="en-US"/>
          </a:p>
        </p:txBody>
      </p:sp>
    </p:spTree>
    <p:extLst>
      <p:ext uri="{BB962C8B-B14F-4D97-AF65-F5344CB8AC3E}">
        <p14:creationId xmlns:p14="http://schemas.microsoft.com/office/powerpoint/2010/main" val="1285024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idx="1"/>
          </p:nvPr>
        </p:nvSpPr>
        <p:spPr>
          <a:xfrm>
            <a:off x="743165" y="2038350"/>
            <a:ext cx="8464913" cy="4286250"/>
          </a:xfrm>
        </p:spPr>
        <p:txBody>
          <a:bodyPr>
            <a:normAutofit/>
          </a:bodyPr>
          <a:lstStyle/>
          <a:p>
            <a:r>
              <a:rPr lang="vi-VN" sz="1800"/>
              <a:t>Lịch biểu gọi là khả tuần tự (Serializable): nếu nó tương đương với một lịch biểu tuần tự. </a:t>
            </a:r>
          </a:p>
          <a:p>
            <a:r>
              <a:rPr lang="vi-VN" sz="1800"/>
              <a:t>Tương đương theo nghĩa cho ra cùng một trạng thái CSDL sau khi kết thúc việc thực hiện lịch biểu. </a:t>
            </a:r>
          </a:p>
          <a:p>
            <a:r>
              <a:rPr lang="vi-VN" sz="1800"/>
              <a:t>Lịch biểu bất khả tuần tự nếu nó không tương đương với một lịch biểu tuần tự. </a:t>
            </a:r>
          </a:p>
          <a:p>
            <a:pPr marL="342900" lvl="1" indent="0">
              <a:buNone/>
              <a:defRPr/>
            </a:pPr>
            <a:endParaRPr lang="vi-VN" sz="1800"/>
          </a:p>
        </p:txBody>
      </p:sp>
      <p:pic>
        <p:nvPicPr>
          <p:cNvPr id="3074" name="Picture 2"/>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4700"/>
                    </a14:imgEffect>
                  </a14:imgLayer>
                </a14:imgProps>
              </a:ext>
              <a:ext uri="{28A0092B-C50C-407E-A947-70E740481C1C}">
                <a14:useLocalDpi xmlns:a14="http://schemas.microsoft.com/office/drawing/2010/main" val="0"/>
              </a:ext>
            </a:extLst>
          </a:blip>
          <a:srcRect/>
          <a:stretch>
            <a:fillRect/>
          </a:stretch>
        </p:blipFill>
        <p:spPr bwMode="auto">
          <a:xfrm>
            <a:off x="6338326" y="3864504"/>
            <a:ext cx="1785938" cy="26717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4"/>
          <p:cNvPicPr>
            <a:picLocks noChangeAspect="1" noChangeArrowheads="1"/>
          </p:cNvPicPr>
          <p:nvPr/>
        </p:nvPicPr>
        <p:blipFill>
          <a:blip r:embed="rId4">
            <a:extLst>
              <a:ext uri="{BEBA8EAE-BF5A-486C-A8C5-ECC9F3942E4B}">
                <a14:imgProps xmlns:a14="http://schemas.microsoft.com/office/drawing/2010/main">
                  <a14:imgLayer r:embed="rId5">
                    <a14:imgEffect>
                      <a14:colorTemperature colorTemp="4700"/>
                    </a14:imgEffect>
                  </a14:imgLayer>
                </a14:imgProps>
              </a:ext>
              <a:ext uri="{28A0092B-C50C-407E-A947-70E740481C1C}">
                <a14:useLocalDpi xmlns:a14="http://schemas.microsoft.com/office/drawing/2010/main" val="0"/>
              </a:ext>
            </a:extLst>
          </a:blip>
          <a:srcRect/>
          <a:stretch>
            <a:fillRect/>
          </a:stretch>
        </p:blipFill>
        <p:spPr bwMode="auto">
          <a:xfrm>
            <a:off x="4530959" y="4302919"/>
            <a:ext cx="907256" cy="20216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3"/>
          <p:cNvPicPr>
            <a:picLocks noChangeAspect="1" noChangeArrowheads="1"/>
          </p:cNvPicPr>
          <p:nvPr/>
        </p:nvPicPr>
        <p:blipFill>
          <a:blip r:embed="rId6">
            <a:extLst>
              <a:ext uri="{BEBA8EAE-BF5A-486C-A8C5-ECC9F3942E4B}">
                <a14:imgProps xmlns:a14="http://schemas.microsoft.com/office/drawing/2010/main">
                  <a14:imgLayer r:embed="rId7">
                    <a14:imgEffect>
                      <a14:colorTemperature colorTemp="4700"/>
                    </a14:imgEffect>
                  </a14:imgLayer>
                </a14:imgProps>
              </a:ext>
              <a:ext uri="{28A0092B-C50C-407E-A947-70E740481C1C}">
                <a14:useLocalDpi xmlns:a14="http://schemas.microsoft.com/office/drawing/2010/main" val="0"/>
              </a:ext>
            </a:extLst>
          </a:blip>
          <a:srcRect/>
          <a:stretch>
            <a:fillRect/>
          </a:stretch>
        </p:blipFill>
        <p:spPr bwMode="auto">
          <a:xfrm>
            <a:off x="3384319" y="4295775"/>
            <a:ext cx="942975" cy="2028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1"/>
          </p:nvPr>
        </p:nvSpPr>
        <p:spPr/>
        <p:txBody>
          <a:bodyPr/>
          <a:lstStyle/>
          <a:p>
            <a:pPr>
              <a:defRPr/>
            </a:pPr>
            <a:fld id="{616853CA-39D6-4D99-B9EE-B0CF7EA7F659}" type="slidenum">
              <a:rPr lang="en-US" altLang="en-US" smtClean="0"/>
              <a:pPr>
                <a:defRPr/>
              </a:pPr>
              <a:t>99</a:t>
            </a:fld>
            <a:endParaRPr lang="en-US" altLang="en-US"/>
          </a:p>
        </p:txBody>
      </p:sp>
      <p:sp>
        <p:nvSpPr>
          <p:cNvPr id="9" name="Rectangle 2"/>
          <p:cNvSpPr>
            <a:spLocks noGrp="1" noChangeArrowheads="1"/>
          </p:cNvSpPr>
          <p:nvPr>
            <p:ph type="title"/>
          </p:nvPr>
        </p:nvSpPr>
        <p:spPr>
          <a:xfrm>
            <a:off x="381000" y="893894"/>
            <a:ext cx="8363607" cy="857250"/>
          </a:xfrm>
        </p:spPr>
        <p:txBody>
          <a:bodyPr>
            <a:normAutofit/>
          </a:bodyPr>
          <a:lstStyle/>
          <a:p>
            <a:r>
              <a:rPr lang="en-US" sz="3200"/>
              <a:t>Lịch biểu (SCHEDULE )</a:t>
            </a:r>
            <a:endParaRPr lang="en-US" sz="3000">
              <a:solidFill>
                <a:srgbClr val="C00000"/>
              </a:solidFill>
            </a:endParaRPr>
          </a:p>
        </p:txBody>
      </p:sp>
      <p:sp>
        <p:nvSpPr>
          <p:cNvPr id="3" name="Date Placeholder 2"/>
          <p:cNvSpPr>
            <a:spLocks noGrp="1"/>
          </p:cNvSpPr>
          <p:nvPr>
            <p:ph type="dt" sz="half" idx="10"/>
          </p:nvPr>
        </p:nvSpPr>
        <p:spPr/>
        <p:txBody>
          <a:bodyPr/>
          <a:lstStyle/>
          <a:p>
            <a:pPr>
              <a:defRPr/>
            </a:pPr>
            <a:endParaRPr lang="en-US"/>
          </a:p>
        </p:txBody>
      </p:sp>
    </p:spTree>
    <p:extLst>
      <p:ext uri="{BB962C8B-B14F-4D97-AF65-F5344CB8AC3E}">
        <p14:creationId xmlns:p14="http://schemas.microsoft.com/office/powerpoint/2010/main" val="742153222"/>
      </p:ext>
    </p:extLst>
  </p:cSld>
  <p:clrMapOvr>
    <a:masterClrMapping/>
  </p:clrMapOvr>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hlink"/>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hlink"/>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1804</TotalTime>
  <Words>6128</Words>
  <Application>Microsoft Office PowerPoint</Application>
  <PresentationFormat>On-screen Show (4:3)</PresentationFormat>
  <Paragraphs>867</Paragraphs>
  <Slides>129</Slides>
  <Notes>64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129</vt:i4>
      </vt:variant>
    </vt:vector>
  </HeadingPairs>
  <TitlesOfParts>
    <vt:vector size="139" baseType="lpstr">
      <vt:lpstr>Arial</vt:lpstr>
      <vt:lpstr>Arial Black</vt:lpstr>
      <vt:lpstr>Courier New</vt:lpstr>
      <vt:lpstr>Georgia</vt:lpstr>
      <vt:lpstr>Helvetica-Compressed</vt:lpstr>
      <vt:lpstr>Impact</vt:lpstr>
      <vt:lpstr>Times New Roman</vt:lpstr>
      <vt:lpstr>Wingdings</vt:lpstr>
      <vt:lpstr>Wingdings 2</vt:lpstr>
      <vt:lpstr>Blends</vt:lpstr>
      <vt:lpstr>PowerPoint Presentation</vt:lpstr>
      <vt:lpstr>Nội dung</vt:lpstr>
      <vt:lpstr>Transaction</vt:lpstr>
      <vt:lpstr>Transaction</vt:lpstr>
      <vt:lpstr>Transaction Properties</vt:lpstr>
      <vt:lpstr>Thuộc tính của Transaction</vt:lpstr>
      <vt:lpstr>Các thuộc tính của Transaction - ACID</vt:lpstr>
      <vt:lpstr>PowerPoint Presentation</vt:lpstr>
      <vt:lpstr>Quản lý các trạng thái Transaction</vt:lpstr>
      <vt:lpstr>Quản lý các Transaction -trạng thái</vt:lpstr>
      <vt:lpstr>Mô hình Transaction trong SQL</vt:lpstr>
      <vt:lpstr>Mô hình Transaction trong SQL</vt:lpstr>
      <vt:lpstr>Mô hình Transaction trong SQL</vt:lpstr>
      <vt:lpstr>Mô hình Transaction trong SQL</vt:lpstr>
      <vt:lpstr>Mô hình Transaction trong SQL</vt:lpstr>
      <vt:lpstr>Mô hình Transaction trong SQL</vt:lpstr>
      <vt:lpstr>Mô hình Transaction trong SQL</vt:lpstr>
      <vt:lpstr>Mô hình Transaction trong SQL</vt:lpstr>
      <vt:lpstr>PowerPoint Presentation</vt:lpstr>
      <vt:lpstr>Mô hình Transaction trong SQL</vt:lpstr>
      <vt:lpstr>Transaction</vt:lpstr>
      <vt:lpstr>Using SAVE TRAN</vt:lpstr>
      <vt:lpstr>Using SAVE TRAN</vt:lpstr>
      <vt:lpstr>Using SAVE TRAN</vt:lpstr>
      <vt:lpstr>Các loại Transaction</vt:lpstr>
      <vt:lpstr>Explicit Transaction_Transaction tường minh</vt:lpstr>
      <vt:lpstr>Explicit Transaction_Transaction tường minh</vt:lpstr>
      <vt:lpstr>Implicit Transactions(Ngầm định)</vt:lpstr>
      <vt:lpstr>Implicit Transactions(Ngầm định)</vt:lpstr>
      <vt:lpstr>Autocommit Transaction</vt:lpstr>
      <vt:lpstr>Distributed Transactions</vt:lpstr>
      <vt:lpstr>TRANSACTION LOG</vt:lpstr>
      <vt:lpstr>TRANSACTION LOG (tt)</vt:lpstr>
      <vt:lpstr>Công dụng của Transation</vt:lpstr>
      <vt:lpstr>Các lệnh không hợp lệ trong Transactions</vt:lpstr>
      <vt:lpstr>Hàm XACT_STATE</vt:lpstr>
      <vt:lpstr>Hàm XACT_STATE</vt:lpstr>
      <vt:lpstr>Hàm XACT_STATE</vt:lpstr>
      <vt:lpstr>Điều khiển đồng thời</vt:lpstr>
      <vt:lpstr>Điều khiển đồng thời (tt)</vt:lpstr>
      <vt:lpstr>Điều khiển đồng thời (tt)</vt:lpstr>
      <vt:lpstr>Mất dữ liệu khi cập nhật - Lost updated</vt:lpstr>
      <vt:lpstr>Điều khiển đồng thời (tt)</vt:lpstr>
      <vt:lpstr>Điều khiển đồng thời (tt)</vt:lpstr>
      <vt:lpstr>Điều khiển đồng thời (tt)</vt:lpstr>
      <vt:lpstr>Điều khiển đồng thời (tt)</vt:lpstr>
      <vt:lpstr>Đọc dữ liệu rác - Dirtty Read</vt:lpstr>
      <vt:lpstr>PowerPoint Presentation</vt:lpstr>
      <vt:lpstr>PowerPoint Presentation</vt:lpstr>
      <vt:lpstr>Không thể đọc lại - Unrepeatable Read</vt:lpstr>
      <vt:lpstr>PowerPoint Presentation</vt:lpstr>
      <vt:lpstr>PowerPoint Presentation</vt:lpstr>
      <vt:lpstr>Đọc dữ liệu ma – Phantom Read</vt:lpstr>
      <vt:lpstr>Điều khiển đồng thời (tt)</vt:lpstr>
      <vt:lpstr>Điều khiển đồng thời (tt)</vt:lpstr>
      <vt:lpstr>Điều khiển đồng thời (tt)</vt:lpstr>
      <vt:lpstr>Điều khiển đồng thời (tt)</vt:lpstr>
      <vt:lpstr>Điều khiển đồng thời (tt)</vt:lpstr>
      <vt:lpstr>Điều khiển đồng thời (tt)</vt:lpstr>
      <vt:lpstr>Tính chất của thao tác trong giao tác</vt:lpstr>
      <vt:lpstr>Tính chất của thao tác trong giao tác</vt:lpstr>
      <vt:lpstr>Tính chất của thao tác trong giao tác</vt:lpstr>
      <vt:lpstr>Cơ chế khóa - Lock</vt:lpstr>
      <vt:lpstr>Cơ chế khóa - Lock</vt:lpstr>
      <vt:lpstr>Types of Locks</vt:lpstr>
      <vt:lpstr>Types of Locks</vt:lpstr>
      <vt:lpstr>Khóa đọc và khóa ghi</vt:lpstr>
      <vt:lpstr>Khóa dự định ghi – Update lock</vt:lpstr>
      <vt:lpstr>Khóa trực tiếp trong câu lệnh</vt:lpstr>
      <vt:lpstr>Các mức cô lập của giao dịch</vt:lpstr>
      <vt:lpstr>Các mức cô lập của SQL Server DB Engine</vt:lpstr>
      <vt:lpstr>Các mức cô lập của SQL Server DB Engine</vt:lpstr>
      <vt:lpstr>Lệnh DBCC USEROPTIONS</vt:lpstr>
      <vt:lpstr>Phạm vi của mức cô lập</vt:lpstr>
      <vt:lpstr>Lệnh thay đổi mức cô lập</vt:lpstr>
      <vt:lpstr>Lệnh thay đổi mức cô lập</vt:lpstr>
      <vt:lpstr>Read uncommited</vt:lpstr>
      <vt:lpstr>Read uncommited</vt:lpstr>
      <vt:lpstr>Read uncommitted và Lost Updated</vt:lpstr>
      <vt:lpstr>Read uncommitted và Lost Updated</vt:lpstr>
      <vt:lpstr>Read uncommited</vt:lpstr>
      <vt:lpstr>Read commited</vt:lpstr>
      <vt:lpstr>Read commited</vt:lpstr>
      <vt:lpstr>Read commited và Dirty read</vt:lpstr>
      <vt:lpstr>Read commited và Unrepeatable read</vt:lpstr>
      <vt:lpstr>Read commited</vt:lpstr>
      <vt:lpstr>Repeatable read</vt:lpstr>
      <vt:lpstr>Repeatable read</vt:lpstr>
      <vt:lpstr>Repeatable read và vấn đề Unrepeatable read</vt:lpstr>
      <vt:lpstr>Repeatable read và vấn đề Phantom read</vt:lpstr>
      <vt:lpstr>Repeatable read</vt:lpstr>
      <vt:lpstr>Serializable</vt:lpstr>
      <vt:lpstr>Serializable</vt:lpstr>
      <vt:lpstr>Serializable và vấn đề Phantom</vt:lpstr>
      <vt:lpstr>Serializable</vt:lpstr>
      <vt:lpstr>Lịch biểu (SCHEDULE )</vt:lpstr>
      <vt:lpstr>Lịch biểu (SCHEDULE )</vt:lpstr>
      <vt:lpstr>Lịch biểu (SCHEDULE )</vt:lpstr>
      <vt:lpstr>Lịch biểu (SCHEDULE )</vt:lpstr>
      <vt:lpstr>Lịch biểu (SCHEDULE )</vt:lpstr>
      <vt:lpstr>Lịch biểu (SCHEDULE )</vt:lpstr>
      <vt:lpstr>Phương pháp Locking</vt:lpstr>
      <vt:lpstr>Phương pháp Locking (tt)</vt:lpstr>
      <vt:lpstr>Phương pháp Locking (tt)</vt:lpstr>
      <vt:lpstr>Phương pháp Locking (tt)</vt:lpstr>
      <vt:lpstr>Phương pháp Locking (tt)</vt:lpstr>
      <vt:lpstr>Phương pháp Locking (tt)</vt:lpstr>
      <vt:lpstr>Phương pháp Locking (tt)</vt:lpstr>
      <vt:lpstr>Phương pháp Locking (tt)</vt:lpstr>
      <vt:lpstr>Phương pháp Locking (tt)</vt:lpstr>
      <vt:lpstr>Phương pháp Locking (tt)</vt:lpstr>
      <vt:lpstr>Phương pháp Locking (tt)</vt:lpstr>
      <vt:lpstr>Phương pháp Locking (tt)</vt:lpstr>
      <vt:lpstr>Phương pháp Locking (tt)</vt:lpstr>
      <vt:lpstr>Phương pháp Locking (tt)</vt:lpstr>
      <vt:lpstr>Phương pháp Locking (tt)</vt:lpstr>
      <vt:lpstr>Phương pháp Locking (tt)</vt:lpstr>
      <vt:lpstr>Phương pháp Locking (tt)</vt:lpstr>
      <vt:lpstr>Cơ chế khóa nhiều cấp  (Multigranular locking)</vt:lpstr>
      <vt:lpstr>Lock granularity</vt:lpstr>
      <vt:lpstr>Tài nguyên có thể bị khóa</vt:lpstr>
      <vt:lpstr>Sự tương thích khóa Lock combatibility</vt:lpstr>
      <vt:lpstr>Sự tương thích khóa Lock combatibility</vt:lpstr>
      <vt:lpstr>Sự tương thích khóa Lock combatibility</vt:lpstr>
      <vt:lpstr>Cách sử dụng khóa</vt:lpstr>
      <vt:lpstr>Cách sử dụng khóa</vt:lpstr>
      <vt:lpstr>Cách sử dụng khóa</vt:lpstr>
      <vt:lpstr>Cách sử dụng khóa</vt:lpstr>
      <vt:lpstr>Cách sử dụng khóa</vt:lpstr>
    </vt:vector>
  </TitlesOfParts>
  <Company>Aptech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 17</dc:title>
  <dc:creator>Aniket</dc:creator>
  <cp:lastModifiedBy>tuyet</cp:lastModifiedBy>
  <cp:revision>258</cp:revision>
  <cp:lastPrinted>1601-01-01T00:00:00Z</cp:lastPrinted>
  <dcterms:created xsi:type="dcterms:W3CDTF">2001-06-19T04:23:24Z</dcterms:created>
  <dcterms:modified xsi:type="dcterms:W3CDTF">2024-03-27T08:52:10Z</dcterms:modified>
</cp:coreProperties>
</file>