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74" r:id="rId2"/>
    <p:sldId id="263" r:id="rId3"/>
    <p:sldId id="279" r:id="rId4"/>
    <p:sldId id="270" r:id="rId5"/>
    <p:sldId id="272" r:id="rId6"/>
    <p:sldId id="278" r:id="rId7"/>
    <p:sldId id="282" r:id="rId8"/>
    <p:sldId id="276" r:id="rId9"/>
    <p:sldId id="277" r:id="rId10"/>
    <p:sldId id="280" r:id="rId11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10"/>
    <a:srgbClr val="F22414"/>
    <a:srgbClr val="FFCC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90" d="100"/>
          <a:sy n="190" d="100"/>
        </p:scale>
        <p:origin x="678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FFEC4B2-EB37-8BFD-CEA9-4A0523062D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3B16DA-510D-E36A-BF6F-7B551E7B0E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7365-5E01-4D35-B291-AF7BEEEE27CF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1A966A-CDE2-F78E-1BE3-9CC51E4009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E495BB-D045-7680-C53F-7D8C2842B0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06C5C-C335-4C39-A79A-1F54840F6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86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7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7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4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2.1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1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2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2:15.6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8.0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2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3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5.4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5.7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24575,'594'77'0,"596"47"0,-1142-125 0,-112-4 0,-998-10 0,589 15 0,434 0 0,23 2 0,-1-2 0,0 0 0,0-2 0,1 1 0,-1-2 0,-19-5 0,36 8 0,0 0 0,-1 0 0,1 0 0,0 0 0,0 0 0,0 0 0,0 0 0,0 0 0,-1 0 0,1 0 0,0 0 0,0 0 0,0 0 0,0-1 0,0 1 0,0 0 0,-1 0 0,1 0 0,0 0 0,0 0 0,0 0 0,0 0 0,0 0 0,0 0 0,0-1 0,0 1 0,0 0 0,0 0 0,-1 0 0,1 0 0,0 0 0,0-1 0,0 1 0,0 0 0,0 0 0,0 0 0,0 0 0,0 0 0,0 0 0,0-1 0,0 1 0,0 0 0,0 0 0,0 0 0,0 0 0,1 0 0,-1-1 0,0 1 0,0 0 0,0 0 0,0 0 0,0 0 0,0 0 0,0 0 0,0 0 0,0-1 0,0 1 0,1 0 0,-1 0 0,0 0 0,19-7 0,62-11 0,2 4 0,162-7 0,-140 14 0,403-20-462,379-36 182,-842 54 280,-32 5 0,-16 1 0,-88-4 91,-124 6 1,105 3 344,-194 0-1678,245-1-5584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57.5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7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790 1 24575,'-78'0'0,"0"4"0,1 3 0,0 4 0,0 3 0,-101 32 0,159-39 0,0 1 0,1 1 0,0 0 0,0 2 0,1 0 0,0 1 0,1 0 0,0 2 0,1 0 0,1 0 0,-16 21 0,30-34 0,-1-1 0,0 1 0,1 0 0,-1 0 0,0-1 0,1 1 0,-1 0 0,1 0 0,-1 0 0,1-1 0,0 1 0,-1 0 0,1 0 0,0 0 0,0 0 0,0 0 0,-1 0 0,1 0 0,0 0 0,0 0 0,0 0 0,0 0 0,1 0 0,-1 0 0,0 0 0,0 0 0,1 0 0,-1-1 0,0 1 0,1 0 0,-1 0 0,1 0 0,-1 0 0,1-1 0,-1 1 0,1 0 0,0 0 0,-1-1 0,1 1 0,0 0 0,0-1 0,-1 1 0,1-1 0,0 1 0,0-1 0,0 1 0,0-1 0,0 0 0,0 0 0,-1 1 0,1-1 0,0 0 0,2 0 0,8 3 0,1-1 0,-1 0 0,20 1 0,-26-3 0,128 3 0,-1-5 0,0-6 0,0-6 0,183-43 0,-292 48 0,-56 8 0,-683 103 0,682-96 0,15-4 0,0 1 0,1 1 0,-1 1 0,1 1 0,-33 15 0,50-21 0,1 0 0,-1 0 0,1 1 0,-1-1 0,1 0 0,0 1 0,-1-1 0,1 0 0,-1 1 0,1-1 0,0 0 0,-1 1 0,1-1 0,0 1 0,-1-1 0,1 1 0,0-1 0,-1 1 0,1-1 0,0 1 0,0-1 0,0 1 0,0-1 0,0 1 0,0-1 0,-1 1 0,1 0 0,0-1 0,0 1 0,1-1 0,-1 1 0,0-1 0,0 1 0,0-1 0,0 1 0,0-1 0,1 1 0,-1-1 0,0 1 0,0-1 0,1 1 0,-1-1 0,0 1 0,1-1 0,-1 1 0,0-1 0,1 0 0,-1 1 0,1-1 0,-1 0 0,1 1 0,-1-1 0,1 0 0,-1 0 0,1 1 0,-1-1 0,1 0 0,0 0 0,21 10 0,1-1 0,0-1 0,0-1 0,1-1 0,0-1 0,31 2 0,-35-4 0,149 21 0,1-7 0,241-6 0,-316-12 0,155 17 0,85 35 0,-198-28 0,-88-18 0,0-2 0,0-2 0,60-6 0,-104 5 0,0-1 0,0 1 0,-1-1 0,1 1 0,0-1 0,0-1 0,-1 1 0,1-1 0,0 0 0,-1 0 0,0 0 0,1 0 0,-1-1 0,0 0 0,0 0 0,0 0 0,4-5 0,-4 3 0,-1-1 0,-1 1 0,1 0 0,-1-1 0,0 0 0,0 1 0,-1-1 0,1 0 0,-1 0 0,0 0 0,-1 0 0,0 0 0,-1-11 0,2 11 0,-1 0 0,-1 1 0,1-1 0,-1 0 0,0 0 0,-1 1 0,1-1 0,-1 1 0,-3-8 0,3 10 0,0 1 0,0-1 0,0 1 0,-1 0 0,1 0 0,0-1 0,-1 2 0,0-1 0,1 0 0,-1 1 0,0-1 0,0 1 0,0 0 0,0 0 0,0 0 0,0 0 0,0 0 0,-5 0 0,-28-3 0,0 2 0,0 2 0,-1 1 0,-50 8 0,-54 2 0,98-11 0,1 3 0,-1 2 0,-80 19 0,73-14 0,-1-3 0,0-3 0,-78-2 0,91-2 0,-349 0 0,383 0 0,1 0 0,-1-1 0,1 1 0,-1-1 0,1 0 0,0 1 0,-1-1 0,1-1 0,0 1 0,-5-3 0,8 4 0,-1-1 0,1 1 0,-1 0 0,1-1 0,-1 1 0,1 0 0,0-1 0,-1 1 0,1-1 0,0 1 0,-1-1 0,1 1 0,0-1 0,0 1 0,-1-1 0,1 1 0,0-1 0,0 1 0,0-1 0,0 1 0,0-1 0,0 1 0,0-1 0,0 0 0,0 0 0,0 0 0,1-1 0,0 1 0,-1 0 0,1 0 0,0-1 0,0 1 0,0 0 0,0 0 0,0 0 0,0 0 0,0 0 0,0 0 0,0 1 0,0-1 0,2-1 0,5-2 0,1-1 0,0 1 0,0 1 0,0-1 0,0 2 0,1-1 0,-1 1 0,19-1 0,84 1 0,-70 3 0,250 15 126,-18-1-1617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7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294 1 24575,'2'32'0,"1"1"0,12 49 0,-1-3 0,78 582 0,-80-541 0,-5 1 0,-10 128 0,0-85 0,3 1042 0,0-1200 0,0 1 0,0 0 0,0-1 0,-1 1 0,0-1 0,0 1 0,-1-1 0,0 0 0,-5 11 0,5-14 0,1-1 0,-1 0 0,0 1 0,0-1 0,-1 0 0,1 0 0,0-1 0,-1 1 0,1 0 0,-1-1 0,0 1 0,1-1 0,-1 0 0,0 0 0,0 0 0,0 0 0,0-1 0,0 1 0,0-1 0,0 0 0,0 0 0,0 0 0,-5 0 0,-283-5 0,2173 121-1026,-929-45 1026,-917-74 160,-55-5 193,-56-7 160,-70-10-513,65 10 0,-144-9 0,-709-56 0,400 22 0,502 56 0,23 2 0,1 0 0,-1 0 0,1-1 0,-1 0 0,1 0 0,-1-1 0,1 0 0,0 0 0,0-1 0,0 0 0,0 0 0,-9-6 0,11 6 0,1 0 0,-1 1 0,0 0 0,0 0 0,-1 0 0,1 1 0,0-1 0,-1 1 0,1 1 0,-10-1 0,-63 3 0,38 0 0,-29 1 0,40-1 0,0-1 0,-1-1 0,1-2 0,-29-5 0,57 7 0,0 0 0,0 0 0,0 0 0,0-1 0,0 1 0,0 0 0,0-1 0,0 1 0,0-1 0,0 1 0,0-1 0,0 0 0,1 1 0,-1-1 0,0 0 0,0 0 0,1 1 0,-1-1 0,0 0 0,1 0 0,-1 0 0,1 0 0,-1 0 0,1 0 0,-1 0 0,1 0 0,0 0 0,-1 0 0,1 0 0,0 0 0,0 0 0,0 0 0,0 0 0,0 0 0,0 0 0,0 0 0,0 0 0,1 0 0,-1 0 0,0-1 0,1 1 0,-1 0 0,1 0 0,0-4 0,1 2 0,0-1 0,0 0 0,1 0 0,-1 1 0,1-1 0,0 1 0,0 0 0,0-1 0,4-2 0,6-3 0,0 2 0,0-1 0,1 2 0,0 0 0,0 0 0,1 1 0,20-4 0,111-14 0,-136 21 0,603-22 0,-410 24 0,-80-1 0,298-11 0,-342 6 0,-1-4 0,0-3 0,95-30 0,-141 33 0,-1-1 0,0-2 0,43-24 0,-71 35 0,15-11 0,-19 6 0,-14 1 0,-25 1 0,-1 1 0,-53 3 0,36 1 0,-1765 59-836,1676-43 836,-74 5 0,214-22 5,7-1-7,16-8-5,27-9 150,52-16 418,0-2-516,1 4 1,134-27-1,56 12-45,-384 61 0,55-5 0,1-2 0,-1-2 0,0-1 0,-78-6 0,32 0 0,-47 4 0,-110-3 0,230 1 0,1 0 0,0-1 0,-1 0 0,-15-6 0,28 7 0,-1 0 0,1 0 0,-1 0 0,1 0 0,0-1 0,0 0 0,0 0 0,0 1 0,0-2 0,0 1 0,0 0 0,1-1 0,-1 1 0,1-1 0,-1 0 0,1 1 0,0-1 0,0 0 0,1-1 0,-1 1 0,1 0 0,-1 0 0,-1-7 0,1-7 0,0 0 0,1-1 0,1 1 0,1-1 0,0 1 0,5-23 0,33-97 0,-23 85 0,-9 20 0,-1 0 0,-2-1 0,-2 0 0,-1 0 0,-5-57 0,1-3 0,3 54 0,-1 8 0,1 0 0,2 0 0,1 0 0,10-44 0,4 3 0,-3 0 0,-4 0 0,-2-1 0,-3-106 0,-4 139 0,12-68 0,-7 67 0,2-65 0,5-140 0,-12 245 0,-1 0 0,0 0 0,1 0 0,-1 0 0,1 1 0,0-1 0,-1 0 0,1 0 0,0 0 0,-1 0 0,1 1 0,0-1 0,0 0 0,0 1 0,-1-1 0,1 0 0,0 1 0,0-1 0,0 1 0,0 0 0,0-1 0,0 1 0,0 0 0,0 0 0,0-1 0,0 1 0,0 0 0,1 0 0,-1 0 0,1 0 0,42 2 0,-30 0 0,421 4 0,269 20 0,-459-4 0,84 10 0,-316-30 0,1 0 0,-1 1 0,17 6 0,-29-9 0,0 0 0,0 0 0,0 0 0,0 0 0,0 1 0,0-1 0,0 0 0,0 1 0,0-1 0,0 1 0,0-1 0,0 1 0,-1 0 0,1-1 0,0 1 0,0 0 0,-1-1 0,1 1 0,0 0 0,-1 0 0,1 0 0,-1 0 0,1 0 0,-1-1 0,1 1 0,-1 0 0,0 0 0,1 0 0,-1 0 0,0 0 0,0 0 0,0 2 0,-1-1 0,0 1 0,-1-1 0,1 0 0,-1 0 0,1 0 0,-1 0 0,0 0 0,0 0 0,0 0 0,0-1 0,-1 1 0,-2 1 0,-9 5 0,0 0 0,-1 0 0,0-2 0,-18 6 0,-173 46 0,-914 126-1047,625-115 747,409-52 300,74-11 0,24-1 0,33-1 0,288-28 897,-155 7-555,1436-29-234,-1588 45-108,-19 0 0,1 1 0,-1 0 0,0 0 0,0 1 0,0-1 0,0 2 0,7 1 0,-34 4 0,-723 122 0,570-104 0,-92 12 0,-278 44 0,513-76 0,22-5 0,0 1 0,-1 0 0,1 0 0,0 1 0,0 1 0,0-1 0,1 1 0,-1 0 0,1 1 0,-10 5 0,17-8 0,-1-1 0,1 0 0,0 0 0,0 0 0,-1 1 0,1-1 0,0 0 0,0 0 0,0 1 0,-1-1 0,1 0 0,0 1 0,0-1 0,0 0 0,0 0 0,0 1 0,-1-1 0,1 0 0,0 1 0,0-1 0,0 0 0,0 1 0,0-1 0,0 0 0,0 1 0,0-1 0,0 0 0,0 1 0,1-1 0,-1 0 0,0 1 0,0-1 0,0 0 0,0 0 0,0 1 0,0-1 0,1 0 0,-1 1 0,0-1 0,0 0 0,0 0 0,1 0 0,-1 1 0,0-1 0,1 0 0,-1 0 0,0 0 0,0 1 0,1-1 0,-1 0 0,0 0 0,1 0 0,-1 0 0,1 0 0,9 4 0,0-1 0,0 0 0,0-1 0,1 0 0,-1-1 0,1 0 0,20-1 0,-8 1 0,638 8-180,70 2-225,-662-8 312,644 19 771,-214-23-678,-515 3 0,0 2 0,1-1 0,-1 2 0,1 0 0,-28 14 0,-94 50 0,42-17 0,-196 101 0,241-131 0,-1-2 0,0-3 0,-1-1 0,-58 8 0,-317 15 0,248-28 0,-728 16 0,799-25 0,37 1 0,-82-9 0,-59-36 0,166 39 0,37 3 0,-1 0 0,0 0 0,0-1 0,0 0 0,0-1 0,1 0 0,-1-1 0,1 0 0,-1-1 0,-10-5 0,18 7 0,0 0 0,-1-1 0,1 1 0,0-1 0,1 1 0,-1-1 0,0 0 0,1 0 0,-1 0 0,1 0 0,0 0 0,0 0 0,0 0 0,1-1 0,-1-5 0,-2-54 0,4 48 0,2-102 0,1 76 0,-3-1 0,-1 0 0,-2 1 0,-2-1 0,-2 1 0,-12-45 0,10 62 0,4 16 0,1-1 0,0 0 0,0 0 0,1 0 0,0-1 0,1 1 0,0 0 0,0-14 0,3 20 0,-1-1 0,1 1 0,-1 0 0,1 0 0,0 0 0,0 0 0,1 0 0,-1 1 0,1-1 0,-1 1 0,1-1 0,0 1 0,5-3 0,42-23 0,-25 23 0,-1 0 0,0 2 0,1 1 0,0 1 0,0 1 0,-1 1 0,28 4 0,-49-4 0,-1-1 0,1 1 0,0 0 0,0 0 0,-1 0 0,1 0 0,-1 0 0,1 0 0,-1 1 0,1-1 0,-1 1 0,0 0 0,1-1 0,-1 1 0,0 0 0,0 1 0,-1-1 0,1 0 0,0 0 0,-1 1 0,1-1 0,-1 1 0,0-1 0,0 1 0,0 0 0,0-1 0,0 1 0,-1 0 0,1 3 0,2 11 0,-2 0 0,0 0 0,-2 33 0,0-21 0,-2 94 0,-4 0 0,-6-1 0,-39 164 0,-11-66 0,31-116 0,-28 159 0,59-257 0,1-1 0,-1 0 0,1 1 0,0-1 0,0 1 0,0-1 0,1 0 0,0 1 0,0-1 0,3 10 0,-3-13 0,0 0 0,1 0 0,-1-1 0,0 1 0,1 0 0,0 0 0,-1-1 0,1 1 0,0-1 0,0 0 0,-1 1 0,1-1 0,0 0 0,0 0 0,1 0 0,-1 0 0,0-1 0,0 1 0,0 0 0,1-1 0,-1 0 0,0 1 0,0-1 0,1 0 0,-1 0 0,5-1 0,-3 1 0,1-1 0,0 0 0,0 0 0,0 0 0,-1 0 0,1-1 0,-1 0 0,1 0 0,-1 0 0,0 0 0,1-1 0,6-5 0,41-47 0,-3 3 0,-30 37 0,2 1 0,0 0 0,0 2 0,1 0 0,1 2 0,0 0 0,0 2 0,38-9 0,21 0 0,102-6 0,37-8 0,104-34 0,-249 52 0,-1 4 0,2 2 0,116 7 0,-125 0 0,859 1 0,-911 0 0,0 1 0,-1 1 0,1 1 0,-1 0 0,0 1 0,0 0 0,0 2 0,17 9 0,44 17 0,145 31 0,-51-16 0,-145-37 0,-25-11 0,0 0 0,0 0 0,0 0 0,1 0 0,-1 0 0,0 0 0,0 0 0,0 0 0,0 0 0,0 0 0,0 0 0,1 0 0,-1 0 0,0 1 0,0-1 0,0 0 0,0 0 0,0 0 0,0 0 0,0 0 0,0 0 0,0 0 0,1 1 0,-1-1 0,0 0 0,0 0 0,0 0 0,0 0 0,0 0 0,0 1 0,0-1 0,0 0 0,0 0 0,0 0 0,0 0 0,0 0 0,0 1 0,0-1 0,0 0 0,0 0 0,0 0 0,-1 0 0,1 0 0,0 0 0,0 1 0,0-1 0,0 0 0,0 0 0,0 0 0,0 0 0,0 0 0,0 0 0,0 0 0,-1 0 0,1 1 0,0-1 0,0 0 0,0 0 0,0 0 0,-1 0 0,-38 6 0,16-4 0,-238 45 0,236-43 0,0 2 0,0 1 0,1 1 0,-29 13 0,-29 10 0,-245 54 0,158-45 0,105-26 0,0-3 0,-112 5 0,-131-17 0,154-2 0,-113 5 0,-185-5 0,430 0 0,0-1 0,0-1 0,0 0 0,1-2 0,0 0 0,0-2 0,1 0 0,0-1 0,-30-21 0,47 31 0,1-1 0,-1 0 0,1 0 0,0 0 0,-1 1 0,1-1 0,0-1 0,-1 1 0,1 0 0,0 0 0,0 0 0,0-1 0,0 1 0,0 0 0,0-1 0,1 1 0,-1-1 0,0 1 0,1-1 0,-1 0 0,1 1 0,-1-1 0,1 0 0,0-1 0,0 1 0,1 0 0,0 1 0,0-1 0,-1 0 0,1 1 0,0-1 0,0 1 0,1-1 0,-1 1 0,0 0 0,0-1 0,1 1 0,-1 0 0,1 0 0,-1 0 0,1 0 0,2-2 0,11-4 0,0 1 0,0 0 0,27-6 0,-41 12 0,180-44 0,97-27 0,-261 63 0,-32 3 0,-44 4 0,52 1 0,-149 4 0,-144-5 0,284-2 0,-1-1 0,0-1 0,1 0 0,0-1 0,0 0 0,1-2 0,0 0 0,0 0 0,0-2 0,1 0 0,1 0 0,-16-16 0,27 25 0,1 0 0,-1-1 0,1 1 0,0-1 0,-1 1 0,1-1 0,0 1 0,0-1 0,0 0 0,0 1 0,0-1 0,0 0 0,1 0 0,-1 0 0,1 0 0,-1 0 0,1 0 0,0 0 0,-1-4 0,2 5 0,-1 0 0,1 0 0,0 0 0,0 0 0,-1 0 0,1-1 0,0 1 0,0 1 0,0-1 0,0 0 0,0 0 0,0 0 0,0 0 0,1 1 0,-1-1 0,0 1 0,0-1 0,0 1 0,1-1 0,-1 1 0,3-1 0,11-2 0,1 1 0,-1 1 0,32 1 0,-32 1 0,2166 2 0,-2175-3 0,1 0 0,-1 0 0,0 1 0,0 0 0,0 0 0,0 1 0,10 3 0,-15-4 0,1-1 0,-1 1 0,0 0 0,1 0 0,-1 0 0,0-1 0,0 1 0,0 0 0,0 1 0,0-1 0,0 0 0,0 0 0,0 0 0,0 0 0,0 1 0,-1-1 0,1 0 0,-1 1 0,1-1 0,-1 1 0,1-1 0,-1 1 0,0-1 0,1 1 0,-1-1 0,0 1 0,0-1 0,0 0 0,0 1 0,-1-1 0,1 1 0,0-1 0,-1 1 0,1-1 0,-1 1 0,1-1 0,-2 2 0,0 1 0,1-1 0,-2 0 0,1 1 0,0-1 0,-1 0 0,1 0 0,-1-1 0,0 1 0,0 0 0,0-1 0,0 0 0,-1 0 0,1 0 0,-7 3 0,-57 18 0,55-19 0,-40 9 0,0-2 0,0-3 0,-72 3 0,-166-11 0,38-1 0,-48 26 0,-98 2 0,393-27 0,-36 1 0,40-1 0,-1 0 0,1 0 0,0 0 0,-1 1 0,1-1 0,0 0 0,0 0 0,-1 1 0,1-1 0,0 1 0,0-1 0,0 1 0,-1 0 0,1-1 0,0 1 0,0 0 0,0 0 0,0 0 0,0 0 0,0 0 0,1 0 0,-1 0 0,0 0 0,-1 2 0,3-1 0,-1-1 0,1 0 0,-1 0 0,1 1 0,0-1 0,0 0 0,0 0 0,0 0 0,-1 0 0,1 0 0,1 0 0,-1 0 0,0 0 0,0-1 0,0 1 0,0 0 0,1-1 0,-1 1 0,0 0 0,0-1 0,1 0 0,-1 1 0,0-1 0,1 0 0,1 1 0,39 8 0,21-2 0,1-3 0,86-6 0,-52 0 0,1310 1-1365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2029 1806 24575,'-10'-5'0,"0"-1"0,0 0 0,0 0 0,1-1 0,0 0 0,0-1 0,1 0 0,0 0 0,0-1 0,1 1 0,0-2 0,1 1 0,0-1 0,0 0 0,1-1 0,-6-15 0,-1-10 0,1 1 0,1-2 0,-8-65 0,10-5 0,7-188 0,5 122 0,-3 93 0,-3-93 0,0 149 0,-1 0 0,-1 1 0,-1-1 0,-1 1 0,-9-24 0,10 33 0,1 0 0,1 0 0,0 0 0,1 0 0,0-1 0,1-20 0,-1-8 0,1 39 0,1 1 0,-1 0 0,0-1 0,1 1 0,-2 0 0,1-1 0,0 1 0,-1 0 0,1 0 0,-1 0 0,0 0 0,0 0 0,0 1 0,0-1 0,0 0 0,-1 1 0,1 0 0,-1-1 0,0 1 0,0 0 0,0 1 0,0-1 0,0 0 0,0 1 0,0 0 0,0-1 0,-1 1 0,1 1 0,0-1 0,-4 0 0,-13-2 0,-1 1 0,1 1 0,0 1 0,-24 2 0,7 0 0,-397-15 0,184-23 0,198 32 0,-99 2 0,-22 0 0,-303-21 0,483 23 0,-4-1 0,0 1 0,0-1 0,0 1 0,1 0 0,-1 0 0,0 0 0,1 0 0,-1 1 0,0-1 0,0 1 0,0 0 0,0 0 0,0 0 0,0 0 0,0 1 0,0-1 0,0 1 0,0 0 0,0 0 0,-1 0 0,1 0 0,-1 0 0,0 0 0,1 1 0,-1-1 0,0 1 0,-1-1 0,4 5 0,10 32 0,-1 0 0,-1 1 0,-3 0 0,-1 1 0,-2 0 0,2 47 0,-7 259 0,-6-167 0,3-139 0,0-27 0,0 0 0,1 0 0,1 1 0,0-1 0,1 0 0,0 0 0,1 0 0,1 0 0,8 22 0,5-4 0,32 68 0,-47-95 0,0 0 0,0 0 0,-1 1 0,1-1 0,-1 1 0,-1-1 0,1 1 0,-1-1 0,0 1 0,0-1 0,-1 1 0,1-1 0,-1 1 0,-1-1 0,1 1 0,-1-1 0,1 0 0,-2 0 0,1 0 0,0 0 0,-1 0 0,0 0 0,0 0 0,-8 7 0,-4 3 0,-1-1 0,-1 0 0,0-1 0,-1-1 0,-21 11 0,32-19 0,4-2 0,1-1 0,-1 1 0,1 0 0,0 0 0,0 0 0,0 0 0,0 0 0,0 0 0,0 0 0,1 1 0,-1-1 0,1 1 0,0-1 0,-1 1 0,1-1 0,0 1 0,1 0 0,-1 0 0,0-1 0,1 1 0,-1 5 0,-9 30 0,10-38 0,0 0 0,0 1 0,0-1 0,-1 0 0,1 0 0,0 1 0,0-1 0,0 0 0,0 0 0,0 1 0,0-1 0,0 0 0,0 0 0,-1 1 0,1-1 0,0 0 0,0 0 0,0 0 0,0 0 0,-1 1 0,1-1 0,0 0 0,0 0 0,0 0 0,-1 0 0,1 0 0,0 0 0,0 1 0,-1-1 0,1 0 0,0 0 0,0 0 0,-1 0 0,1 0 0,0 0 0,0 0 0,-1 0 0,1 0 0,0 0 0,0 0 0,-1 0 0,1 0 0,0 0 0,0-1 0,-1 1 0,1 0 0,0 0 0,0 0 0,0 0 0,-1 0 0,1-1 0,-8-17 0,0-27 0,3-136 0,6 123 0,-2 1 0,-16-102 0,17 160 0,0-1 0,0 0 0,0 0 0,0 0 0,-1 0 0,1 0 0,0 0 0,0 0 0,0 0 0,0 0 0,0 0 0,0 0 0,0 0 0,-1 0 0,1 0 0,0 0 0,0 0 0,0 1 0,0-1 0,0 0 0,0 0 0,-1-1 0,1 1 0,0 0 0,0 0 0,0 0 0,0 0 0,0 0 0,0 0 0,-1 0 0,1 0 0,0 0 0,0 0 0,0 0 0,0 0 0,-4 31 0,0 46 0,3 20 0,-2-14 0,11 96 0,-8-175 0,1 0 0,-1 0 0,1 0 0,0 0 0,0 0 0,0 0 0,1 0 0,-1-1 0,1 1 0,0 0 0,0-1 0,0 1 0,1-1 0,-1 0 0,1 1 0,0-1 0,0-1 0,0 1 0,0 0 0,5 3 0,0-3 0,0 1 0,0-1 0,1-1 0,-1 1 0,1-2 0,-1 1 0,1-1 0,13 0 0,631 10 0,-475-11 0,-117 4 0,0 2 0,0 4 0,117 33 0,-108-23 0,1-4 0,91 9 0,-136-21 0,0 0 0,32 10 0,-39-8 0,0-1 0,0-1 0,0-1 0,1-1 0,32 0 0,-51-1 0,0-1 0,1 0 0,-1 0 0,0 0 0,1 0 0,-1 0 0,0 0 0,1 0 0,-1-1 0,0 1 0,0 0 0,1-1 0,-1 1 0,0-1 0,0 1 0,0-1 0,0 1 0,0-1 0,1 0 0,-1 0 0,0 0 0,-1 0 0,1 1 0,0-1 0,0 0 0,0-1 0,0 1 0,-1 0 0,1 0 0,-1 0 0,1 0 0,-1 0 0,1-1 0,-1 1 0,1 0 0,-1 0 0,0-1 0,0 1 0,0 0 0,0-1 0,0 1 0,0 0 0,0-1 0,0 1 0,0 0 0,-1-3 0,-1 1 0,1 0 0,-1-1 0,1 1 0,-1 0 0,0 0 0,0 0 0,-1 0 0,1 1 0,0-1 0,-1 0 0,0 1 0,0 0 0,1 0 0,-1 0 0,-1 0 0,-4-2 0,-68-24 0,46 18 0,1-1 0,0-1 0,-48-29 0,46 21 0,6 5 0,1-1 0,-38-33 0,56 43 0,0 0 0,1-1 0,-1 1 0,1-1 0,0 0 0,1-1 0,-1 1 0,2-1 0,-1 0 0,1 0 0,0 0 0,1 0 0,-3-15 0,1-24 0,3-1 0,1 1 0,3 0 0,9-47 0,-11 89 0,0 1 0,0-1 0,1 1 0,0-1 0,0 1 0,0 0 0,0 0 0,1 0 0,-1 0 0,1 0 0,0 0 0,0 1 0,1-1 0,-1 1 0,1 0 0,-1 0 0,1 0 0,0 1 0,0-1 0,0 1 0,1 0 0,-1 0 0,1 0 0,-1 1 0,1 0 0,-1 0 0,1 0 0,0 0 0,8 0 0,-1 0 0,0 1 0,0 0 0,0 0 0,0 1 0,0 1 0,0 0 0,0 1 0,-1 0 0,1 1 0,21 9 0,-27-9 0,1 1 0,-1 0 0,0 0 0,-1 0 0,1 0 0,-1 1 0,0 0 0,-1 0 0,1 0 0,-1 1 0,0 0 0,-1-1 0,4 10 0,4 15 0,15 57 0,-17-53 0,52 179 0,-60-211 0,0 0 0,-1 0 0,0 1 0,1-1 0,-1 0 0,0 0 0,-1 0 0,0 6 0,1-8 0,0 0 0,-1 0 0,1 0 0,0 0 0,-1 0 0,1 0 0,-1-1 0,1 1 0,-1 0 0,1 0 0,-1-1 0,0 1 0,1 0 0,-1-1 0,0 1 0,1 0 0,-1-1 0,0 1 0,0-1 0,-1 1 0,0-1 0,-1 0 0,1 0 0,-1 0 0,1 0 0,0 0 0,-1-1 0,1 1 0,0-1 0,0 1 0,-1-1 0,1 0 0,0 0 0,0 0 0,0 0 0,0-1 0,0 1 0,0 0 0,0-1 0,0 0 0,1 1 0,-1-1 0,-1-2 0,-3-3 0,1 1 0,1-1 0,-1 0 0,1 0 0,0 0 0,1 0 0,0-1 0,-3-10 0,-16-69 0,15 51 0,-1 1 0,1 0 0,2 0 0,1-1 0,2-52 0,13 119 0,-4 45 0,-4-1 0,-5 79 0,2-153 0,0 0 0,0 1 0,0-1 0,0 0 0,0 0 0,0 0 0,0 1 0,-1-1 0,1 0 0,0 0 0,-1 0 0,1 0 0,-1 1 0,1-1 0,-1 0 0,1 0 0,-1 0 0,-1 1 0,1-2 0,1 0 0,-1 0 0,1 0 0,-1 0 0,0 0 0,1 0 0,-1-1 0,1 1 0,-1 0 0,1 0 0,-1-1 0,1 1 0,-1 0 0,1-1 0,-1 1 0,1 0 0,-1-1 0,1 1 0,0-1 0,-1 1 0,1-1 0,0 1 0,-1-1 0,1 1 0,-1-1 0,-21-46 0,13 14 0,6 21 0,-1-1 0,0 1 0,-1 0 0,-7-14 0,4 17 0,5 15 0,5 20 0,10 17 0,-4-19 0,-2 0 0,-1 0 0,0 0 0,1 40 0,-6-62 0,0 0 0,0 0 0,0-1 0,0 1 0,-1 0 0,1 0 0,0-1 0,-1 1 0,1 0 0,-1-1 0,0 1 0,0-1 0,-1 4 0,1-5 0,1 0 0,-1 1 0,1-1 0,-1 1 0,1-1 0,-1 0 0,1 0 0,-1 1 0,1-1 0,-1 0 0,0 0 0,1 0 0,-1 1 0,1-1 0,-1 0 0,0 0 0,1 0 0,-1 0 0,0 0 0,1 0 0,-1 0 0,1-1 0,-1 1 0,0 0 0,0 0 0,-2-2 0,0 0 0,0 0 0,0 0 0,0 0 0,0 0 0,1 0 0,-1-1 0,1 1 0,-1-1 0,1 0 0,0 0 0,-2-5 0,-7-16 0,1 0 0,1-1 0,2-1 0,0 1 0,2-1 0,-4-41 0,-10-48 0,10 72 0,7 29 0,-1 0 0,0 0 0,-1-1 0,-1 2 0,0-1 0,-9-17 0,13 30 0,0 0 0,1 1 0,-1-1 0,0 0 0,1 0 0,-1 1 0,0-1 0,0 1 0,0-1 0,0 0 0,1 1 0,-1 0 0,0-1 0,0 1 0,0 0 0,0-1 0,0 1 0,0 0 0,0 0 0,0 0 0,0 0 0,0 0 0,0 0 0,0 0 0,0 0 0,0 0 0,0 0 0,0 1 0,0-1 0,0 0 0,0 1 0,0-1 0,0 0 0,0 1 0,0 0 0,0-1 0,1 1 0,-1-1 0,-1 2 0,-29 33 0,12-2 0,2 2 0,1 0 0,2 1 0,-12 46 0,8-25 0,-19 55 0,-22 119 0,58-223 0,-1 0 0,0-1 0,-1 1 0,-5 12 0,8-20 0,0 1 0,-1 0 0,1-1 0,-1 1 0,1 0 0,0-1 0,-1 1 0,1-1 0,-1 1 0,0-1 0,1 1 0,-1-1 0,1 1 0,-1-1 0,0 1 0,1-1 0,-1 0 0,0 1 0,1-1 0,-1 0 0,0 0 0,0 0 0,-1 1 0,1-2 0,0 1 0,-1-1 0,1 0 0,0 1 0,0-1 0,0 0 0,0 0 0,-1 0 0,1 1 0,0-1 0,0 0 0,1 0 0,-1-1 0,0 1 0,0 0 0,0 0 0,1 0 0,-2-3 0,-14-32 0,1-1 0,2-1 0,2 0 0,-11-67 0,1 9 0,19 87 0,-27-106 0,-19-157 0,42 244 0,2 18 0,1 13 0,2 6 0,0 0 0,1-1 0,0 1 0,1 0 0,0 0 0,1 0 0,3 12 0,0 5 0,21 124 0,-9-43 0,40 137 0,-57-242 0,0-1 0,0 1 0,1 0 0,-1 0 0,1 0 0,-1-1 0,1 1 0,0 0 0,-1 0 0,1-1 0,0 1 0,0-1 0,0 1 0,0-1 0,1 1 0,-1-1 0,0 0 0,1 0 0,-1 1 0,1-1 0,2 1 0,-2-3 0,-1 0 0,1 0 0,0-1 0,0 1 0,-1-1 0,1 1 0,0-1 0,-1 1 0,0-1 0,1 0 0,-1 0 0,0 0 0,0 0 0,0 0 0,0 0 0,0 0 0,0-3 0,45-105 0,61-233 0,-98 310 0,6-15 0,-16 47 0,1 0 0,0 1 0,1-1 0,-1 0 0,0 1 0,0-1 0,0 1 0,0-1 0,0 0 0,1 1 0,-1-1 0,0 1 0,1-1 0,-1 0 0,0 1 0,1-1 0,-1 1 0,0-1 0,1 1 0,-1 0 0,1-1 0,-1 1 0,1-1 0,-1 1 0,1 0 0,0-1 0,-1 1 0,1 0 0,3 22 0,-22 446 0,16-444 0,-1-1 0,0 1 0,-9 26 0,12-48 0,0-1 0,0 0 0,0 0 0,-1 0 0,1 0 0,0 1 0,-1-1 0,1 0 0,-1 0 0,1 0 0,-1 0 0,0 0 0,1 0 0,-1 0 0,0 0 0,1-1 0,-1 1 0,0 0 0,0 0 0,0 0 0,0-1 0,0 1 0,-2 0 0,2-1 0,0-1 0,0 0 0,0 1 0,1-1 0,-1 0 0,0 0 0,0 0 0,1 0 0,-1 0 0,0 0 0,1 0 0,-1 0 0,1 0 0,-1 0 0,1 0 0,0 0 0,0 0 0,-1-2 0,-10-64 0,4-82 0,6 0 0,7 0 0,7 0 0,50-235 0,-60 370 0,1-1 0,0 0 0,1 1 0,1 0 0,0 0 0,1 1 0,12-19 0,-13 24 0,0 1 0,1-1 0,0 1 0,1 0 0,-1 1 0,1 0 0,0 0 0,1 1 0,-1 0 0,1 0 0,0 1 0,11-4 0,29-7 0,73-12 0,-76 18 0,87-28 0,-129 35 0,0 1 0,-1-1 0,1 1 0,0-1 0,-1 0 0,1 0 0,-1-1 0,0 1 0,1-1 0,-1 0 0,0 1 0,-1-1 0,1-1 0,-1 1 0,1 0 0,-1-1 0,0 1 0,0-1 0,3-7 0,-3 0 0,0 0 0,-1 0 0,0 0 0,-1-1 0,-2-21 0,2 32 0,0-7 0,0-1 0,-1 0 0,0 1 0,-1-1 0,0 1 0,0-1 0,-1 1 0,-4-8 0,5 12 0,0 1 0,-1-1 0,1 1 0,-1 0 0,0 0 0,0 0 0,0 0 0,0 1 0,-1-1 0,1 1 0,-1 0 0,1 0 0,-1 0 0,0 0 0,0 1 0,0-1 0,0 1 0,-7-1 0,-57-12 0,1 2 0,-2 4 0,-86 0 0,27 6 0,-234-31 0,224 15 0,-246 2 0,344 14 0,30 0 0,0 1 0,0 1 0,-1 0 0,1 0 0,0 1 0,0 0 0,-1 0 0,1 2 0,-13 3 0,20-4 0,0 1 0,1-1 0,-1 0 0,1 1 0,0-1 0,-1 1 0,1 0 0,0 0 0,1 0 0,-1 0 0,1 0 0,-1 0 0,1 0 0,0 1 0,0-1 0,0 0 0,1 1 0,-1-1 0,1 0 0,-1 1 0,1-1 0,1 1 0,-1 4 0,2 12 0,1 0 0,8 36 0,-6-35 0,8 48 0,-4 1 0,1 77 0,-11 145 0,-2-109 0,1-28 0,5 163 0,-2-306 0,0 0 0,1 0 0,0-1 0,1 1 0,0 0 0,1-1 0,9 21 0,-13-32 0,0-1 0,0 1 0,0-1 0,0 1 0,0-1 0,0 1 0,0-1 0,0 1 0,1 0 0,-1-1 0,0 1 0,0-1 0,0 1 0,1-1 0,-1 1 0,0 0 0,0-1 0,1 1 0,-1 0 0,0-1 0,1 1 0,-1 0 0,0 0 0,1-1 0,-1 1 0,0 0 0,1 0 0,-1-1 0,1 1 0,-1 0 0,1 0 0,-1 0 0,0 0 0,1 0 0,-1 0 0,1 0 0,-1 0 0,1 0 0,-1 0 0,1 0 0,-1 0 0,0 0 0,1 0 0,-1 0 0,1 0 0,-1 0 0,1 0 0,-1 1 0,0-1 0,1 0 0,-1 0 0,1 1 0,-1-1 0,0 0 0,1 1 0,-1-1 0,0 0 0,0 1 0,1-1 0,-1 0 0,0 1 0,0-1 0,1 0 0,-1 1 0,0-1 0,0 1 0,6-38 0,-2-288 0,3-28 0,-3 302 0,-3 16 0,2 0 0,2 0 0,11-39 0,41-152 0,-49 180 0,-7 37 0,0-1 0,1 1 0,0-1 0,0 1 0,1 0 0,6-13 0,-8 20 0,1 0 0,-1 0 0,1 0 0,0 0 0,0 0 0,0 0 0,0 0 0,0 1 0,0-1 0,0 1 0,0-1 0,1 1 0,-1 0 0,0 0 0,1 0 0,-1 0 0,1 0 0,-1 1 0,1-1 0,0 1 0,-1 0 0,1 0 0,0 0 0,-1 0 0,1 0 0,-1 0 0,1 1 0,3 0 0,30 7 0,0 2 0,-1 1 0,53 25 0,-56-22 0,1 0 0,0-3 0,1 0 0,42 6 0,31-8 0,170-8 0,-118-4 0,-88 1 0,-31 1 0,0 1 0,48 6 0,-85-6 0,-1 1 0,1 0 0,-1-1 0,1 1 0,-1 0 0,1 1 0,-1-1 0,1 0 0,-1 1 0,0-1 0,0 1 0,0 0 0,0-1 0,0 1 0,0 0 0,-1 0 0,1 1 0,0-1 0,-1 0 0,0 0 0,1 1 0,-1-1 0,0 1 0,0-1 0,-1 1 0,1-1 0,0 1 0,-1 4 0,2 8 0,-1 0 0,0 1 0,-2-1 0,-1 16 0,0 0 0,-2 15 0,-2 0 0,-2 0 0,-2-1 0,-26 75 0,35-119 0,1 1 0,-1-1 0,0 1 0,0-1 0,1 0 0,-1 0 0,0 1 0,0-1 0,0 0 0,0 0 0,-1 0 0,1 0 0,0 0 0,0 0 0,-1-1 0,1 1 0,0 0 0,-1-1 0,1 1 0,-1-1 0,1 1 0,-1-1 0,1 1 0,-1-1 0,1 0 0,-1 0 0,1 0 0,-1 0 0,1 0 0,-1 0 0,1 0 0,-1-1 0,1 1 0,-1-1 0,1 1 0,0-1 0,-1 1 0,-1-2 0,-1 0 0,0 1 0,0-1 0,1 0 0,-1 0 0,1 0 0,-1-1 0,1 1 0,0-1 0,0 0 0,0 0 0,1 0 0,-1 0 0,1 0 0,-3-5 0,2 0 0,1 0 0,0-1 0,0 1 0,1-1 0,0 0 0,0-10 0,1 13 0,1 0 0,-2 0 0,1 0 0,-1 1 0,0-1 0,0 0 0,0 0 0,-1 0 0,0 1 0,0-1 0,0 1 0,-1 0 0,0-1 0,-7-8 0,10 13 0,-1 1 0,1-1 0,-1 1 0,0-1 0,1 1 0,-1-1 0,0 1 0,1-1 0,-1 1 0,0 0 0,0-1 0,1 1 0,-1 0 0,0 0 0,0 0 0,0-1 0,1 1 0,-1 0 0,0 0 0,0 0 0,0 0 0,0 0 0,1 1 0,-1-1 0,0 0 0,0 0 0,0 0 0,1 1 0,-1-1 0,0 0 0,0 1 0,1-1 0,-1 1 0,0-1 0,1 1 0,-1-1 0,0 1 0,1-1 0,-1 1 0,1 0 0,-1-1 0,1 1 0,-1 0 0,1 0 0,0-1 0,-1 1 0,1 0 0,0 0 0,0-1 0,-1 1 0,1 0 0,0 1 0,-13 45 0,6 68 0,7-106 0,0-40 0,0 19 0,1-106 0,-1 97 0,0 18 0,0 6 0,2 57 0,0-35 0,-1 0 0,-2 1 0,-6 44 0,7-69 0,0 0 0,0 1 0,-1-1 0,1 0 0,-1 0 0,1 1 0,-1-1 0,1 0 0,-1 0 0,0 1 0,0-1 0,1 0 0,-1 0 0,0 0 0,0 0 0,0 0 0,0-1 0,0 1 0,-1 0 0,1 0 0,0-1 0,0 1 0,0 0 0,-2 0 0,0-1 0,0 1 0,1-1 0,-1 0 0,0 0 0,0 0 0,0 0 0,1-1 0,-1 1 0,0-1 0,1 1 0,-5-2 0,-2-2 0,0 0 0,0 0 0,1-1 0,-1 0 0,-12-11 0,0-5 0,1-1 0,1-1 0,1-1 0,1-1 0,2 0 0,0-1 0,-14-36 0,-16-25 0,45 86 0,-1 0 0,1 0 0,-1 0 0,1 0 0,-1 0 0,1 0 0,-1 1 0,0-1 0,1 0 0,-1 0 0,0 0 0,0 0 0,0 1 0,1-1 0,-1 0 0,0 1 0,0-1 0,0 1 0,0-1 0,0 1 0,0-1 0,0 1 0,0 0 0,-1 0 0,1-1 0,0 1 0,-2 0 0,1 1 0,1 0 0,-1-1 0,1 1 0,-1 0 0,1 0 0,-1 0 0,1 1 0,-1-1 0,1 0 0,0 0 0,0 1 0,0-1 0,0 1 0,0-1 0,-1 3 0,-5 9 0,1-1 0,1 2 0,-6 18 0,-30 148 0,22-84 0,11-40 0,3-18 0,4-74 0,2-209 0,1 436 0,-10 292 0,1-408 0,-4 0 0,-3-1 0,-29 92 0,43-165 0,0 1 0,-1-1 0,1 1 0,-1-1 0,1 0 0,-1 1 0,1-1 0,-1 0 0,0 0 0,0 1 0,0-1 0,1 0 0,-1 0 0,0 0 0,0 0 0,-1 0 0,1 0 0,0 0 0,0-1 0,-2 2 0,2-2 0,0 0 0,0 0 0,0 0 0,0 0 0,0-1 0,0 1 0,1 0 0,-1-1 0,0 1 0,0 0 0,0-1 0,0 1 0,0-1 0,1 1 0,-1-1 0,0 0 0,1 1 0,-1-1 0,0 0 0,1 1 0,-1-1 0,0-1 0,-5-8 0,0 0 0,1 0 0,-7-18 0,11 25 0,-11-33 0,2 0 0,1-1 0,2-1 0,1 1 0,3-1 0,0-40 0,3 64 0,-4-27 0,-2-1 0,-11-40 0,9 50 0,1-1 0,2 0 0,1 0 0,1-55 0,17-39 0,2-54 0,-15 153 0,0 1 0,6-32 0,-5 50 0,0-1 0,1 1 0,-1 0 0,2 0 0,-1 0 0,1 0 0,1 0 0,0 1 0,10-15 0,-15 23 0,1-1 0,-1 0 0,1 0 0,-1 1 0,1-1 0,-1 0 0,1 1 0,-1-1 0,1 1 0,0-1 0,-1 1 0,1-1 0,0 1 0,-1-1 0,1 1 0,0 0 0,0-1 0,0 1 0,-1 0 0,1-1 0,0 1 0,0 0 0,0 0 0,-1 0 0,1 0 0,0 0 0,0 0 0,0 0 0,0 0 0,-1 0 0,1 1 0,2-1 0,-2 2 0,0-1 0,1 1 0,-1-1 0,0 1 0,0-1 0,0 1 0,0 0 0,0-1 0,-1 1 0,1 0 0,0 0 0,-1 0 0,1 2 0,6 65 0,-7-69 0,-1 383 0,-1-159 0,1-185 0,-2 0 0,-1 0 0,-2-1 0,-2 1 0,-2-1 0,-1-1 0,-2 0 0,-1 0 0,-22 37 0,31-62 0,0 1 0,0 0 0,2 0 0,-5 23 0,-10 36 0,18-72 0,-1 1 0,1 0 0,0-1 0,0 1 0,-1 0 0,1-1 0,0 1 0,-1 0 0,1-1 0,0 1 0,-1-1 0,1 1 0,-1-1 0,1 1 0,-1-1 0,1 1 0,-1-1 0,0 1 0,1-1 0,-1 1 0,1-1 0,-1 0 0,0 0 0,1 1 0,-1-1 0,0 0 0,0 0 0,1 0 0,-1 0 0,0 1 0,1-1 0,-1 0 0,-1-1 0,1 1 0,-1-1 0,0 0 0,0 0 0,1 0 0,-1 0 0,1 0 0,-1 0 0,1-1 0,-1 1 0,1-1 0,0 1 0,-2-3 0,-2-3 0,1 0 0,-1 0 0,1 0 0,0-1 0,-2-9 0,-2-16 0,3-1 0,-3-40 0,5 33 0,-10-39 0,-3-6 0,4-1 0,-2-97 0,15-175 0,2 133 0,-3 200 0,0 37 0,0 49 0,0 716 0,1-767 0,-1 0 0,1 0 0,1-1 0,0 1 0,0 0 0,1-1 0,6 16 0,1 0 0,-10-21 4,0-1 0,1 0 0,-1 1 0,0-1 0,-1 0 0,1 0 0,0 1 0,-1-1 0,1 0 0,-1 0 0,0 0 0,0 1 0,0-1 0,0 0 0,0 0 0,0 0 0,0-1 0,-1 1 0,1 0 0,-1 0 0,1-1 0,-1 1 0,0-1 0,0 1 0,1-1 0,-1 0 0,0 1 0,0-1 0,-3 1 0,-4 3-301,-1 0 0,0 0 0,0 0 0,-19 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24575,'2'0'0,"6"0"0,4 0 0,4 0 0,5 0 0,8 0 0,13 0 0,7 0 0,-1 0 0,-3 0 0,-7 0 0,-8 0 0,-6 0 0,-8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24575,'8'1'0,"0"0"0,1 1 0,-1 0 0,0 0 0,-1 1 0,1 0 0,0 0 0,12 8 0,57 39 0,-39-25 0,52 27 0,-78-46 0,-1 0 0,1-1 0,1 0 0,-1-1 0,0 0 0,1-1 0,0 0 0,20 1 0,392 61 0,-380-56 0,-2 1 0,56 21 0,-9-3 0,-29-11 0,0-3 0,106 11 0,-148-23 0,0 2 0,-1 0 0,0 1 0,32 14 0,16 4 0,148 32 0,2-8 0,2-10 0,1-10 0,338 0 0,1006-29 0,-1500-1 0,-1-3 0,106-24 0,-6 0 0,304-4 0,7 36 0,-176 1 0,840-3 0,-1077-3 0,0-3 0,77-16 0,43-6 0,553 13 0,-486 18 0,-127-2 0,51 2 0,266-31 0,58-34 0,-111 19 0,-213 27 0,129-9 0,263-35 0,-540 56 0,-7 1 0,-1 0 0,1 0 0,-1 2 0,1 0 0,0 1 0,0 0 0,0 1 0,-1 1 0,16 4 0,107 26 0,1-5 0,189 12 0,-323-39 0,48 9 0,-52-8 0,-1-1 0,1 0 0,0 0 0,0 0 0,0 1 0,-1-1 0,1 1 0,0-1 0,0 1 0,-1-1 0,1 1 0,0-1 0,-1 1 0,1-1 0,0 1 0,-1 0 0,1-1 0,-1 1 0,1 0 0,-1 0 0,1-1 0,-1 1 0,0 0 0,1 0 0,-1 0 0,0-1 0,0 1 0,0 0 0,0 0 0,1 0 0,-1 0 0,0 0 0,0-1 0,-1 1 0,1 0 0,0 0 0,0 0 0,0 0 0,-1 0 0,1-1 0,0 1 0,-1 0 0,1 0 0,0 0 0,-1-1 0,1 1 0,-1 0 0,1-1 0,-1 1 0,0 0 0,1-1 0,-2 1 0,-10 10 0,0 0 0,0-2 0,-1 1 0,-1-2 0,0 0 0,0 0 0,-25 9 0,32-14 0,-112 46 0,-3-4 0,-2-6 0,-159 30 0,-396 28 0,-404-62 0,1035-37 0,47 2 0,1 0 0,0 0 0,-1 0 0,1 0 0,0 0 0,-1 0 0,1 0 0,0 0 0,-1 0 0,1 0 0,-1 0 0,1 0 0,0 0 0,-1 0 0,1 0 0,0-1 0,-1 1 0,1 0 0,0 0 0,-1 0 0,1 0 0,0-1 0,-1 1 0,1 0 0,0 0 0,0-1 0,-1 1 0,1 0 0,0 0 0,0-1 0,-1 1 0,1 0 0,0-1 0,0 1 0,0 0 0,0-1 0,0 1 0,-1 0 0,1-1 0,0 1 0,0-1 0,0 1 0,0 0 0,0-1 0,0 1 0,0 0 0,0-1 0,0 1 0,1-1 0,-1 1 0,0 0 0,0-1 0,0 1 0,0 0 0,0-1 0,1 1 0,-1-1 0,4-3 0,-1 0 0,1 0 0,0 0 0,1 1 0,-1-1 0,1 1 0,-1 0 0,1 0 0,0 1 0,5-3 0,67-23 0,-61 23 0,99-29 0,1 6 0,214-25 0,247 15 0,257 33 0,-812 7 0,-53 0 0,-171-1 0,-142 1-176,-852-10-942,787-19 1118,368 18 0,41 9 0,0 0 0,0 0 0,0 0 0,1 0 0,-1 0 0,0 0 0,0 0 0,0 0 0,1 0 0,-1 0 0,0 0 0,0 0 0,0 0 0,0 0 0,1 0 0,-1 0 0,0 0 0,0 0 0,0 0 0,0 0 0,1 0 0,-1 0 0,0 0 0,0 0 0,0-1 0,0 1 0,0 0 0,1 0 0,-1 0 0,0 0 0,0 0 0,0-1 0,0 1 0,0 0 0,0 0 0,0 0 0,0 0 0,0-1 0,0 1 0,0 0 0,1 0 0,-1 0 0,0 0 0,0-1 0,0 1 0,0 0 0,0 0 0,0 0 0,-1 0 0,1-1 0,0 1 0,0 0 0,0 0 0,0 0 0,0 0 0,0-1 0,0 1 0,0 0 0,0 0 0,0 0 0,0 0 0,-1-1 0,78-7 0,870-8-918,-671 17 540,-78-2 266,397 4 622,5 33 17,-570-33-527,-20-3 0,0 1 0,0 0 0,0 0 0,0 1 0,0 1 0,-1-1 0,1 2 0,11 4 0,-20-7 17,1 1-1,-1-1 0,0 1 0,0-1 0,1 1 0,-1-1 0,0 1 1,0-1-1,0 1 0,0 0 0,-1 0 0,1 0 0,0-1 0,-1 1 0,1 0 1,-1 0-1,0 0 0,0 0 0,0 0 0,0 0 0,0 0 0,0 0 0,0 0 1,0-1-1,-1 1 0,1 0 0,-1 0 0,1 0 0,-2 2 0,-2 6 209,0 1 0,0-1-1,-12 17 1,-1-1-186,-2-1 0,-1-1-1,-1-1 1,-2-1 0,1-1-1,-2-1 1,-1-1 0,-41 24 0,-9-1-73,-158 65 1,94-57-95,-3-6 0,-1-6 0,-246 31 0,-455-9-383,-540-64 511,1314-3 0,70 7 0,0 0 0,0 0 0,0 0 0,-1 0 0,1 0 0,0 0 0,0 0 0,0 0 0,0 0 0,-1 0 0,1 0 0,0 0 0,0 0 0,0 0 0,0 0 0,0 0 0,-1 0 0,1 0 0,0 0 0,0 0 0,0-1 0,0 1 0,0 0 0,-1 0 0,1 0 0,0 0 0,0 0 0,0 0 0,0-1 0,0 1 0,0 0 0,0 0 0,0 0 0,0 0 0,0 0 0,-1-1 0,1 1 0,0 0 0,0 0 0,0 0 0,0 0 0,0 0 0,0-1 0,0 1 0,0 0 0,0 0 0,0 0 0,0 0 0,0-1 0,1 1 0,-1 0 0,0 0 0,0 0 0,0 0 0,0 0 0,0-1 0,0 1 0,0 0 0,0 0 0,0 0 0,25-8 0,318-21 0,-299 27 0,1372-24 191,-1364 29-191,-47-2 0,-7 0 0,-26 2 0,-848 7-199,535-12 84,-628 1 52,965 2 63,0-1 0,-1 0 0,1 0 0,-1 0 0,1-1 0,0 1 0,-1-1 0,1 0 0,-8-3 0,15 2 0,0 0 0,1 0 0,-1 0 0,1 0 0,-1 1 0,1 0 0,0-1 0,0 1 0,0 1 0,7-2 0,94-19 0,151-12 0,123 11 0,-307 19 0,599-11 1209,-831 16-1209,-52 1 0,-377-6 0,573 2 0,-33-2 0,46 3 0,1-1 0,0 1 0,0 0 0,0-1 0,-1 1 0,1-1 0,0 0 0,0 0 0,0 0 0,0 0 0,0 0 0,0 0 0,1 0 0,-4-3 0,5 3 0,0 1 0,0-1 0,0 0 0,0 1 0,0-1 0,0 0 0,0 0 0,0 1 0,0-1 0,0 0 0,0 1 0,0-1 0,1 0 0,-1 1 0,0-1 0,0 1 0,1-1 0,-1 0 0,1 1 0,-1-1 0,0 1 0,1-1 0,-1 1 0,1-1 0,-1 1 0,1-1 0,-1 1 0,1-1 0,0 1 0,-1 0 0,1-1 0,-1 1 0,1 0 0,0 0 0,-1 0 0,2-1 0,17-7 0,0 1 0,0 0 0,0 2 0,1 0 0,0 1 0,35-2 0,-26 2 0,588-44-439,15 40-156,-453 7 548,1064 4 47,-1226-2 0,-19-1 0,-25 0 0,-2640 0 220,2649-1-124,0 1-1,0 0 1,0 1 0,0 2-1,0-1 1,0 2 0,1 0 0,-31 13-1,46-17-95,1 1 0,-1 0 0,1-1 0,-1 1 0,1 0 0,0 0 0,-1 0 0,1 0 0,0 0 0,0 0 0,0 0 0,0 0 0,0 1 0,0-1 0,-1 3 0,2-4 0,0 1 0,0-1 0,0 1 0,0-1 0,0 1 0,0-1 0,0 1 0,1-1 0,-1 1 0,0-1 0,0 1 0,1-1 0,-1 1 0,0-1 0,1 1 0,-1-1 0,0 0 0,1 1 0,-1-1 0,0 0 0,1 1 0,-1-1 0,1 0 0,-1 1 0,1-1 0,-1 0 0,1 0 0,-1 0 0,2 1 0,7 2 0,1 0 0,-1-1 0,1 0 0,14 0 0,584 14 0,-428-17 0,1102-2-848,-1229 2 848,-23 0 0,0 1 0,0 1 0,43 8 0,-72-9 0,0 0 0,0 0 0,0 1 0,0-1 0,0 0 0,0 0 0,0 1 0,0-1 0,0 1 0,-1-1 0,1 1 0,0-1 0,0 1 0,0-1 0,-1 1 0,1 0 0,0 0 0,0-1 0,0 2 0,-1-1 0,0-1 0,0 1 0,0 0 0,0-1 0,0 1 0,0-1 0,0 1 0,-1-1 0,1 1 0,0-1 0,0 1 0,-1-1 0,1 1 0,0-1 0,0 1 0,-1-1 0,1 1 0,-1-1 0,1 1 0,0-1 0,-1 0 0,1 1 0,-1-1 0,0 1 0,-39 19 0,-24 3 107,-2-4-1,-85 15 0,-147 11 361,185-30-405,70-11-62,34-4 0,1 0 0,0 1 0,0 0 0,-1 0 0,1 1 0,0 0 0,0 1 0,-10 4 0,35-3 0,455-1 0,-270-6 0,-85 1 0,325 14 0,-427-10 0,-10-2 0,1 0 0,-1 0 0,0 1 0,0-1 0,0 1 0,1 1 0,-1-1 0,0 1 0,-1 0 0,1 0 0,0 0 0,0 0 0,7 7 0,-11-9 0,-1 1 0,0 0 0,1-1 0,-1 1 0,0 0 0,1 0 0,-1-1 0,0 1 0,0 0 0,0 0 0,0 0 0,1 0 0,-1-1 0,0 1 0,-1 0 0,1 0 0,0 0 0,0-1 0,0 1 0,0 0 0,-1 0 0,1 0 0,0-1 0,-1 1 0,1 0 0,0-1 0,-1 1 0,1 0 0,-1-1 0,1 1 0,-1 0 0,0-1 0,1 1 0,-2 0 0,-27 20 0,-5-4 0,-1-2 0,-1-1 0,-1-2 0,-56 12 0,59-15 0,-72 15 0,-155 14 0,-106-14 0,278-19 0,-492 11 0,560-18 0,29-4 0,39-6 0,-42 10 0,464-77 0,-284 53 0,-180 24 0,-6 0 0,-16-1 0,-51-5 0,-139-9 0,-96-3-299,-98 1-896,-103 4 378,-2318-179-1964,2463 149 2036,-63-12 558,365 51 201,40 5 366,1-1 1,0 0-1,-1-1 0,-28-10 0,-59-32 3729,97 43-4109,1 0 0,0 0 0,-1 0 0,1-1 0,0 0 0,0 0 0,1-1 0,-1 0 0,1 0 0,-1 0 0,1 0 0,0-1 0,1 0 0,-8-10 0,9 9 0,0 0 0,0-1 0,1 1 0,-1-1 0,2 0 0,-1 1 0,1-1 0,0 0 0,0 0 0,1 0 0,0 0 0,0 0 0,1 0 0,2-10 0,1-3 0,1 0 0,1 0 0,14-30 0,-12 30 0,0 1 0,-2-1 0,6-26 0,-12 45 0,0 1 0,0-1 0,0 1 0,0-1 0,0 0 0,0 1 0,0-1 0,-1 1 0,1-1 0,0 0 0,0 1 0,0-1 0,-1 1 0,1-1 0,0 1 0,-1-1 0,1 1 0,0-1 0,-1 1 0,1 0 0,-1-1 0,1 1 0,-1-1 0,1 1 0,-1 0 0,1-1 0,-1 1 0,1 0 0,-1 0 0,1 0 0,-1-1 0,1 1 0,-1 0 0,0 0 0,1 0 0,-1 0 0,-28-2 0,18 1 0,-204-21 0,-180-8 0,150 32 0,-425-4 0,417-11 0,-77-1 0,-1703 12 0,985 5 0,1048-3 0,0 0 0,0-1 0,-1 1 0,1 0 0,0 0 0,0 0 0,0 0 0,0 0 0,0 0 0,-1 0 0,1 0 0,0 0 0,0 1 0,0-1 0,0 0 0,-1 0 0,1 0 0,0 0 0,0 0 0,0 0 0,0 0 0,0 0 0,-1 0 0,1 0 0,0 0 0,0 1 0,0-1 0,0 0 0,0 0 0,0 0 0,0 0 0,0 0 0,-1 1 0,1-1 0,0 0 0,0 0 0,0 0 0,0 0 0,0 0 0,0 1 0,0-1 0,0 0 0,0 0 0,0 0 0,0 0 0,0 1 0,0-1 0,0 0 0,0 0 0,0 0 0,0 1 0,9 11 0,28 25 0,-7-6 0,-19-18 0,0 1 0,-1 0 0,-1 1 0,0 0 0,-1 0 0,-1 1 0,0 0 0,-2 0 0,1 1 0,-2 0 0,0 0 0,-1 0 0,-1 0 0,0 32 0,-2-36 0,1-1 0,1 0 0,-1 1 0,2-1 0,0 0 0,0 0 0,1-1 0,0 1 0,1-1 0,1 0 0,0 0 0,0 0 0,12 15 0,-12-19 0,0 1 0,1-1 0,0-1 0,0 1 0,0-1 0,1 0 0,0-1 0,0 1 0,0-2 0,1 1 0,-1-1 0,1-1 0,0 1 0,1-1 0,-1-1 0,0 0 0,18 2 0,-3-2 0,-1 1 0,34 9 0,-34-6 0,1-1 0,30 1 0,27 0 0,138 28 0,-144-23 0,0-4 0,0-3 0,97-7 0,-32 0 0,1955 3 0,-1547-15 0,-463 11 0,117-20 0,18-3 0,-29 0 275,-75 7-1915,-82 16-5186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11088 4021 24575,'-2'2'0,"-1"1"0,0 0 0,1-1 0,-1 1 0,0-1 0,0 0 0,0 0 0,0 0 0,-1 0 0,1-1 0,0 1 0,-5 0 0,2 1 0,-71 30 0,-1-3 0,-100 25 0,62-21 0,-222 54 0,292-78 0,29-2 0,38-4 0,57-3 0,-68-1 0,100 1 0,96-2 0,-169-1 0,-1-2 0,0-2 0,56-16 0,-82 19 0,0-1 0,0-1 0,-1 0 0,0 0 0,0-1 0,-1 0 0,1-1 0,-1 0 0,-1 0 0,1 0 0,-1-1 0,-1-1 0,1 1 0,-1-1 0,-1 0 0,0 0 0,0 0 0,-1-1 0,0 0 0,4-14 0,4-19 0,-3 0 0,-1-1 0,4-65 0,-11 88 0,5-39 0,-3 0 0,-6-74 0,1 111 0,-2-1 0,0 1 0,-1 0 0,-2 0 0,0 1 0,-1 0 0,-1 0 0,-21-35 0,-195-285 0,180 270 0,4-2 0,-39-97 0,60 120 0,3-1 0,2-1 0,2 0 0,-9-87 0,16-383 0,9 146 0,-3 375 0,0-1 0,0 1 0,0-1 0,0 1 0,0 0 0,-1-1 0,1 1 0,-1-1 0,0 1 0,0 0 0,-2-4 0,3 6 0,0-1 0,-1 1 0,1 0 0,-1 0 0,1 0 0,0 0 0,-1-1 0,1 1 0,-1 0 0,1 0 0,0 0 0,-1 0 0,1 0 0,-1 0 0,1 0 0,0 0 0,-1 0 0,1 0 0,-1 0 0,1 1 0,0-1 0,-1 0 0,1 0 0,-1 0 0,1 0 0,0 1 0,-1-1 0,1 0 0,0 0 0,-1 1 0,1-1 0,0 0 0,0 1 0,-1-1 0,1 0 0,0 1 0,0-1 0,-1 1 0,-6 9 0,0 0 0,0 1 0,-6 16 0,-106 191 0,-10-4 0,-265 333 0,302-435 0,-5-5 0,-5-4 0,-138 109 0,221-198 0,10-5 0,-1 0 0,0-1 0,-1-1 0,1 0 0,-1 0 0,-1-1 0,1-1 0,-21 7 0,31-11 0,0-1 0,0 0 0,0 1 0,0-1 0,0 0 0,0 0 0,0 0 0,-1 0 0,1 0 0,0 0 0,0 0 0,0 0 0,0 0 0,0-1 0,0 1 0,0 0 0,-1-1 0,1 1 0,0-1 0,0 1 0,0-1 0,0 1 0,1-1 0,-1 0 0,0 1 0,0-1 0,0 0 0,0 0 0,1 0 0,-1 0 0,0 0 0,1 0 0,-1 0 0,1 0 0,-1 0 0,1 0 0,0 0 0,-1 0 0,1 0 0,0 0 0,0 0 0,-1 0 0,1 0 0,0-1 0,0 1 0,0 0 0,1-1 0,-1-6 0,1 1 0,0 0 0,1-1 0,0 1 0,5-14 0,11-21 0,3 2 0,1 0 0,1 1 0,38-46 0,128-137 0,-181 214 0,268-284 0,-18 21 0,-87 89 0,-163 173 0,0 1 0,-1 1 0,1 0 0,0 0 0,9-5 0,-15 11 0,-1 0 0,0 0 0,1 0 0,-1 0 0,1 1 0,0-1 0,-1 0 0,1 1 0,-1 0 0,1-1 0,0 1 0,-1 0 0,1 0 0,0 0 0,-1 0 0,1 0 0,0 0 0,-1 0 0,1 0 0,0 1 0,-1-1 0,1 1 0,-1-1 0,1 1 0,-1 0 0,1 0 0,-1-1 0,1 1 0,-1 0 0,0 0 0,2 2 0,2 4 0,-1 0 0,0 0 0,0 0 0,-1 1 0,0-1 0,0 1 0,0 0 0,2 15 0,17 100-3,-5 0-1,1 127 1,-6-65-120,84 755-541,-92-908 664,12 45 0,0-46 0,-16-31 0,1 1 0,0 0 0,-1-1 0,1 1 0,0-1 0,-1 1 0,1-1 0,0 1 0,-1-1 0,1 1 0,0-1 0,0 0 0,0 0 0,-1 1 0,1-1 0,0 0 0,0 0 0,0 0 0,0 0 0,-1 0 0,1 0 0,1 0 0,1-1 0,1-1 0,-1 0 0,0 0 0,0 0 0,0 0 0,0 0 0,0-1 0,-1 1 0,1-1 0,-1 0 0,0 0 0,0 0 0,0 0 0,3-5 0,25-46 0,-2-2 0,31-90 0,-40 95 0,308-725-4,65 23-1,-253 526 5,237-438 0,-365 640 0,-2 9 0,-1 0 0,-1-1 0,0 0 0,-1 0 0,-1-1 0,-1 0 0,3-25 0,-9 38 17,-4 10 101,-4 10-24,2 0 1,0 1 0,1 0-1,0 0 1,2 1 0,-6 23-1,1-6-85,-104 366-9,-127 393 0,235-777 0,-7 25 0,-3-2 0,-35 68 0,48-102 0,0-1 0,0 1 0,0-1 0,0 0 0,-1 0 0,0 0 0,-6 5 0,8-8 0,1-1 0,0 1 0,0-1 0,-1 1 0,1-1 0,0 1 0,-1-1 0,1 1 0,0-1 0,-1 0 0,1 0 0,-1 0 0,1 0 0,0 0 0,-1 0 0,1 0 0,0-1 0,-1 1 0,1 0 0,-1-1 0,1 1 0,0-1 0,0 1 0,-1-1 0,1 0 0,0 0 0,0 1 0,0-1 0,0 0 0,0 0 0,0 0 0,0 0 0,-2-2 0,-9-14 0,1-1 0,1 0 0,0 0 0,1-1 0,1 0 0,1-1 0,-7-28 0,3 10 0,-155-632 0,55-18 0,110 685 0,-6-56 0,7 44 0,-2 0 0,1 0 0,-2 0 0,0 1 0,-1-1 0,-1 0 0,-6-14 0,11 29 0,0 0 0,0 0 0,0 0 0,0-1 0,0 1 0,0 0 0,0 0 0,0 0 0,0 0 0,0 0 0,0 0 0,0 0 0,-1-1 0,1 1 0,0 0 0,0 0 0,0 0 0,0 0 0,0 0 0,0 0 0,0 0 0,0 0 0,0 0 0,-1 0 0,1 0 0,0 0 0,0 0 0,0 0 0,0 0 0,0-1 0,0 1 0,0 0 0,-1 0 0,1 0 0,0 0 0,0 0 0,0 0 0,0 1 0,0-1 0,0 0 0,0 0 0,-1 0 0,1 0 0,0 0 0,0 0 0,0 0 0,0 0 0,0 0 0,0 0 0,0 0 0,0 0 0,-1 0 0,1 0 0,0 0 0,0 1 0,0-1 0,0 0 0,0 0 0,0 0 0,0 0 0,0 0 0,0 0 0,0 0 0,0 0 0,0 1 0,-4 17 0,-19 247 0,11-108 0,-43 1387 0,53-1495 0,-1-43 0,-1-13 0,-6-29 0,2 0 0,1-1 0,2 1 0,0-49 0,2 31 0,-18-522 0,20 505 0,-1 34 0,2 37 0,0-1 0,0 1 0,0 0 0,0-1 0,-1 1 0,1 0 0,0-1 0,0 1 0,0 0 0,0-1 0,0 1 0,0 0 0,0 0 0,-1-1 0,1 1 0,0 0 0,0-1 0,0 1 0,-1 0 0,1 0 0,0-1 0,0 1 0,-1 0 0,1 0 0,0 0 0,0 0 0,-1-1 0,1 1 0,0 0 0,-1 0 0,1 0 0,0 0 0,0 0 0,-1 0 0,1 0 0,0 0 0,-1 0 0,1 0 0,0 0 0,-1 0 0,1 0 0,0 0 0,-1 0 0,1 0 0,0 0 0,-1 0 0,1 0 0,0 0 0,-1 1 0,1-1 0,0 0 0,0 0 0,-1 0 0,1 0 0,0 1 0,0-1 0,-1 0 0,1 0 0,0 1 0,0-1 0,0 0 0,-1 1 0,1-1 0,0 0 0,0 0 0,0 1 0,0-1 0,0 0 0,0 1 0,-17 27 0,16-27 0,-45 87 0,-119 217 0,110-213 0,-82 103 0,131-187 0,0-1 0,0 1 0,0-2 0,-1 1 0,0-1 0,-1 0 0,-10 7 0,15-12 0,0 1 0,0-1 0,0 0 0,0 0 0,0-1 0,0 1 0,0 0 0,0-1 0,-1 0 0,1 0 0,0 0 0,0 0 0,0 0 0,0-1 0,0 1 0,0-1 0,0 0 0,0 0 0,0 0 0,0 0 0,0-1 0,0 1 0,0-1 0,1 0 0,-4-2 0,-6-6 0,0 0 0,1-1 0,0 0 0,1-1 0,1 0 0,-1 0 0,2-1 0,-8-15 0,-51-121 0,47 101 0,-264-719 0,228 606 0,36 102 0,20 58 0,-1 0 0,1 0 0,0 0 0,-1 0 0,1 0 0,0 0 0,0 0 0,0 0 0,-1 0 0,1 0 0,0 0 0,0 0 0,1 0 0,-1 0 0,0 0 0,0 0 0,0 0 0,1 0 0,0-1 0,13 7 0,20 31 0,-33-35 0,52 67 0,-3 1 0,-3 3 0,-3 2 0,-3 2 0,-4 1 0,49 148 0,-69-176 0,-17-49 0,0 0 0,0 0 0,0 1 0,0-1 0,0 0 0,0 0 0,0 0 0,0 1 0,0-1 0,0 0 0,0 0 0,0 0 0,0 1 0,0-1 0,0 0 0,0 0 0,0 0 0,0 1 0,0-1 0,0 0 0,1 0 0,-1 0 0,0 0 0,0 1 0,0-1 0,0 0 0,0 0 0,1 0 0,-1 0 0,0 0 0,0 0 0,0 1 0,1-1 0,-1 0 0,0 0 0,0 0 0,0 0 0,0 0 0,1 0 0,-1 0 0,0 0 0,0 0 0,1 0 0,-1 0 0,0 0 0,0 0 0,0 0 0,1 0 0,-1 0 0,0 0 0,0 0 0,0 0 0,0-1 0,1 1 0,-1 0 0,0 0 0,0 0 0,0 0 0,1 0 0,-1 0 0,0-1 0,5-18 0,-2-29 0,-4 32 0,-2 1 0,1-1 0,-2 1 0,0 0 0,0 0 0,-2 1 0,-12-25 0,-6-3 0,-35-46 0,37 58 0,2-1 0,0-1 0,-21-51 0,34 60 0,2-1 0,0 1 0,2-1 0,0 0 0,2 0 0,1 0 0,4-38 0,-2 14 0,0 24 0,1 1 0,1 0 0,0 0 0,2 1 0,12-31 0,54-108 0,-6 16 0,-53 115 0,-8 22 0,-1 1 0,-1-1 0,1 0 0,-1 0 0,-1-1 0,1 1 0,-1-1 0,-1 1 0,0-1 0,0 1 0,0-15 0,-2 22 0,0-1 0,0 0 0,0 0 0,0 1 0,0-1 0,0 1 0,0-1 0,-1 1 0,1 0 0,0-1 0,-1 1 0,1 0 0,-1 0 0,0 0 0,1 0 0,-1 0 0,0 0 0,1 1 0,-1-1 0,0 0 0,0 1 0,0 0 0,0-1 0,-3 1 0,-58-2 0,30 3 0,0-6 0,-55-16 0,-17-4 0,86 22 0,-1-1 0,1-2 0,1 0 0,-1 0 0,-33-19 0,51 25 0,0 0 0,0-1 0,0 1 0,1 0 0,-1-1 0,0 1 0,0-1 0,1 1 0,-1-1 0,1 1 0,-1-1 0,0 0 0,1 1 0,-1-1 0,1 0 0,-1 1 0,1-1 0,0 0 0,-1 0 0,1 1 0,0-1 0,-1 0 0,1 0 0,0 0 0,0 1 0,0-1 0,-1 0 0,1 0 0,0 0 0,0 0 0,1 0 0,-1 1 0,0-1 0,0 0 0,0 0 0,0 0 0,1 1 0,-1-1 0,0 0 0,1 0 0,-1 0 0,1 1 0,-1-1 0,1 0 0,-1 1 0,1-1 0,-1 1 0,1-1 0,0 0 0,-1 1 0,1-1 0,0 1 0,-1-1 0,1 1 0,1-1 0,49-25 0,-50 26 0,31-11 0,0 1 0,0 1 0,64-8 0,102 4 0,-182 9 0,-18-3 0,-25-7 0,3 9 0,0 2 0,-1 0 0,1 1 0,-1 2 0,1 0 0,-29 5 0,-148 32 0,134-22 0,62-15 0,1 1 0,-1 0 0,0 0 0,1 0 0,-1 1 0,1-1 0,-1 1 0,1 0 0,0 0 0,-1 1 0,1-1 0,0 1 0,1 0 0,-1 0 0,1 0 0,-1 1 0,1-1 0,0 1 0,0 0 0,0 0 0,1 0 0,-1 0 0,1 0 0,0 1 0,0-1 0,1 0 0,-1 1 0,1 0 0,0-1 0,0 1 0,0 6 0,0 6 0,0 0 0,1 1 0,1-1 0,1 1 0,0-1 0,1 0 0,1 0 0,9 23 0,9 17 0,32 59 0,-46-99 0,194 358 1,61 129-710,-167-279 632,119 423 0,-181-513 80,-7 1-1,-6 2 0,-5 0 1,-5 232-1,-14-302-2,-4-2 0,-2 1 0,-3-1 0,-2 0 0,-35 91 0,34-117 0,-3-2 0,-1 0 0,-1-1 0,-2-1 0,-2-1 0,-1-1 0,-2-1 0,-1-1 0,-62 53 0,38-44 0,-2-3 0,-112 59 0,-144 39 0,-117 10-163,-98-7-657,-82-8-163,-125-7 0,-1933 127-1966,553-258 308,1069-115 1204,705 57 1013,-338-112 0,652 170 534,-46-14 790,-110-50 1,176 70-804,0-1-1,1 0 1,-1 0 0,0 0-1,1-1 1,-1 1 0,1-1-1,-1 0 1,1 0 0,0 0-1,1 0 1,-1 0 0,-4-7-1,7 8-29,-1-1-1,1 1 1,0 0-1,-1-1 1,1 1-1,0 0 1,1-1-1,-1 1 1,0-1-1,1 1 1,-1 0-1,1 0 1,0-1-1,-1 1 1,1 0-1,0 0 1,1 0-1,-1 0 1,0 0-1,0 0 0,1 0 1,-1 0-1,4-2 1,12-15 355,2 0-1,0 1 1,1 2 0,1 0-1,1 1 1,32-17 0,147-64 1517,-198 95-1915,93-37 468,2 4 0,2 5 1,131-22-1,314-9-562,610 52 70,-678 14 0,233-5 0,-693-1 0,0-1 0,0-1 0,0-1 0,0 0 0,0-1 0,0-1 0,-1 0 0,0-2 0,0 0 0,-1 0 0,18-12 0,-32 18 0,0 1 0,0-1 0,0 1 0,0-1 0,0 1 0,-1-1 0,1 1 0,0-1 0,-1 0 0,1 0 0,0 1 0,-1-1 0,1 0 0,-1 0 0,1 0 0,-1 0 0,1 1 0,0-3 0,-12-4 0,-35 5 0,38 2 0,-93 4 0,0 4 0,1 4 0,-147 37 0,218-40-1365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530 313 24575,'8'-5'0,"-1"0"0,0 0 0,1-1 0,-2 0 0,1 0 0,-1-1 0,0 1 0,0-2 0,-1 1 0,0 0 0,0-1 0,-1 0 0,0 0 0,0-1 0,-1 1 0,0-1 0,-1 1 0,0-1 0,0 0 0,0 0 0,-1 0 0,-1 0 0,0 0 0,0 0 0,-1 0 0,0 0 0,0 0 0,-4-13 0,3 17 0,0 1 0,-1-1 0,1 1 0,-1-1 0,0 1 0,0 0 0,0 1 0,0-1 0,-1 0 0,0 1 0,1 0 0,-1 0 0,-1 0 0,1 0 0,0 0 0,-1 1 0,1 0 0,-1 0 0,0 0 0,1 1 0,-1 0 0,0-1 0,0 2 0,0-1 0,0 0 0,-7 1 0,0 0 0,-1 0 0,1 1 0,-1 0 0,1 1 0,-1 0 0,1 1 0,0 0 0,0 1 0,-17 8 0,-1 6 0,2 0 0,0 2 0,-29 26 0,32-25 0,-2 0 0,0-1 0,-41 21 0,-14-9 0,82-32 0,0 0 0,0 0 0,0 0 0,0 0 0,0 0 0,1 0 0,-1 1 0,0-1 0,0 0 0,0 0 0,0 0 0,0 0 0,0 0 0,0 0 0,0 0 0,0 0 0,0 0 0,0 0 0,0 0 0,0 1 0,0-1 0,0 0 0,0 0 0,0 0 0,0 0 0,0 0 0,0 0 0,0 0 0,0 0 0,0 0 0,0 0 0,0 1 0,0-1 0,0 0 0,0 0 0,0 0 0,0 0 0,0 0 0,0 0 0,0 0 0,-1 0 0,1 0 0,0 0 0,0 0 0,0 0 0,0 0 0,0 0 0,0 0 0,0 1 0,0-1 0,0 0 0,0 0 0,0 0 0,0 0 0,-1 0 0,1 0 0,15 2 0,22-1 0,46-2-341,-1-4 0,1-3-1,88-22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234 1919 24575,'-77'-64'0,"55"48"0,2-2 0,-23-22 0,37 33 0,-1-1 0,1 0 0,1-1 0,-1 1 0,2-1 0,-1 0 0,1 0 0,0-1 0,-3-14 0,-1-21 0,3 0 0,2 0 0,1 0 0,6-49 0,-2 23 0,21-200 0,-11 173 0,0-115 0,-5-22 0,-1 17 0,-6 195 0,0 0 0,2 0 0,0 0 0,2 0 0,0 0 0,11-31 0,-12 48 0,-1 0 0,1 0 0,0-1 0,0 2 0,1-1 0,0 0 0,0 1 0,0 0 0,1 0 0,-1 0 0,1 0 0,1 1 0,-1 0 0,0 0 0,1 0 0,0 1 0,0 0 0,0 0 0,0 0 0,0 1 0,1 0 0,-1 0 0,1 0 0,0 1 0,-1 0 0,11 0 0,33 0 0,98 9 0,-146-7 0,1-1 0,-1 1 0,1 0 0,-1 1 0,1-1 0,-1 0 0,0 1 0,1-1 0,-1 1 0,0 0 0,0 0 0,0 0 0,0 0 0,-1 0 0,1 0 0,-1 0 0,1 1 0,-1-1 0,0 0 0,1 1 0,-1-1 0,1 5 0,15 66 0,-15-62 0,49 435 0,-35-264 0,8 386 0,-21-376 0,0-135 0,-1-19 0,-2 1 0,-4 39 0,4-77 0,0 0 0,0 0 0,0 0 0,0 0 0,0 0 0,0 0 0,0 0 0,0 0 0,-1 0 0,1 0 0,0 0 0,-1 0 0,1 0 0,0-1 0,-1 1 0,1 0 0,-1 0 0,0 0 0,1 0 0,-1-1 0,0 1 0,1 0 0,-1 0 0,0-1 0,0 1 0,0-1 0,0 1 0,1-1 0,-1 1 0,0-1 0,0 1 0,0-1 0,0 0 0,0 0 0,0 1 0,0-1 0,0 0 0,0 0 0,0 0 0,0 0 0,0 0 0,0 0 0,0 0 0,0-1 0,0 1 0,-2-1 0,0 0 0,-1-1 0,1 0 0,0 0 0,0 0 0,0 0 0,1 0 0,-1-1 0,0 1 0,1-1 0,0 1 0,-1-1 0,-2-6 0,-12-27 0,2-2 0,1 1 0,3-2 0,-10-52 0,8 36 0,-13-59 0,5-1 0,6 0 0,-2-209 0,20 209 0,1 43 0,-12-132 0,7 202 0,0 6 0,-2 20 0,0 36 0,2-25 0,2 1109 0,9-996-1365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2893 1985 24575,'-21'-2'0,"0"0"0,0-2 0,1-1 0,0 0 0,0-2 0,0 0 0,-21-11 0,12 5 0,-61-16 0,20 18 0,0 3 0,0 3 0,-122 7 0,58 1 0,-249 0 0,-459-7 0,332-44 0,505 46 0,-1 0 0,0 0 0,0 0 0,0-1 0,1 0 0,0 0 0,-1 0 0,1-1 0,0 0 0,1 0 0,-1 0 0,1 0 0,0-1 0,-5-6 0,-8-11 0,-25-45 0,33 51 0,-1-3 0,1 1 0,1-1 0,1-1 0,0 0 0,2 0 0,0 0 0,1 0 0,-1-27 0,2-20 0,7-82 0,0 90 0,-9-117 0,-3 129 0,-3-1 0,-22-63 0,20 75 0,2 0 0,1 0 0,3-1 0,0 0 0,-1-52 0,8 70 0,-1 4 0,1-1 0,0 1 0,1-1 0,1 1 0,0 0 0,2 0 0,-1 0 0,7-15 0,52-119 0,-59 140 0,1 0 0,1 0 0,0 1 0,0 0 0,0 0 0,1 0 0,0 1 0,12-10 0,-13 13 0,0 0 0,0 1 0,1 0 0,0 0 0,0 0 0,-1 1 0,1 0 0,1 0 0,-1 0 0,0 1 0,0 0 0,1 0 0,11 0 0,169 4 0,65-4 0,-213-3 0,48-12 0,-50 9 0,68-7 0,231 0 0,-319 12 0,-1-1 0,1-1 0,23-8 0,-26 7 0,0 0 0,1 2 0,0-1 0,25-1 0,-1 4 0,-1 1 0,0 2 0,0 2 0,69 15 0,-34-7 0,-58-11 0,-1 0 0,0 2 0,1 0 0,23 8 0,-33-8 0,1 0 0,-1 1 0,0-1 0,0 1 0,0 1 0,0-1 0,-1 1 0,0 0 0,1 0 0,-2 0 0,1 0 0,4 10 0,34 78 0,-30-60 0,1-6 0,-1 2 0,-2 0 0,-1 0 0,-2 1 0,0 0 0,3 48 0,-8 308 0,-3-209 0,2-154 0,-2 0 0,0 0 0,-10 45 0,11-67 0,0-1 0,0 1 0,0-1 0,0 1 0,0-1 0,0 1 0,0-1 0,0 1 0,-1-1 0,1 0 0,0 1 0,0-1 0,-1 1 0,1-1 0,0 1 0,0-1 0,-1 0 0,1 1 0,0-1 0,-1 0 0,1 1 0,-1-1 0,1 0 0,0 1 0,-1-1 0,1 0 0,-1 0 0,1 0 0,-1 1 0,1-1 0,-1 0 0,1 0 0,-1 0 0,1 0 0,-1 0 0,1 0 0,-1 0 0,1 0 0,-1 0 0,1 0 0,-1 0 0,1 0 0,-1 0 0,1-1 0,-1 1 0,1 0 0,0 0 0,-1 0 0,1-1 0,-1 1 0,1 0 0,0-1 0,-1 1 0,1 0 0,-1-1 0,1 1 0,0 0 0,-1-1 0,1 1 0,0-1 0,0 1 0,-1 0 0,1-1 0,0 1 0,0-1 0,0 0 0,-21-34 0,8 2 0,1 1 0,1-2 0,-11-67 0,-3-113 0,4 27 0,-64-305 0,83 442 0,2 49 0,0 1 0,0-1 0,0 1 0,0-1 0,0 1 0,0-1 0,0 1 0,0-1 0,0 1 0,0-1 0,1 1 0,-1-1 0,0 1 0,0 0 0,0-1 0,1 1 0,-1-1 0,0 1 0,1 0 0,-1-1 0,0 1 0,1 0 0,-1-1 0,0 1 0,1 0 0,-1-1 0,1 1 0,-1 0 0,1 0 0,0 0 0,0 1 0,1 0 0,-1-1 0,0 1 0,0 0 0,0 0 0,0 0 0,0 0 0,0 0 0,0 0 0,0 0 0,0 0 0,-1 1 0,1-1 0,0 0 0,0 2 0,8 18 0,-1 0 0,0 0 0,-2 1 0,0-1 0,4 35 0,0-3 0,10 49 0,-4 1 0,-5 0 0,-3 143 0,-8-198 0,-4 74 0,-1-111 0,-1-23 0,-6-36 0,10 40 0,-85-292 0,71 248 0,15 50 0,-9-30 0,-18-40 0,25 65 0,-1 0 0,0 0 0,0 0 0,0 1 0,-1-1 0,0 1 0,0 0 0,0 0 0,-1 1 0,0 0 0,-12-9 0,17 14 0,0-1 0,0 1 0,0-1 0,0 1 0,0 0 0,-1 0 0,1-1 0,0 1 0,0 0 0,0 0 0,0 0 0,-1 0 0,1 0 0,0 0 0,0 1 0,0-1 0,0 0 0,-1 0 0,1 1 0,0-1 0,0 1 0,0-1 0,0 1 0,0 0 0,0-1 0,0 1 0,0 0 0,0 0 0,1-1 0,-1 1 0,0 0 0,0 0 0,1 0 0,-1 0 0,0 0 0,1 0 0,-1 0 0,1 0 0,0 0 0,-1 1 0,1-1 0,0 0 0,-1 0 0,1 2 0,-11 63 0,10-61 0,-4 537 0,7-445 0,6-4 0,-33-211 0,2 44 0,3 4 0,-32-68 0,-99-163 0,63 134 0,87 166 0,0-1 0,0 1 0,0 0 0,0 0 0,1-1 0,-1 1 0,1 0 0,-1-1 0,1 1 0,-1-1 0,1 1 0,-1-1 0,1 1 0,0-1 0,0 1 0,0-1 0,0 1 0,0-1 0,0 1 0,1-1 0,-1 1 0,0-1 0,1 1 0,-1-1 0,1 1 0,-1 0 0,1-1 0,1-1 0,0 3 0,-1-1 0,1 1 0,0 0 0,0 0 0,-1-1 0,1 1 0,0 1 0,0-1 0,-1 0 0,1 0 0,0 1 0,-1-1 0,1 0 0,0 1 0,-1 0 0,1-1 0,-1 1 0,1 0 0,-1 0 0,1 0 0,-1 0 0,1 0 0,-1 0 0,0 1 0,1 0 0,7 7 0,0 0 0,-1 0 0,-1 0 0,0 1 0,0 0 0,-1 1 0,0-1 0,-1 1 0,0 1 0,4 12 0,1 6 0,-2 1 0,8 55 0,-9 5 0,-6 147 0,-4-126 0,1-91 0,-1 0 0,-1 0 0,0-1 0,-2 1 0,-1-1 0,0 0 0,-2-1 0,-18 33 0,27-51 0,-1 0 0,1 1 0,-1 0 0,0-1 0,0 0 0,1 1 0,-1-1 0,0 1 0,0-1 0,-1 0 0,1 0 0,0 1 0,0-1 0,-1 0 0,1 0 0,0 0 0,-1 0 0,1-1 0,-1 1 0,1 0 0,-1-1 0,1 1 0,-1-1 0,0 1 0,1-1 0,-1 0 0,-2 1 0,1-2 0,0 0 0,0 0 0,0 0 0,0 0 0,0 0 0,1 0 0,-1-1 0,0 1 0,1-1 0,-1 0 0,1 0 0,-1 0 0,-2-3 0,-6-7 0,0-1 0,1 0 0,0-1 0,-9-17 0,-19-44 0,5-2 0,-29-95 0,11 29 0,15 20 0,4 12 0,11 56 0,11 30 0,0 0 0,2-1 0,-6-27 0,14 39 0,4 16 0,6 23 0,1 49 0,-3 0 0,-3 0 0,-7 94 0,1-65 0,1-8 0,2 38 0,-6 0 0,-29 183 0,-3-116 0,36-200 0,0 0 0,0 0 0,0 0 0,0 0 0,0 0 0,0 0 0,0 1 0,0-1 0,0 0 0,0 0 0,0 0 0,0 0 0,0 0 0,0 0 0,0 0 0,0 0 0,0 1 0,0-1 0,0 0 0,0 0 0,0 0 0,0 0 0,0 0 0,0 0 0,0 0 0,0 0 0,0 1 0,0-1 0,-1 0 0,1 0 0,0 0 0,0 0 0,0 0 0,0 0 0,0 0 0,0 0 0,0 0 0,0 0 0,0 0 0,-1 0 0,1 0 0,0 0 0,0 0 0,0 0 0,0 0 0,0 0 0,0 0 0,0 0 0,0 0 0,-1 0 0,1 0 0,0 0 0,0 0 0,0 0 0,0 0 0,0 0 0,0 0 0,0 0 0,0 0 0,-1 0 0,1 0 0,0 0 0,0 0 0,0 0 0,0 0 0,0-1 0,-6-9 0,-3-19 0,-5-38 0,-6-116 0,-3-21 0,-44-67 0,52 218 0,1-8 0,-12-34 0,-2-3 0,25 81 0,-1 0 0,0 0 0,-1 1 0,-1-1 0,-1 1 0,0 1 0,-1-1 0,0 1 0,-16-20 0,23 34 0,1 1 0,0-1 0,-1 1 0,1-1 0,-1 1 0,1-1 0,0 1 0,-1 0 0,1-1 0,-1 1 0,1-1 0,-1 1 0,0 0 0,1-1 0,-1 1 0,1 0 0,-1 0 0,0 0 0,1-1 0,-1 1 0,1 0 0,-1 0 0,0 0 0,1 0 0,-1 0 0,0 0 0,1 0 0,-1 0 0,1 0 0,-1 1 0,0-1 0,-9 19 0,4 39 0,6-52 0,-2 562 0,5-313 0,-5-206 0,2-48 0,0-1 0,0 1 0,0-1 0,0 1 0,0-1 0,0 1 0,0-1 0,0 1 0,-1-1 0,1 1 0,0-1 0,0 1 0,0-1 0,-1 1 0,1-1 0,0 1 0,-1-1 0,1 0 0,0 1 0,-1-1 0,1 0 0,0 1 0,-1-1 0,1 0 0,-1 1 0,1-1 0,0 0 0,-1 0 0,1 1 0,-1-1 0,1 0 0,-1 0 0,1 0 0,-2 0 0,-14-10 0,-11-27 0,27 36 0,-52-94 0,3-4 0,-44-132 0,26 61 0,-36-128 0,95 261 0,10 25 0,11 22 0,6 16 0,-2 0 0,0 1 0,-2 1 0,-1 0 0,-1 1 0,16 58 0,-6 0 0,13 101 0,-23-100 0,-5 1 0,-3 0 0,-11 149 0,7-238 0,-1 1 0,0-1 0,0 1 0,0-1 0,0 0 0,0 1 0,0-1 0,0 1 0,0-1 0,0 1 0,0-1 0,0 0 0,0 1 0,0-1 0,0 1 0,0-1 0,0 1 0,0-1 0,0 0 0,-1 1 0,1-1 0,0 1 0,0-1 0,-1 0 0,1 1 0,0-1 0,0 0 0,-1 1 0,1-1 0,0 0 0,-1 0 0,1 1 0,0-1 0,-1 0 0,1 0 0,-1 0 0,1 1 0,0-1 0,-1 0 0,1 0 0,-1 0 0,1 0 0,0 0 0,-1 0 0,1 0 0,-1 0 0,1 0 0,-1 0 0,1 0 0,0 0 0,-1 0 0,1 0 0,-1 0 0,1 0 0,0-1 0,-1 1 0,1 0 0,-1 0 0,1 0 0,-1-1 0,-21-23 0,-9-19-1365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6:06:46.80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3152 4356 24575,'-6'-10'0,"-1"-1"0,-1 1 0,0 1 0,-15-16 0,-12-12 0,-7-17 0,-56-80 0,92 120 0,0-1 0,1 1 0,1-1 0,0 0 0,1 0 0,0 0 0,1 0 0,1-1 0,1 1 0,0 0 0,3-18 0,-2-5 0,0-57 0,-1-362 0,-37 0 0,-8 161 0,-149-517 0,101 486 0,47 154 0,-105-260 0,150 432 0,1 0 0,0 0 0,-1 0 0,1 0 0,-1 0 0,1 0 0,-1 0 0,1 0 0,-1 0 0,0 0 0,1 0 0,-1 0 0,0 0 0,0 0 0,0 1 0,1-1 0,-1 0 0,0 1 0,-2-2 0,2 3 0,0 0 0,0 0 0,0 0 0,0 0 0,0 0 0,0 0 0,0 0 0,0 0 0,0 1 0,0-1 0,1 0 0,-1 1 0,0-1 0,1 0 0,-1 1 0,1-1 0,0 1 0,-1 1 0,-12 45 0,2 0 0,2 0 0,3 1 0,-2 64 0,2-22 0,-96 2746-834,103-2747 834,2-42 0,-3 1 0,-2 0 0,-10 62 0,12-110 0,0 0 0,0-1 0,0 1 0,0 0 0,-1 0 0,1 0 0,0-1 0,0 1 0,-1 0 0,1 0 0,0-1 0,-1 1 0,1 0 0,-1-1 0,1 1 0,-1 0 0,1-1 0,-1 1 0,1-1 0,-1 1 0,0-1 0,0 1 0,0-1 0,0 0 0,0-1 0,1 1 0,-1-1 0,0 1 0,0-1 0,1 0 0,-1 1 0,0-1 0,1 0 0,-1 0 0,1 1 0,-1-1 0,1 0 0,-1 0 0,1 0 0,-1 1 0,1-1 0,-1-2 0,-38-116 0,-29-108 0,-135-386-610,-476-993-1,333 876 1575,303 646-676,-3 3 1,-4 2 0,-78-96 0,57 82-321,-82-143 0,138 204 32,-17-49 0,13 28 0,19 53 0,-5-13 0,0-1 0,1 1 0,-3-17 0,7 27 0,-1 1 0,1 0 0,0-1 0,0 1 0,0 0 0,0-1 0,0 1 0,1 0 0,-1-1 0,1 1 0,0 0 0,1-4 0,-2 5 0,1 0 0,0 1 0,0-1 0,-1 0 0,1 0 0,0 1 0,0-1 0,0 1 0,0-1 0,0 0 0,0 1 0,0 0 0,0-1 0,0 1 0,0 0 0,0-1 0,0 1 0,0 0 0,0 0 0,0 0 0,0 0 0,0 0 0,0 0 0,0 0 0,0 0 0,0 0 0,1 1 0,0 0 0,8 3 0,0 0 0,0 0 0,-1 2 0,0-1 0,0 1 0,0 0 0,-1 1 0,0 0 0,0 0 0,7 9 0,-7-7 0,35 35 0,-2 2 0,-2 3 0,35 57 0,88 168 0,-148-250 0,360 695 0,-370-714 0,-3-14 0,-5-33 0,-14-59 0,8 52 0,-3 0 0,-2 2 0,-2-1 0,-2 2 0,-39-70 0,42 89 0,-2 0 0,-1 2 0,-1 0 0,0 1 0,-2 0 0,-1 2 0,-1 1 0,-1 1 0,-54-33 0,59 40 0,0-1 0,2-1 0,0 0 0,0-2 0,2 0 0,0-1 0,1 0 0,0-1 0,2-1 0,-12-23 0,23 40 0,0 0 0,1 0 0,0 0 0,0 0 0,0 0 0,0 0 0,0-1 0,0 1 0,1 0 0,0 0 0,0-1 0,-1 1 0,2 0 0,-1 0 0,0-1 0,1 1 0,0 0 0,-1 0 0,1 0 0,0 0 0,1 0 0,-1 0 0,0 0 0,1 0 0,0 0 0,0 0 0,0 1 0,3-5 0,2 2 0,-1 0 0,1 0 0,0 0 0,0 1 0,0 0 0,1 0 0,-1 1 0,1 0 0,0 0 0,0 1 0,11-2 0,49-6 0,0 3 0,79 2 0,-102 4 0,485 1 0,67-2 0,-520-3 0,-62 0 0,-18 0 0,-26-4 0,24 8 0,-906-178 0,800 162 0,52 7 0,-1 3 0,-74 0 0,105 6 0,-31 4 0,60-3 0,-1 0 0,1 0 0,0 0 0,-1 0 0,1 0 0,0 0 0,0 0 0,-1 0 0,1 0 0,0 0 0,-1 0 0,1 0 0,0 0 0,-1 0 0,1 0 0,0 0 0,-1 0 0,1 0 0,0 0 0,0 1 0,-1-1 0,1 0 0,0 0 0,0 0 0,-1 1 0,1-1 0,0 0 0,0 0 0,0 1 0,-1-1 0,1 0 0,0 0 0,0 1 0,0-1 0,0 0 0,-1 0 0,1 1 0,0-1 0,0 0 0,0 1 0,0-1 0,0 0 0,0 1 0,0-1 0,0 0 0,0 1 0,0-1 0,0 0 0,0 1 0,0-1 0,1 0 0,-1 0 0,0 1 0,0-1 0,0 0 0,0 1 0,0-1 0,1 0 0,-1 0 0,0 1 0,0-1 0,0 0 0,1 0 0,-1 0 0,0 1 0,1-1 0,20 11 0,19-3 0,-1-3 0,0-1 0,59-1 0,36 2 0,80 23 0,-1 9 0,341 106 0,-541-138 0,0 0 0,0 0 0,0 2 0,-1-1 0,0 2 0,0 0 0,-1 0 0,0 1 0,0 0 0,11 13 0,-17-16 0,0 0 0,0 0 0,-1 0 0,0 1 0,0-1 0,0 1 0,-1 0 0,0 1 0,0-1 0,-1 0 0,0 1 0,0 0 0,-1-1 0,0 1 0,0 0 0,-1 0 0,0-1 0,0 1 0,-3 13 0,1-15 0,0 0 0,0-1 0,-1 1 0,0-1 0,0 1 0,-1-1 0,1 0 0,-1 0 0,0-1 0,0 1 0,-1-1 0,0 0 0,1 0 0,-1 0 0,-1-1 0,1 0 0,-9 5 0,-13 5 0,-1-1 0,-36 10 0,62-21 0,-92 26 0,-1-5 0,-1-3 0,-98 5 0,-291-1 0,161-23 0,322 0 0,0 0 0,0 0 0,1 0 0,-1 0 0,0 0 0,0 0 0,1-1 0,-1 1 0,0-1 0,1 1 0,-1-1 0,0 0 0,1 1 0,-1-1 0,1 0 0,-1 0 0,1 0 0,-1 0 0,1-1 0,-2-1 0,2 2 0,1-1 0,-1 1 0,1-1 0,0 1 0,0 0 0,-1-1 0,1 1 0,0-1 0,0 1 0,0-1 0,0 1 0,1-1 0,-1 1 0,0-1 0,1 1 0,-1 0 0,1-1 0,-1 1 0,2-2 0,5-9 0,0 1 0,0 0 0,1 0 0,13-12 0,-16 17 0,24-27 0,2 1 0,1 2 0,2 1 0,41-28 0,-56 45 0,-1 0 0,2 2 0,-1 0 0,1 1 0,1 2 0,0 0 0,0 1 0,0 0 0,0 2 0,35-2 0,-11 4 0,1 2 0,76 11 0,-119-10 0,1 0 0,-1 0 0,0 0 0,0 1 0,0-1 0,0 1 0,0 0 0,0 0 0,0 0 0,-1 0 0,1 0 0,-1 1 0,1-1 0,-1 1 0,0 0 0,0 0 0,0-1 0,-1 1 0,1 1 0,-1-1 0,1 0 0,-1 0 0,0 0 0,0 1 0,0-1 0,-1 0 0,1 1 0,-1-1 0,0 1 0,0 5 0,0 3 0,-1 0 0,1 0 0,-2 0 0,0 0 0,0 0 0,-1-1 0,-8 20 0,3-15 0,-1 0 0,-1 0 0,0-1 0,-1-1 0,-1 1 0,0-2 0,-1 0 0,0 0 0,-1-1 0,-1-1 0,0 0 0,0-1 0,-22 10 0,-23 9 0,-2-2 0,-80 22 0,113-39 0,9-3 0,-138 40 0,156-46 0,0-1 0,0 1 0,0-1 0,0 0 0,0 1 0,0-1 0,0 0 0,-1 0 0,1-1 0,0 1 0,0 0 0,0-1 0,0 1 0,1-1 0,-1 0 0,0 1 0,0-1 0,0 0 0,0 0 0,1 0 0,-1-1 0,0 1 0,1 0 0,-3-3 0,1 0 0,1 0 0,0 1 0,0-1 0,0 0 0,0 0 0,1 0 0,-1 0 0,1-1 0,0 1 0,1 0 0,-1-7 0,0 0 0,1 1 0,0-1 0,1 1 0,0-1 0,0 1 0,1-1 0,1 1 0,0 0 0,7-16 0,-6 19 0,1 0 0,0 1 0,0 0 0,1 0 0,-1 0 0,1 1 0,1 0 0,-1 0 0,1 0 0,0 1 0,0 0 0,0 0 0,0 1 0,1 0 0,0 0 0,-1 1 0,12-2 0,15-2 0,1 1 0,61 0 0,-70 4 0,50-2 0,1 4 0,105 14 0,-159-12 0,0 1 0,-1 1 0,1 2 0,-1 0 0,0 1 0,-1 1 0,0 1 0,0 1 0,-1 0 0,-1 2 0,0 0 0,25 24 0,-26-18 0,0 0 0,-1 1 0,-1 1 0,18 33 0,-27-42 0,-1 0 0,0 1 0,-2 0 0,1 0 0,-1 0 0,-1 0 0,0 1 0,-1-1 0,-1 1 0,0 16 0,-2-18 0,0 13 0,7-21 0,6-11 0,181-173 0,-191 179 0,1-1 0,-1 0 0,0 0 0,0 0 0,1-1 0,-2 1 0,1-1 0,0 1 0,0-1 0,2-4 0,-4 6 0,0 1 0,0 0 0,0-1 0,0 1 0,0 0 0,0-1 0,0 1 0,0 0 0,0-1 0,-1 1 0,1 0 0,0-1 0,0 1 0,0 0 0,0-1 0,-1 1 0,1 0 0,0 0 0,0-1 0,0 1 0,-1 0 0,1 0 0,0-1 0,0 1 0,-1 0 0,1 0 0,0 0 0,-1 0 0,1-1 0,0 1 0,-1 0 0,1 0 0,0 0 0,-1 0 0,-28-1 0,-163 26 0,-481 13-339,-9-31-98,534-7 415,-158 1 22,230 2 0,55 5 0,21-8 0,0 1 0,-1-1 0,1 0 0,0 1 0,0-1 0,0 0 0,0 1 0,0-1 0,0 0 0,0 1 0,0-1 0,0 1 0,0-1 0,0 0 0,0 1 0,0-1 0,0 0 0,1 1 0,-1-1 0,0 0 0,0 1 0,0-1 0,0 0 0,1 1 0,-1-1 0,0 0 0,0 0 0,1 1 0,-1-1 0,0 0 0,0 0 0,1 1 0,-1-1 0,46 24 0,54 11 1,1-5 1,1-5 0,111 13 0,-127-23 13,275 51 84,526 87-89,-837-146-10,-1 0 0,66 18 0,-111-24 0,0 0 0,1 0 0,-1 1 0,-1-1 0,1 1 0,0 0 0,0 0 0,-1 1 0,1-1 0,-1 1 0,0 0 0,6 5 0,-8-6 0,0 0 0,0 0 0,-1 0 0,1 0 0,0 0 0,-1 0 0,1 0 0,-1 1 0,1-1 0,-1 0 0,0 0 0,0 1 0,0-1 0,-1 0 0,1 0 0,0 1 0,-1-1 0,1 0 0,-1 0 0,0 0 0,0 0 0,0 0 0,0 0 0,-1 2 0,-7 12 73,-1-1 1,-1 0-1,0-1 1,0 0-1,-2-1 1,-21 19-1,-93 66 122,110-85-237,-31 21 42,-187 145 0,202-151 0,1 3 0,2 0 0,1 2 0,-42 62 0,58-73 0,2 0 0,0 1 0,2 0 0,0 0 0,2 1 0,-6 26 0,-14 148 0,19-128 0,8-68 0,0 1 0,0-1 0,0 1 0,0-1 0,-1 1 0,1-1 0,-1 1 0,1-1 0,-1 1 0,0-1 0,0 1 0,0-1 0,0 0 0,-1 0 0,1 0 0,-1 0 0,1 0 0,-1 0 0,0 0 0,1 0 0,-1 0 0,-3 1 0,3-2 0,1-1 0,0 0 0,0 0 0,0 0 0,-1 0 0,1 0 0,0-1 0,0 1 0,0 0 0,-1 0 0,1-1 0,0 1 0,0-1 0,0 1 0,0-1 0,0 1 0,0-1 0,-2-1 0,-27-31 0,-14-36 0,2-2 0,-52-124 0,55 109 0,-34-71 0,-339-698 0,403 837 0,-1 1 0,-22-31 0,32 47 0,0 0 0,0 1 0,-1-1 0,1 1 0,-1-1 0,1 0 0,0 1 0,-1-1 0,1 1 0,-1-1 0,1 1 0,-1-1 0,1 1 0,-1 0 0,0-1 0,1 1 0,-1 0 0,0-1 0,1 1 0,-1 0 0,0 0 0,1-1 0,-1 1 0,0 0 0,1 0 0,-1 0 0,0 0 0,1 0 0,-1 0 0,0 0 0,0 0 0,1 0 0,-1 1 0,0-1 0,1 0 0,-1 0 0,0 1 0,1-1 0,-1 0 0,1 1 0,-1-1 0,0 0 0,1 1 0,-1-1 0,1 1 0,-1-1 0,1 1 0,-1-1 0,1 1 0,0 0 0,-1-1 0,1 1 0,-1 0 0,-2 7 0,0 0 0,1 0 0,-1-1 0,2 2 0,-1-1 0,1 0 0,0 0 0,1 13 0,5 79 0,-3-86 0,17 128 0,73 268 0,-71-329 0,98 310 0,-3-13 0,-93-285 0,-3 1 0,7 106 0,-18 374 0,-12-339 0,3-231 0,0 4 0,0 0 0,0 0 0,0-1 0,1 1 0,0 0 0,1-1 0,-1 1 0,5 10 0,-6-17 0,0-1 0,0 0 0,0 0 0,0 1 0,1-1 0,-1 0 0,0 1 0,0-1 0,0 0 0,0 0 0,0 1 0,0-1 0,0 0 0,0 0 0,1 1 0,-1-1 0,0 0 0,0 0 0,0 1 0,1-1 0,-1 0 0,0 0 0,0 0 0,0 0 0,1 1 0,-1-1 0,0 0 0,1 0 0,-1 0 0,0 0 0,0 0 0,1 0 0,-1 0 0,0 0 0,0 0 0,1 0 0,-1 0 0,0 0 0,1 0 0,-1 0 0,0 0 0,0 0 0,1 0 0,-1 0 0,0 0 0,1 0 0,-1 0 0,0 0 0,0 0 0,1-1 0,-1 1 0,0 0 0,0 0 0,0 0 0,1-1 0,-1 1 0,0 0 0,0 0 0,0 0 0,1-1 0,-1 1 0,0 0 0,0 0 0,0-1 0,0 1 0,0 0 0,0-1 0,5-25 0,-8-14 0,-1 1 0,-2 0 0,-2 1 0,-15-46 0,2 5 0,-149-761 0,156 759 0,-5-42 0,-3-194 0,27-123 0,-2 343 0,-3 97 0,0-9 0,0 0 0,1 1 0,0-1 0,0 1 0,3-11 0,-4 19 0,0-1 0,1 1 0,-1-1 0,0 1 0,0-1 0,0 1 0,1-1 0,-1 1 0,0-1 0,1 1 0,-1 0 0,0-1 0,1 1 0,-1 0 0,1-1 0,-1 1 0,0 0 0,1-1 0,-1 1 0,1 0 0,-1 0 0,1-1 0,-1 1 0,1 0 0,-1 0 0,1 0 0,-1 0 0,1 0 0,-1 0 0,1 0 0,-1 0 0,1 0 0,0 0 0,2 1 0,-1 1 0,0-1 0,1 0 0,-1 1 0,0 0 0,0-1 0,0 1 0,0 0 0,-1 0 0,1 0 0,2 4 0,22 33 0,-2 0 0,-1 1 0,17 45 0,49 143 0,-68-171 0,216 650 0,-186-546 0,-20-49 0,20 131 0,-46-210 0,2 0 0,2-1 0,0 1 0,16 33 0,-13-47 0,-7-19 0,-4-15 0,-4-13 0,-2 1 0,-13-40 0,6 21 0,-260-1141-842,-23-111 564,283 1251 278,-21-93 0,29 121 0,2-1 0,0 1 0,1-1 0,1-27 0,0 45 0,1 0 0,-1 0 0,0 0 0,0 0 0,1 0 0,-1 0 0,1 0 0,0 1 0,-1-1 0,1 0 0,0 0 0,0 0 0,0 1 0,3-4 0,-4 5 0,1-1 0,0 1 0,-1 0 0,1-1 0,0 1 0,-1 0 0,1 0 0,0-1 0,-1 1 0,1 0 0,0 0 0,0 0 0,-1 0 0,1 0 0,0 0 0,-1 0 0,1 0 0,0 0 0,0 1 0,-1-1 0,1 0 0,0 0 0,-1 1 0,1-1 0,0 0 0,0 1 0,4 3 0,0 0 0,0 0 0,0 0 0,-1 1 0,1 0 0,-1-1 0,4 9 0,24 41 8,-2 2-1,-3 1 1,36 110 0,-31-78 125,270 880 823,-139-480-956,37-21 0,-177-410 0,-17-41 0,1 0 0,0 0 0,1-1 0,10 16 0,-18-32 0,0 0 0,0-1 0,1 1 0,-1 0 0,0 0 0,0-1 0,0 1 0,0 0 0,0 0 0,0 0 0,0-1 0,0 1 0,1 0 0,-1 0 0,0 0 0,0-1 0,0 1 0,1 0 0,-1 0 0,0 0 0,0 0 0,0 0 0,1-1 0,-1 1 0,0 0 0,0 0 0,1 0 0,-1 0 0,0 0 0,0 0 0,1 0 0,-1 0 0,0 0 0,0 0 0,1 0 0,-1 0 0,0 0 0,0 0 0,1 0 0,-1 0 0,0 0 0,0 0 0,1 0 0,-1 0 0,0 1 0,0-1 0,0 0 0,1 0 0,-1 0 0,0 0 0,0 1 0,0-1 0,1 0 0,-1 0 0,0 0 0,0 0 0,0 1 0,0-1 0,0 0 0,0 0 0,1 1 0,-1-1 0,0 0 0,0 0 0,0 1 0,0-1 0,0 1 0,1-24 0,-6-22 0,-2-1 0,-1 2 0,-26-74 0,15 54 0,-16-93 0,-52-663 0,82 754 0,-1 17 0,4 31 0,-1 0 0,2 0 0,1-1 0,3-29 0,-3 47 0,0 0 0,0 1 0,0-1 0,0 1 0,0-1 0,0 0 0,0 1 0,0-1 0,0 1 0,1-1 0,-1 1 0,0-1 0,0 1 0,1-1 0,-1 1 0,0-1 0,1 1 0,-1-1 0,1 1 0,-1 0 0,1-1 0,-1 1 0,0 0 0,1-1 0,-1 1 0,1 0 0,-1-1 0,1 1 0,0 0 0,-1 0 0,1 0 0,-1-1 0,1 1 0,-1 0 0,2 0 0,22 12 0,20 33 0,-7 1 0,-3 1 0,-2 2 0,-2 1 0,-2 2 0,21 54 0,86 287 0,-16 134 0,-35 3 0,-55-312 0,-28-188 0,-11-63 0,9 29 0,-36-136 0,-103-410 0,104 374 0,-17-214 0,38 215 0,-31-599 0,50 748 0,-4 26 0,0 0 0,0 0 0,0-1 0,1 1 0,-1 0 0,0 0 0,0 0 0,1 0 0,-1 0 0,0 0 0,0 0 0,1 0 0,-1 0 0,0 0 0,1 0 0,-1 0 0,0 0 0,0 0 0,1 0 0,-1 0 0,0 0 0,0 0 0,1 0 0,-1 0 0,0 1 0,0-1 0,1 0 0,-1 0 0,0 0 0,0 0 0,0 0 0,1 1 0,-1-1 0,0 0 0,0 0 0,0 0 0,0 1 0,0-1 0,1 0 0,-1 0 0,0 1 0,0-1 0,0 1 0,25 47 0,-18-34 0,200 466 0,-91-202 0,206 410 0,-136-300 0,-61-146 0,8 18 0,-121-229 0,-1 0 0,11 48 0,-14-45 0,-3-20 0,-4-22 0,-7-31 0,-57-186 0,-91-376 0,134 497 0,-82-449 0,94 473-1365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1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38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58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35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23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05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27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76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68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9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220E-F51F-4490-A231-F4B2218E746D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9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D220E-F51F-4490-A231-F4B2218E746D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CA3B3-BD90-42FB-9E37-AE8220B28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3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image" Target="../media/image2.svg"/><Relationship Id="rId21" Type="http://schemas.openxmlformats.org/officeDocument/2006/relationships/customXml" Target="../ink/ink5.xml"/><Relationship Id="rId34" Type="http://schemas.openxmlformats.org/officeDocument/2006/relationships/customXml" Target="../ink/ink11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customXml" Target="../ink/ink3.xml"/><Relationship Id="rId25" Type="http://schemas.openxmlformats.org/officeDocument/2006/relationships/customXml" Target="../ink/ink7.xml"/><Relationship Id="rId33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7.png"/><Relationship Id="rId32" Type="http://schemas.openxmlformats.org/officeDocument/2006/relationships/customXml" Target="../ink/ink10.xml"/><Relationship Id="rId5" Type="http://schemas.openxmlformats.org/officeDocument/2006/relationships/image" Target="../media/image4.svg"/><Relationship Id="rId15" Type="http://schemas.openxmlformats.org/officeDocument/2006/relationships/customXml" Target="../ink/ink2.xml"/><Relationship Id="rId23" Type="http://schemas.openxmlformats.org/officeDocument/2006/relationships/customXml" Target="../ink/ink6.xml"/><Relationship Id="rId28" Type="http://schemas.openxmlformats.org/officeDocument/2006/relationships/image" Target="../media/image19.png"/><Relationship Id="rId36" Type="http://schemas.openxmlformats.org/officeDocument/2006/relationships/image" Target="../media/image24.png"/><Relationship Id="rId10" Type="http://schemas.openxmlformats.org/officeDocument/2006/relationships/image" Target="../media/image9.png"/><Relationship Id="rId19" Type="http://schemas.openxmlformats.org/officeDocument/2006/relationships/customXml" Target="../ink/ink4.xml"/><Relationship Id="rId31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8.xml"/><Relationship Id="rId30" Type="http://schemas.openxmlformats.org/officeDocument/2006/relationships/image" Target="../media/image20.png"/><Relationship Id="rId35" Type="http://schemas.openxmlformats.org/officeDocument/2006/relationships/image" Target="../media/image23.png"/><Relationship Id="rId8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103.xml"/><Relationship Id="rId26" Type="http://schemas.openxmlformats.org/officeDocument/2006/relationships/customXml" Target="../ink/ink107.xml"/><Relationship Id="rId3" Type="http://schemas.openxmlformats.org/officeDocument/2006/relationships/image" Target="../media/image31.png"/><Relationship Id="rId21" Type="http://schemas.openxmlformats.org/officeDocument/2006/relationships/image" Target="../media/image16.png"/><Relationship Id="rId34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customXml" Target="../ink/ink100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customXml" Target="../ink/ink110.xml"/><Relationship Id="rId2" Type="http://schemas.openxmlformats.org/officeDocument/2006/relationships/image" Target="../media/image30.png"/><Relationship Id="rId16" Type="http://schemas.openxmlformats.org/officeDocument/2006/relationships/customXml" Target="../ink/ink102.xml"/><Relationship Id="rId20" Type="http://schemas.openxmlformats.org/officeDocument/2006/relationships/customXml" Target="../ink/ink104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11.png"/><Relationship Id="rId24" Type="http://schemas.openxmlformats.org/officeDocument/2006/relationships/customXml" Target="../ink/ink106.xml"/><Relationship Id="rId32" Type="http://schemas.openxmlformats.org/officeDocument/2006/relationships/image" Target="../media/image22.png"/><Relationship Id="rId5" Type="http://schemas.openxmlformats.org/officeDocument/2006/relationships/image" Target="../media/image29.sv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08.xml"/><Relationship Id="rId10" Type="http://schemas.openxmlformats.org/officeDocument/2006/relationships/image" Target="../media/image10.svg"/><Relationship Id="rId19" Type="http://schemas.openxmlformats.org/officeDocument/2006/relationships/image" Target="../media/image15.png"/><Relationship Id="rId31" Type="http://schemas.openxmlformats.org/officeDocument/2006/relationships/customXml" Target="../ink/ink109.xml"/><Relationship Id="rId4" Type="http://schemas.openxmlformats.org/officeDocument/2006/relationships/image" Target="../media/image28.png"/><Relationship Id="rId9" Type="http://schemas.openxmlformats.org/officeDocument/2006/relationships/image" Target="../media/image9.png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19.png"/><Relationship Id="rId30" Type="http://schemas.openxmlformats.org/officeDocument/2006/relationships/image" Target="../media/image21.png"/><Relationship Id="rId35" Type="http://schemas.openxmlformats.org/officeDocument/2006/relationships/image" Target="../media/image24.png"/><Relationship Id="rId8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image" Target="../media/image27.svg"/><Relationship Id="rId21" Type="http://schemas.openxmlformats.org/officeDocument/2006/relationships/customXml" Target="../ink/ink17.xml"/><Relationship Id="rId34" Type="http://schemas.openxmlformats.org/officeDocument/2006/relationships/image" Target="../media/image24.pn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33" Type="http://schemas.openxmlformats.org/officeDocument/2006/relationships/image" Target="../media/image23.png"/><Relationship Id="rId38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12.xml"/><Relationship Id="rId24" Type="http://schemas.openxmlformats.org/officeDocument/2006/relationships/image" Target="../media/image18.png"/><Relationship Id="rId32" Type="http://schemas.openxmlformats.org/officeDocument/2006/relationships/customXml" Target="../ink/ink22.xml"/><Relationship Id="rId37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0.png"/><Relationship Id="rId36" Type="http://schemas.openxmlformats.org/officeDocument/2006/relationships/image" Target="../media/image10.svg"/><Relationship Id="rId10" Type="http://schemas.openxmlformats.org/officeDocument/2006/relationships/image" Target="../media/image11.png"/><Relationship Id="rId19" Type="http://schemas.openxmlformats.org/officeDocument/2006/relationships/customXml" Target="../ink/ink16.xml"/><Relationship Id="rId31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20.xml"/><Relationship Id="rId30" Type="http://schemas.openxmlformats.org/officeDocument/2006/relationships/customXml" Target="../ink/ink21.xml"/><Relationship Id="rId35" Type="http://schemas.openxmlformats.org/officeDocument/2006/relationships/image" Target="../media/image9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21" Type="http://schemas.openxmlformats.org/officeDocument/2006/relationships/customXml" Target="../ink/ink28.xml"/><Relationship Id="rId34" Type="http://schemas.openxmlformats.org/officeDocument/2006/relationships/image" Target="../media/image24.pn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33" Type="http://schemas.openxmlformats.org/officeDocument/2006/relationships/image" Target="../media/image23.png"/><Relationship Id="rId38" Type="http://schemas.openxmlformats.org/officeDocument/2006/relationships/image" Target="../media/image27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23.xml"/><Relationship Id="rId24" Type="http://schemas.openxmlformats.org/officeDocument/2006/relationships/image" Target="../media/image18.png"/><Relationship Id="rId32" Type="http://schemas.openxmlformats.org/officeDocument/2006/relationships/customXml" Target="../ink/ink33.xml"/><Relationship Id="rId37" Type="http://schemas.openxmlformats.org/officeDocument/2006/relationships/image" Target="../media/image26.png"/><Relationship Id="rId5" Type="http://schemas.openxmlformats.org/officeDocument/2006/relationships/image" Target="../media/image4.svg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20.png"/><Relationship Id="rId36" Type="http://schemas.openxmlformats.org/officeDocument/2006/relationships/image" Target="../media/image10.svg"/><Relationship Id="rId10" Type="http://schemas.openxmlformats.org/officeDocument/2006/relationships/image" Target="../media/image11.png"/><Relationship Id="rId19" Type="http://schemas.openxmlformats.org/officeDocument/2006/relationships/customXml" Target="../ink/ink27.xml"/><Relationship Id="rId31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31.xml"/><Relationship Id="rId30" Type="http://schemas.openxmlformats.org/officeDocument/2006/relationships/customXml" Target="../ink/ink32.xml"/><Relationship Id="rId35" Type="http://schemas.openxmlformats.org/officeDocument/2006/relationships/image" Target="../media/image9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36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image" Target="../media/image29.svg"/><Relationship Id="rId21" Type="http://schemas.openxmlformats.org/officeDocument/2006/relationships/customXml" Target="../ink/ink40.xml"/><Relationship Id="rId7" Type="http://schemas.openxmlformats.org/officeDocument/2006/relationships/image" Target="../media/image10.svg"/><Relationship Id="rId12" Type="http://schemas.openxmlformats.org/officeDocument/2006/relationships/image" Target="../media/image13.png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2" Type="http://schemas.openxmlformats.org/officeDocument/2006/relationships/image" Target="../media/image28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customXml" Target="../ink/ink35.xml"/><Relationship Id="rId24" Type="http://schemas.openxmlformats.org/officeDocument/2006/relationships/image" Target="../media/image19.png"/><Relationship Id="rId32" Type="http://schemas.openxmlformats.org/officeDocument/2006/relationships/image" Target="../media/image24.png"/><Relationship Id="rId5" Type="http://schemas.openxmlformats.org/officeDocument/2006/relationships/image" Target="../media/image8.svg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customXml" Target="../ink/ink43.xml"/><Relationship Id="rId10" Type="http://schemas.openxmlformats.org/officeDocument/2006/relationships/image" Target="../media/image12.png"/><Relationship Id="rId19" Type="http://schemas.openxmlformats.org/officeDocument/2006/relationships/customXml" Target="../ink/ink39.xml"/><Relationship Id="rId31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customXml" Target="../ink/ink34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image" Target="../media/image21.png"/><Relationship Id="rId30" Type="http://schemas.openxmlformats.org/officeDocument/2006/relationships/customXml" Target="../ink/ink4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50.xml"/><Relationship Id="rId26" Type="http://schemas.openxmlformats.org/officeDocument/2006/relationships/image" Target="../media/image21.png"/><Relationship Id="rId3" Type="http://schemas.openxmlformats.org/officeDocument/2006/relationships/image" Target="../media/image31.png"/><Relationship Id="rId21" Type="http://schemas.openxmlformats.org/officeDocument/2006/relationships/image" Target="../media/image18.png"/><Relationship Id="rId34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customXml" Target="../ink/ink47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8.svg"/><Relationship Id="rId2" Type="http://schemas.openxmlformats.org/officeDocument/2006/relationships/image" Target="../media/image30.png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29" Type="http://schemas.openxmlformats.org/officeDocument/2006/relationships/customXml" Target="../ink/ink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13.png"/><Relationship Id="rId24" Type="http://schemas.openxmlformats.org/officeDocument/2006/relationships/customXml" Target="../ink/ink53.xml"/><Relationship Id="rId32" Type="http://schemas.openxmlformats.org/officeDocument/2006/relationships/image" Target="../media/image7.png"/><Relationship Id="rId5" Type="http://schemas.openxmlformats.org/officeDocument/2006/relationships/image" Target="../media/image29.sv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image" Target="../media/image22.png"/><Relationship Id="rId10" Type="http://schemas.openxmlformats.org/officeDocument/2006/relationships/customXml" Target="../ink/ink46.xml"/><Relationship Id="rId19" Type="http://schemas.openxmlformats.org/officeDocument/2006/relationships/image" Target="../media/image17.png"/><Relationship Id="rId31" Type="http://schemas.openxmlformats.org/officeDocument/2006/relationships/image" Target="../media/image24.png"/><Relationship Id="rId4" Type="http://schemas.openxmlformats.org/officeDocument/2006/relationships/image" Target="../media/image28.png"/><Relationship Id="rId9" Type="http://schemas.openxmlformats.org/officeDocument/2006/relationships/image" Target="../media/image12.png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customXml" Target="../ink/ink54.xml"/><Relationship Id="rId30" Type="http://schemas.openxmlformats.org/officeDocument/2006/relationships/image" Target="../media/image23.png"/><Relationship Id="rId35" Type="http://schemas.openxmlformats.org/officeDocument/2006/relationships/image" Target="../media/image10.svg"/><Relationship Id="rId8" Type="http://schemas.openxmlformats.org/officeDocument/2006/relationships/customXml" Target="../ink/ink4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14.png"/><Relationship Id="rId18" Type="http://schemas.openxmlformats.org/officeDocument/2006/relationships/customXml" Target="../ink/ink61.xml"/><Relationship Id="rId26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58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image" Target="../media/image30.png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customXml" Target="../ink/ink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24" Type="http://schemas.openxmlformats.org/officeDocument/2006/relationships/customXml" Target="../ink/ink64.xml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image" Target="../media/image22.png"/><Relationship Id="rId10" Type="http://schemas.openxmlformats.org/officeDocument/2006/relationships/customXml" Target="../ink/ink57.xml"/><Relationship Id="rId19" Type="http://schemas.openxmlformats.org/officeDocument/2006/relationships/image" Target="../media/image17.png"/><Relationship Id="rId31" Type="http://schemas.openxmlformats.org/officeDocument/2006/relationships/image" Target="../media/image24.pn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customXml" Target="../ink/ink65.xml"/><Relationship Id="rId30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9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21" Type="http://schemas.openxmlformats.org/officeDocument/2006/relationships/customXml" Target="../ink/ink73.xml"/><Relationship Id="rId34" Type="http://schemas.openxmlformats.org/officeDocument/2006/relationships/image" Target="../media/image10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customXml" Target="../ink/ink71.xml"/><Relationship Id="rId25" Type="http://schemas.openxmlformats.org/officeDocument/2006/relationships/customXml" Target="../ink/ink75.xml"/><Relationship Id="rId33" Type="http://schemas.openxmlformats.org/officeDocument/2006/relationships/image" Target="../media/image9.png"/><Relationship Id="rId38" Type="http://schemas.openxmlformats.org/officeDocument/2006/relationships/image" Target="../media/image8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68.xml"/><Relationship Id="rId24" Type="http://schemas.openxmlformats.org/officeDocument/2006/relationships/image" Target="../media/image19.png"/><Relationship Id="rId32" Type="http://schemas.openxmlformats.org/officeDocument/2006/relationships/image" Target="../media/image24.png"/><Relationship Id="rId37" Type="http://schemas.openxmlformats.org/officeDocument/2006/relationships/image" Target="../media/image7.png"/><Relationship Id="rId5" Type="http://schemas.openxmlformats.org/officeDocument/2006/relationships/image" Target="../media/image4.svg"/><Relationship Id="rId15" Type="http://schemas.openxmlformats.org/officeDocument/2006/relationships/customXml" Target="../ink/ink70.xml"/><Relationship Id="rId23" Type="http://schemas.openxmlformats.org/officeDocument/2006/relationships/customXml" Target="../ink/ink74.xml"/><Relationship Id="rId28" Type="http://schemas.openxmlformats.org/officeDocument/2006/relationships/customXml" Target="../ink/ink76.xml"/><Relationship Id="rId36" Type="http://schemas.openxmlformats.org/officeDocument/2006/relationships/image" Target="../media/image27.svg"/><Relationship Id="rId10" Type="http://schemas.openxmlformats.org/officeDocument/2006/relationships/image" Target="../media/image12.png"/><Relationship Id="rId19" Type="http://schemas.openxmlformats.org/officeDocument/2006/relationships/customXml" Target="../ink/ink72.xml"/><Relationship Id="rId31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customXml" Target="../ink/ink67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image" Target="../media/image21.png"/><Relationship Id="rId30" Type="http://schemas.openxmlformats.org/officeDocument/2006/relationships/customXml" Target="../ink/ink77.xml"/><Relationship Id="rId35" Type="http://schemas.openxmlformats.org/officeDocument/2006/relationships/image" Target="../media/image26.png"/><Relationship Id="rId8" Type="http://schemas.openxmlformats.org/officeDocument/2006/relationships/image" Target="../media/image11.png"/><Relationship Id="rId3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81.xml"/><Relationship Id="rId26" Type="http://schemas.openxmlformats.org/officeDocument/2006/relationships/customXml" Target="../ink/ink85.xml"/><Relationship Id="rId3" Type="http://schemas.openxmlformats.org/officeDocument/2006/relationships/image" Target="../media/image31.png"/><Relationship Id="rId21" Type="http://schemas.openxmlformats.org/officeDocument/2006/relationships/image" Target="../media/image16.png"/><Relationship Id="rId34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customXml" Target="../ink/ink78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customXml" Target="../ink/ink88.xml"/><Relationship Id="rId2" Type="http://schemas.openxmlformats.org/officeDocument/2006/relationships/image" Target="../media/image30.png"/><Relationship Id="rId16" Type="http://schemas.openxmlformats.org/officeDocument/2006/relationships/customXml" Target="../ink/ink80.xml"/><Relationship Id="rId20" Type="http://schemas.openxmlformats.org/officeDocument/2006/relationships/customXml" Target="../ink/ink82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11.png"/><Relationship Id="rId24" Type="http://schemas.openxmlformats.org/officeDocument/2006/relationships/customXml" Target="../ink/ink84.xml"/><Relationship Id="rId32" Type="http://schemas.openxmlformats.org/officeDocument/2006/relationships/image" Target="../media/image22.png"/><Relationship Id="rId5" Type="http://schemas.openxmlformats.org/officeDocument/2006/relationships/image" Target="../media/image29.sv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86.xml"/><Relationship Id="rId10" Type="http://schemas.openxmlformats.org/officeDocument/2006/relationships/image" Target="../media/image10.svg"/><Relationship Id="rId19" Type="http://schemas.openxmlformats.org/officeDocument/2006/relationships/image" Target="../media/image15.png"/><Relationship Id="rId31" Type="http://schemas.openxmlformats.org/officeDocument/2006/relationships/customXml" Target="../ink/ink87.xml"/><Relationship Id="rId4" Type="http://schemas.openxmlformats.org/officeDocument/2006/relationships/image" Target="../media/image28.png"/><Relationship Id="rId9" Type="http://schemas.openxmlformats.org/officeDocument/2006/relationships/image" Target="../media/image9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19.png"/><Relationship Id="rId30" Type="http://schemas.openxmlformats.org/officeDocument/2006/relationships/image" Target="../media/image21.png"/><Relationship Id="rId35" Type="http://schemas.openxmlformats.org/officeDocument/2006/relationships/image" Target="../media/image24.png"/><Relationship Id="rId8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92.xml"/><Relationship Id="rId26" Type="http://schemas.openxmlformats.org/officeDocument/2006/relationships/customXml" Target="../ink/ink96.xml"/><Relationship Id="rId3" Type="http://schemas.openxmlformats.org/officeDocument/2006/relationships/image" Target="../media/image31.png"/><Relationship Id="rId21" Type="http://schemas.openxmlformats.org/officeDocument/2006/relationships/image" Target="../media/image16.png"/><Relationship Id="rId34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customXml" Target="../ink/ink89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customXml" Target="../ink/ink99.xml"/><Relationship Id="rId2" Type="http://schemas.openxmlformats.org/officeDocument/2006/relationships/image" Target="../media/image30.png"/><Relationship Id="rId16" Type="http://schemas.openxmlformats.org/officeDocument/2006/relationships/customXml" Target="../ink/ink91.xml"/><Relationship Id="rId20" Type="http://schemas.openxmlformats.org/officeDocument/2006/relationships/customXml" Target="../ink/ink93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11.png"/><Relationship Id="rId24" Type="http://schemas.openxmlformats.org/officeDocument/2006/relationships/customXml" Target="../ink/ink95.xml"/><Relationship Id="rId32" Type="http://schemas.openxmlformats.org/officeDocument/2006/relationships/image" Target="../media/image22.png"/><Relationship Id="rId5" Type="http://schemas.openxmlformats.org/officeDocument/2006/relationships/image" Target="../media/image29.sv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97.xml"/><Relationship Id="rId10" Type="http://schemas.openxmlformats.org/officeDocument/2006/relationships/image" Target="../media/image10.svg"/><Relationship Id="rId19" Type="http://schemas.openxmlformats.org/officeDocument/2006/relationships/image" Target="../media/image15.png"/><Relationship Id="rId31" Type="http://schemas.openxmlformats.org/officeDocument/2006/relationships/customXml" Target="../ink/ink98.xml"/><Relationship Id="rId4" Type="http://schemas.openxmlformats.org/officeDocument/2006/relationships/image" Target="../media/image28.png"/><Relationship Id="rId9" Type="http://schemas.openxmlformats.org/officeDocument/2006/relationships/image" Target="../media/image9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19.png"/><Relationship Id="rId30" Type="http://schemas.openxmlformats.org/officeDocument/2006/relationships/image" Target="../media/image21.png"/><Relationship Id="rId35" Type="http://schemas.openxmlformats.org/officeDocument/2006/relationships/image" Target="../media/image24.png"/><Relationship Id="rId8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781A791-CB46-F073-90C8-D8830179AAC4}"/>
              </a:ext>
            </a:extLst>
          </p:cNvPr>
          <p:cNvSpPr/>
          <p:nvPr/>
        </p:nvSpPr>
        <p:spPr>
          <a:xfrm>
            <a:off x="8536" y="1594664"/>
            <a:ext cx="6858000" cy="1285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65CCC1-146B-3B77-E14A-E80DE64A0243}"/>
              </a:ext>
            </a:extLst>
          </p:cNvPr>
          <p:cNvSpPr txBox="1"/>
          <p:nvPr/>
        </p:nvSpPr>
        <p:spPr>
          <a:xfrm>
            <a:off x="2392623" y="3222116"/>
            <a:ext cx="197216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Encontre seu veículo por marca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0F01E9E-63F8-FA59-5A32-C8BD070EBC56}"/>
              </a:ext>
            </a:extLst>
          </p:cNvPr>
          <p:cNvSpPr/>
          <p:nvPr/>
        </p:nvSpPr>
        <p:spPr>
          <a:xfrm>
            <a:off x="6189120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30AD99C1-9F05-3F8D-910B-EDCD1F8D9BB9}"/>
              </a:ext>
            </a:extLst>
          </p:cNvPr>
          <p:cNvSpPr/>
          <p:nvPr/>
        </p:nvSpPr>
        <p:spPr>
          <a:xfrm rot="10800000">
            <a:off x="420249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C59E925-2B2C-6362-6CD6-D1ADDBFD864E}"/>
              </a:ext>
            </a:extLst>
          </p:cNvPr>
          <p:cNvGrpSpPr/>
          <p:nvPr/>
        </p:nvGrpSpPr>
        <p:grpSpPr>
          <a:xfrm>
            <a:off x="1020458" y="683178"/>
            <a:ext cx="4716493" cy="514350"/>
            <a:chOff x="1940943" y="189780"/>
            <a:chExt cx="8384876" cy="914400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CE3698DA-D378-0890-138D-3E2C5CBE68E4}"/>
                </a:ext>
              </a:extLst>
            </p:cNvPr>
            <p:cNvSpPr/>
            <p:nvPr/>
          </p:nvSpPr>
          <p:spPr>
            <a:xfrm>
              <a:off x="1940943" y="189780"/>
              <a:ext cx="8384876" cy="914400"/>
            </a:xfrm>
            <a:prstGeom prst="roundRect">
              <a:avLst/>
            </a:prstGeom>
            <a:solidFill>
              <a:srgbClr val="F6BB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A554276-BDC7-1B8E-EF45-7EF2848B1F3D}"/>
                </a:ext>
              </a:extLst>
            </p:cNvPr>
            <p:cNvSpPr/>
            <p:nvPr/>
          </p:nvSpPr>
          <p:spPr>
            <a:xfrm>
              <a:off x="2065308" y="282600"/>
              <a:ext cx="3436188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AC8877E-5088-83C7-342D-9DF22AD8E2D9}"/>
                </a:ext>
              </a:extLst>
            </p:cNvPr>
            <p:cNvSpPr/>
            <p:nvPr/>
          </p:nvSpPr>
          <p:spPr>
            <a:xfrm>
              <a:off x="5826065" y="282599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3753DC56-3BD3-0369-37F5-58897AC26496}"/>
                </a:ext>
              </a:extLst>
            </p:cNvPr>
            <p:cNvSpPr/>
            <p:nvPr/>
          </p:nvSpPr>
          <p:spPr>
            <a:xfrm>
              <a:off x="8167777" y="282601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3F45752-BD35-F662-9816-9215AFEAAC94}"/>
                </a:ext>
              </a:extLst>
            </p:cNvPr>
            <p:cNvSpPr txBox="1"/>
            <p:nvPr/>
          </p:nvSpPr>
          <p:spPr>
            <a:xfrm>
              <a:off x="2155885" y="433558"/>
              <a:ext cx="2045179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Local de retirada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5AA0070-25DD-1DB7-BE85-FB4C5718B759}"/>
                </a:ext>
              </a:extLst>
            </p:cNvPr>
            <p:cNvSpPr txBox="1"/>
            <p:nvPr/>
          </p:nvSpPr>
          <p:spPr>
            <a:xfrm>
              <a:off x="5959416" y="462313"/>
              <a:ext cx="949424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Data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1944E8A-8A46-9FF4-1FFE-509A1DB16827}"/>
                </a:ext>
              </a:extLst>
            </p:cNvPr>
            <p:cNvSpPr txBox="1"/>
            <p:nvPr/>
          </p:nvSpPr>
          <p:spPr>
            <a:xfrm>
              <a:off x="8209272" y="433558"/>
              <a:ext cx="824932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Hora</a:t>
              </a:r>
            </a:p>
          </p:txBody>
        </p:sp>
        <p:pic>
          <p:nvPicPr>
            <p:cNvPr id="20" name="Gráfico 19" descr="Marcador com preenchimento sólido">
              <a:extLst>
                <a:ext uri="{FF2B5EF4-FFF2-40B4-BE49-F238E27FC236}">
                  <a16:creationId xmlns:a16="http://schemas.microsoft.com/office/drawing/2014/main" id="{274634F2-6EE0-8AB2-E845-FC1460489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86462" y="384979"/>
              <a:ext cx="552888" cy="552888"/>
            </a:xfrm>
            <a:prstGeom prst="rect">
              <a:avLst/>
            </a:prstGeom>
          </p:spPr>
        </p:pic>
        <p:pic>
          <p:nvPicPr>
            <p:cNvPr id="22" name="Gráfico 21" descr="Despertador com preenchimento sólido">
              <a:extLst>
                <a:ext uri="{FF2B5EF4-FFF2-40B4-BE49-F238E27FC236}">
                  <a16:creationId xmlns:a16="http://schemas.microsoft.com/office/drawing/2014/main" id="{EAFA7991-A107-35BA-F29E-EC0C67773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19665" y="332534"/>
              <a:ext cx="628892" cy="628892"/>
            </a:xfrm>
            <a:prstGeom prst="rect">
              <a:avLst/>
            </a:prstGeom>
          </p:spPr>
        </p:pic>
        <p:pic>
          <p:nvPicPr>
            <p:cNvPr id="24" name="Gráfico 23" descr="Calendário diário com preenchimento sólido">
              <a:extLst>
                <a:ext uri="{FF2B5EF4-FFF2-40B4-BE49-F238E27FC236}">
                  <a16:creationId xmlns:a16="http://schemas.microsoft.com/office/drawing/2014/main" id="{E0E60CD9-DC23-5302-92EF-EE0A92F8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75736" y="366857"/>
              <a:ext cx="536437" cy="536437"/>
            </a:xfrm>
            <a:prstGeom prst="rect">
              <a:avLst/>
            </a:prstGeom>
          </p:spPr>
        </p:pic>
      </p:grp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9BDF479B-31E5-AB51-99A7-6E7A3E3AA95D}"/>
              </a:ext>
            </a:extLst>
          </p:cNvPr>
          <p:cNvSpPr/>
          <p:nvPr/>
        </p:nvSpPr>
        <p:spPr>
          <a:xfrm>
            <a:off x="10801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1437D62-73FF-26E2-0848-5852D11EF89D}"/>
              </a:ext>
            </a:extLst>
          </p:cNvPr>
          <p:cNvSpPr/>
          <p:nvPr/>
        </p:nvSpPr>
        <p:spPr>
          <a:xfrm>
            <a:off x="5020285" y="3931062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975E2F5-FF77-1753-F6BB-B9CEDCDF368A}"/>
              </a:ext>
            </a:extLst>
          </p:cNvPr>
          <p:cNvSpPr/>
          <p:nvPr/>
        </p:nvSpPr>
        <p:spPr>
          <a:xfrm>
            <a:off x="4022203" y="3922525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B5797BCD-4D8A-671A-085F-9E8CB1E8D9DB}"/>
              </a:ext>
            </a:extLst>
          </p:cNvPr>
          <p:cNvSpPr/>
          <p:nvPr/>
        </p:nvSpPr>
        <p:spPr>
          <a:xfrm>
            <a:off x="30232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AB2957-1533-4D7A-3994-01B5B6157FA1}"/>
              </a:ext>
            </a:extLst>
          </p:cNvPr>
          <p:cNvSpPr/>
          <p:nvPr/>
        </p:nvSpPr>
        <p:spPr>
          <a:xfrm>
            <a:off x="205171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9C8AC0D8-994E-EFEC-3103-E61F45A307D6}"/>
              </a:ext>
            </a:extLst>
          </p:cNvPr>
          <p:cNvSpPr/>
          <p:nvPr/>
        </p:nvSpPr>
        <p:spPr>
          <a:xfrm>
            <a:off x="1289004" y="3717379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5DA7DE64-B806-BCAB-868C-94DE00059E72}"/>
              </a:ext>
            </a:extLst>
          </p:cNvPr>
          <p:cNvSpPr/>
          <p:nvPr/>
        </p:nvSpPr>
        <p:spPr>
          <a:xfrm>
            <a:off x="2266883" y="3722321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F1AEE87E-9242-2D00-B319-C1CA5D55687C}"/>
              </a:ext>
            </a:extLst>
          </p:cNvPr>
          <p:cNvSpPr/>
          <p:nvPr/>
        </p:nvSpPr>
        <p:spPr>
          <a:xfrm>
            <a:off x="3238433" y="3740873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C8D4600A-467A-59FA-3BFF-03B7571EE81E}"/>
              </a:ext>
            </a:extLst>
          </p:cNvPr>
          <p:cNvSpPr/>
          <p:nvPr/>
        </p:nvSpPr>
        <p:spPr>
          <a:xfrm>
            <a:off x="4234131" y="3742354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7D5DEB72-6F06-0C9A-F583-BEACDAB8B629}"/>
              </a:ext>
            </a:extLst>
          </p:cNvPr>
          <p:cNvSpPr/>
          <p:nvPr/>
        </p:nvSpPr>
        <p:spPr>
          <a:xfrm>
            <a:off x="5226510" y="3764465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149822" y="8299724"/>
            <a:ext cx="413571" cy="380378"/>
            <a:chOff x="33624" y="5341469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33624" y="5341469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B417130D-3D70-9C8F-F0BA-96C431495404}"/>
              </a:ext>
            </a:extLst>
          </p:cNvPr>
          <p:cNvGrpSpPr/>
          <p:nvPr/>
        </p:nvGrpSpPr>
        <p:grpSpPr>
          <a:xfrm>
            <a:off x="1077000" y="5494087"/>
            <a:ext cx="1077990" cy="1067332"/>
            <a:chOff x="1838871" y="4048026"/>
            <a:chExt cx="2328408" cy="2527374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EE93E6BF-56AD-3D8C-0BC2-11347EEAA88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5854243E-2F4A-99B2-25C5-83D3CAA7BF11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48398E5-CF33-EB1E-441E-C892950E0BE1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D2AA97C0-38CA-4B2C-3EB0-06D4EAEDCEA4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74A659D-5479-396F-63C3-5552626C5D1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FF44BCCF-34D5-B8B4-60B1-B8A1A96591DC}"/>
              </a:ext>
            </a:extLst>
          </p:cNvPr>
          <p:cNvGrpSpPr/>
          <p:nvPr/>
        </p:nvGrpSpPr>
        <p:grpSpPr>
          <a:xfrm>
            <a:off x="4713648" y="5494087"/>
            <a:ext cx="1077990" cy="1067332"/>
            <a:chOff x="1838871" y="4048026"/>
            <a:chExt cx="2328408" cy="2527374"/>
          </a:xfrm>
        </p:grpSpPr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91630B7F-454A-D262-BDAC-6EEFCD52877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38CBDD7E-C9AB-F6FF-3350-302D8DD20417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2DF5CD61-8B70-37D8-5BCB-9D17731BB47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3" name="Retângulo: Cantos Arredondados 172">
              <a:extLst>
                <a:ext uri="{FF2B5EF4-FFF2-40B4-BE49-F238E27FC236}">
                  <a16:creationId xmlns:a16="http://schemas.microsoft.com/office/drawing/2014/main" id="{D5C2CB8A-7154-A877-D965-034457315CC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CAC68C8C-3C8D-CBDD-525F-6DBC4EB00638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1F61AE40-49EF-6FD8-EB12-49AF1FABE073}"/>
              </a:ext>
            </a:extLst>
          </p:cNvPr>
          <p:cNvGrpSpPr/>
          <p:nvPr/>
        </p:nvGrpSpPr>
        <p:grpSpPr>
          <a:xfrm>
            <a:off x="2886663" y="5499421"/>
            <a:ext cx="1077990" cy="1067332"/>
            <a:chOff x="1838871" y="4048026"/>
            <a:chExt cx="2328408" cy="2527374"/>
          </a:xfrm>
        </p:grpSpPr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22C7DC00-7FC9-42AE-4103-09E4612BFDF2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F3C3F41A-7544-3120-A301-FA3DB6022DDD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57A87775-2010-D5DC-3CF0-46467032044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8C787BB4-ABE1-BFF3-64C6-C9E38A62E41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9D712B82-6453-25FE-3AC1-8F73BAFCED20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BC145AAA-BB0F-2E64-D12E-40A8D811299B}"/>
              </a:ext>
            </a:extLst>
          </p:cNvPr>
          <p:cNvGrpSpPr/>
          <p:nvPr/>
        </p:nvGrpSpPr>
        <p:grpSpPr>
          <a:xfrm>
            <a:off x="1074047" y="7115280"/>
            <a:ext cx="1077990" cy="1067332"/>
            <a:chOff x="1838871" y="4048026"/>
            <a:chExt cx="2328408" cy="2527374"/>
          </a:xfrm>
        </p:grpSpPr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id="{7B6B0D35-0627-6EF3-B8ED-A32E33FADD1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A110C1F9-3867-B548-191D-249CA5341B85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BE6A34F5-5890-F8DE-36FB-976C11736EB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id="{FDC9D7D7-F045-903C-90D0-23177BBE81B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E8563E59-2280-D48F-78CA-6A1980C95C2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C0E6F7E7-48CF-6388-90C7-D8D926363685}"/>
              </a:ext>
            </a:extLst>
          </p:cNvPr>
          <p:cNvGrpSpPr/>
          <p:nvPr/>
        </p:nvGrpSpPr>
        <p:grpSpPr>
          <a:xfrm>
            <a:off x="4710695" y="7115280"/>
            <a:ext cx="1077990" cy="1067332"/>
            <a:chOff x="1838871" y="4048026"/>
            <a:chExt cx="2328408" cy="2527374"/>
          </a:xfrm>
        </p:grpSpPr>
        <p:sp>
          <p:nvSpPr>
            <p:cNvPr id="188" name="Retângulo: Cantos Arredondados 187">
              <a:extLst>
                <a:ext uri="{FF2B5EF4-FFF2-40B4-BE49-F238E27FC236}">
                  <a16:creationId xmlns:a16="http://schemas.microsoft.com/office/drawing/2014/main" id="{62FFF1B3-35B2-9683-7241-E4DFE467325F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3AEA85DE-DEBD-9EF9-C70A-59A54005B680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90" name="CaixaDeTexto 189">
              <a:extLst>
                <a:ext uri="{FF2B5EF4-FFF2-40B4-BE49-F238E27FC236}">
                  <a16:creationId xmlns:a16="http://schemas.microsoft.com/office/drawing/2014/main" id="{E75F0E68-2D86-C148-4248-45AA1BB7FCA0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B7BBAE65-7B0C-138F-6AAC-BF7CC16C762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EF56BF69-27AF-852D-8D1A-1E3BF85F0FD1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DEC3BE1E-5C75-15AE-D1D6-9CCE80491190}"/>
              </a:ext>
            </a:extLst>
          </p:cNvPr>
          <p:cNvGrpSpPr/>
          <p:nvPr/>
        </p:nvGrpSpPr>
        <p:grpSpPr>
          <a:xfrm>
            <a:off x="2878686" y="7115279"/>
            <a:ext cx="1077990" cy="1067333"/>
            <a:chOff x="1838871" y="4048025"/>
            <a:chExt cx="2328408" cy="2527375"/>
          </a:xfrm>
        </p:grpSpPr>
        <p:sp>
          <p:nvSpPr>
            <p:cNvPr id="239" name="Retângulo: Cantos Arredondados 238">
              <a:extLst>
                <a:ext uri="{FF2B5EF4-FFF2-40B4-BE49-F238E27FC236}">
                  <a16:creationId xmlns:a16="http://schemas.microsoft.com/office/drawing/2014/main" id="{80599A20-4EBC-8AF0-6AB1-EDAA47400B57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0" name="CaixaDeTexto 239">
              <a:extLst>
                <a:ext uri="{FF2B5EF4-FFF2-40B4-BE49-F238E27FC236}">
                  <a16:creationId xmlns:a16="http://schemas.microsoft.com/office/drawing/2014/main" id="{7EB9FE33-3986-0606-A168-A3A787ADE71E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241" name="CaixaDeTexto 240">
              <a:extLst>
                <a:ext uri="{FF2B5EF4-FFF2-40B4-BE49-F238E27FC236}">
                  <a16:creationId xmlns:a16="http://schemas.microsoft.com/office/drawing/2014/main" id="{09AE98D1-DBCF-B4A8-A595-6E86DB97BA7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242" name="Retângulo: Cantos Arredondados 241">
              <a:extLst>
                <a:ext uri="{FF2B5EF4-FFF2-40B4-BE49-F238E27FC236}">
                  <a16:creationId xmlns:a16="http://schemas.microsoft.com/office/drawing/2014/main" id="{5F7CA453-2ED1-B85D-1B02-15EC48E9AA7A}"/>
                </a:ext>
              </a:extLst>
            </p:cNvPr>
            <p:cNvSpPr/>
            <p:nvPr/>
          </p:nvSpPr>
          <p:spPr>
            <a:xfrm>
              <a:off x="1866182" y="4048025"/>
              <a:ext cx="2260121" cy="1416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243" name="CaixaDeTexto 242">
              <a:extLst>
                <a:ext uri="{FF2B5EF4-FFF2-40B4-BE49-F238E27FC236}">
                  <a16:creationId xmlns:a16="http://schemas.microsoft.com/office/drawing/2014/main" id="{60836ED4-279A-796D-4B97-6AF97E29BECF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B70E672F-2D61-CA7F-B742-82FCD11C42E0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54D62C8-A244-6B79-76EA-263C3BD06D88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6B4C51A2-BEA5-08F9-2C8D-DC91A9876D6F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5D21B55D-6D1D-E290-1C8A-AC3FFAEAF757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12BD9AEF-9783-62AA-E6D5-9971DD6508F3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10ACD89B-C6FB-63D7-B041-26F632D5D0B0}"/>
                </a:ext>
              </a:extLst>
            </p:cNvPr>
            <p:cNvSpPr txBox="1"/>
            <p:nvPr/>
          </p:nvSpPr>
          <p:spPr>
            <a:xfrm>
              <a:off x="3982563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AF33BB8E-B760-5E06-4FA5-05D4636BB06B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1AC51ECA-51C4-AC4F-CD1A-362A31A6133D}"/>
                </a:ext>
              </a:extLst>
            </p:cNvPr>
            <p:cNvSpPr txBox="1"/>
            <p:nvPr/>
          </p:nvSpPr>
          <p:spPr>
            <a:xfrm>
              <a:off x="2599831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B23AA9FB-2AB1-8E19-6949-2D3650F66C58}"/>
                </a:ext>
              </a:extLst>
            </p:cNvPr>
            <p:cNvSpPr txBox="1"/>
            <p:nvPr/>
          </p:nvSpPr>
          <p:spPr>
            <a:xfrm>
              <a:off x="338646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71" name="Gráfico 70" descr="Carrinho de compras com preenchimento sólido">
              <a:extLst>
                <a:ext uri="{FF2B5EF4-FFF2-40B4-BE49-F238E27FC236}">
                  <a16:creationId xmlns:a16="http://schemas.microsoft.com/office/drawing/2014/main" id="{EC331122-43D8-6777-751F-11423D9F3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31956" y="10351"/>
              <a:ext cx="234918" cy="234918"/>
            </a:xfrm>
            <a:prstGeom prst="rect">
              <a:avLst/>
            </a:prstGeom>
          </p:spPr>
        </p:pic>
        <p:pic>
          <p:nvPicPr>
            <p:cNvPr id="72" name="Gráfico 71" descr="Usuário com preenchimento sólido">
              <a:extLst>
                <a:ext uri="{FF2B5EF4-FFF2-40B4-BE49-F238E27FC236}">
                  <a16:creationId xmlns:a16="http://schemas.microsoft.com/office/drawing/2014/main" id="{A6F9B58E-000E-6442-0EE1-BE1285E6C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901C53E1-0450-0608-4606-9AC1824159A8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E92FB185-29E9-74E4-EB52-C88B6182A14C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92C21BEA-42BF-DC81-9E0B-CCE3FBC35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C64D39BB-3D52-4950-CB58-A1743A1C4975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C64D39BB-3D52-4950-CB58-A1743A1C497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FE566D66-7768-3B9A-3B7A-45A1D5052862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FE566D66-7768-3B9A-3B7A-45A1D50528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44586216-93DD-37EF-A545-263CFAB23398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44586216-93DD-37EF-A545-263CFAB233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29A35804-BCB4-16E5-BF13-37C91029537A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29A35804-BCB4-16E5-BF13-37C9102953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13B26740-1B25-B031-EE9A-F8F8C4F76EED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13B26740-1B25-B031-EE9A-F8F8C4F76EE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F88D6552-BB02-10D2-BE9F-7C68AAE2BD50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F88D6552-BB02-10D2-BE9F-7C68AAE2BD5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1C17472F-41FC-7CCD-2C4C-11315B748943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FC3C67DA-0385-BCCC-3E03-2B438DDCC73A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FC3C67DA-0385-BCCC-3E03-2B438DDCC7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793BDE9A-84E6-289B-1692-B5B440D4EA01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793BDE9A-84E6-289B-1692-B5B440D4EA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94" name="Tinta 93">
                  <a:extLst>
                    <a:ext uri="{FF2B5EF4-FFF2-40B4-BE49-F238E27FC236}">
                      <a16:creationId xmlns:a16="http://schemas.microsoft.com/office/drawing/2014/main" id="{C36D2115-17B8-62F0-A3BA-AC9279A26716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>
            <p:pic>
              <p:nvPicPr>
                <p:cNvPr id="94" name="Tinta 93">
                  <a:extLst>
                    <a:ext uri="{FF2B5EF4-FFF2-40B4-BE49-F238E27FC236}">
                      <a16:creationId xmlns:a16="http://schemas.microsoft.com/office/drawing/2014/main" id="{C36D2115-17B8-62F0-A3BA-AC9279A267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D3E9C46C-56DB-4177-E9E6-106B1FC35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7D9CAEEB-AFC3-3E59-ADB3-2911570CD961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7D9CAEEB-AFC3-3E59-ADB3-2911570CD9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B59E0F79-1ED7-DC89-CDED-50CB513F80F0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B59E0F79-1ED7-DC89-CDED-50CB513F80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98" name="Imagem 97">
              <a:extLst>
                <a:ext uri="{FF2B5EF4-FFF2-40B4-BE49-F238E27FC236}">
                  <a16:creationId xmlns:a16="http://schemas.microsoft.com/office/drawing/2014/main" id="{509B2890-EF02-0CD7-A8E0-08599D6CF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99" name="Fluxograma: Conector 98">
              <a:extLst>
                <a:ext uri="{FF2B5EF4-FFF2-40B4-BE49-F238E27FC236}">
                  <a16:creationId xmlns:a16="http://schemas.microsoft.com/office/drawing/2014/main" id="{E1D133EE-87FE-707C-ABFD-C0A7559F5259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173DF2CC-6B15-C802-D3D5-37D5DB73F1B2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B67D74D4-A9DA-F158-2F28-91F0D623F8C0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B98EB983-37AE-40AC-7FC6-9BE99DF20C49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03" name="Fluxograma: Conector 102">
              <a:extLst>
                <a:ext uri="{FF2B5EF4-FFF2-40B4-BE49-F238E27FC236}">
                  <a16:creationId xmlns:a16="http://schemas.microsoft.com/office/drawing/2014/main" id="{03D7003E-41F5-4152-BC57-53188CCCC778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Fluxograma: Conector 103">
              <a:extLst>
                <a:ext uri="{FF2B5EF4-FFF2-40B4-BE49-F238E27FC236}">
                  <a16:creationId xmlns:a16="http://schemas.microsoft.com/office/drawing/2014/main" id="{A761A735-BF6F-46AD-9FE6-D930EF092D6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95C2BF7E-BF77-FC5D-1AE3-8596A1961B38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27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B35D33A-01E0-0AD9-5EEF-E30EBA27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98" y="5442278"/>
            <a:ext cx="3390313" cy="21705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D67DA1-576C-8718-B331-64E13616F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02" y="3209511"/>
            <a:ext cx="3110068" cy="2227741"/>
          </a:xfrm>
          <a:prstGeom prst="rect">
            <a:avLst/>
          </a:prstGeom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80452" y="8338285"/>
            <a:ext cx="411263" cy="380378"/>
            <a:chOff x="33624" y="5346713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A26785-1D81-64C5-3403-9E5BFD8560B0}"/>
              </a:ext>
            </a:extLst>
          </p:cNvPr>
          <p:cNvGrpSpPr/>
          <p:nvPr/>
        </p:nvGrpSpPr>
        <p:grpSpPr>
          <a:xfrm>
            <a:off x="1373734" y="610951"/>
            <a:ext cx="4151279" cy="288367"/>
            <a:chOff x="2367797" y="698043"/>
            <a:chExt cx="7380052" cy="512653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2097E0-E80C-E396-B6EB-7A8B05617F4D}"/>
                </a:ext>
              </a:extLst>
            </p:cNvPr>
            <p:cNvSpPr/>
            <p:nvPr/>
          </p:nvSpPr>
          <p:spPr>
            <a:xfrm>
              <a:off x="2367797" y="698043"/>
              <a:ext cx="7380052" cy="512653"/>
            </a:xfrm>
            <a:prstGeom prst="roundRect">
              <a:avLst/>
            </a:prstGeom>
            <a:noFill/>
            <a:ln>
              <a:solidFill>
                <a:srgbClr val="F6BB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E4827B7-5733-B338-6318-40EE46C603B1}"/>
                </a:ext>
              </a:extLst>
            </p:cNvPr>
            <p:cNvSpPr txBox="1"/>
            <p:nvPr/>
          </p:nvSpPr>
          <p:spPr>
            <a:xfrm>
              <a:off x="2719434" y="742909"/>
              <a:ext cx="3302169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Termos de responsabilidade</a:t>
              </a:r>
            </a:p>
          </p:txBody>
        </p:sp>
        <p:pic>
          <p:nvPicPr>
            <p:cNvPr id="9" name="Gráfico 8" descr="Lupa com preenchimento sólido">
              <a:extLst>
                <a:ext uri="{FF2B5EF4-FFF2-40B4-BE49-F238E27FC236}">
                  <a16:creationId xmlns:a16="http://schemas.microsoft.com/office/drawing/2014/main" id="{E0A7D4BC-F536-EB02-DE0F-735B71AC0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2615" y="753714"/>
              <a:ext cx="369332" cy="369332"/>
            </a:xfrm>
            <a:prstGeom prst="rect">
              <a:avLst/>
            </a:prstGeom>
          </p:spPr>
        </p:pic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9A40F01A-8E97-2C3B-71EE-3C11D858D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747" y="1113228"/>
            <a:ext cx="4148384" cy="23780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DF46E9-B21D-622B-D9FA-044624B409EF}"/>
              </a:ext>
            </a:extLst>
          </p:cNvPr>
          <p:cNvSpPr txBox="1"/>
          <p:nvPr/>
        </p:nvSpPr>
        <p:spPr>
          <a:xfrm>
            <a:off x="1293745" y="7756580"/>
            <a:ext cx="132887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Você poderia gostar: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20FF44-5A06-F7DB-CFE4-8CDE69453D80}"/>
              </a:ext>
            </a:extLst>
          </p:cNvPr>
          <p:cNvGrpSpPr/>
          <p:nvPr/>
        </p:nvGrpSpPr>
        <p:grpSpPr>
          <a:xfrm>
            <a:off x="1360843" y="8025306"/>
            <a:ext cx="749512" cy="643438"/>
            <a:chOff x="1866181" y="4048026"/>
            <a:chExt cx="2260121" cy="2527374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66F3DA4-5104-656C-C4BB-417B09A25363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B0182B88-6F0B-2849-787B-649B6C5FB15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C551286-23D0-37F4-D5DE-127EE7CA3195}"/>
              </a:ext>
            </a:extLst>
          </p:cNvPr>
          <p:cNvGrpSpPr/>
          <p:nvPr/>
        </p:nvGrpSpPr>
        <p:grpSpPr>
          <a:xfrm>
            <a:off x="4776959" y="8021770"/>
            <a:ext cx="749512" cy="643438"/>
            <a:chOff x="1866181" y="4048026"/>
            <a:chExt cx="2260121" cy="252737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EA09DAA-869B-3CD3-516F-2109011EC67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23603F8B-4A24-755C-4D1F-24F860618F6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2B24D3A-80B9-9627-D1C7-E8BAE7C39FED}"/>
              </a:ext>
            </a:extLst>
          </p:cNvPr>
          <p:cNvGrpSpPr/>
          <p:nvPr/>
        </p:nvGrpSpPr>
        <p:grpSpPr>
          <a:xfrm>
            <a:off x="3068901" y="8034829"/>
            <a:ext cx="749512" cy="643438"/>
            <a:chOff x="1866181" y="4048026"/>
            <a:chExt cx="2260121" cy="252737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62E15D46-DFBF-5770-351E-F8757BA4D88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A929634-F7DC-D77F-60B6-B68D938C17F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38C68C0-F888-FAAA-B67D-C2A46FA0E736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F62F9B7F-7D57-32F0-8253-9B16104173C3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2E1914C5-BA19-D67F-873B-CFA075215613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A18A73CA-D099-774E-85B0-72FE9F0F8AE9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198EF685-2573-1B93-3CBE-D894CB6723AB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7FD14744-E50B-6322-EDA8-60F04ED3FD9D}"/>
                </a:ext>
              </a:extLst>
            </p:cNvPr>
            <p:cNvSpPr txBox="1"/>
            <p:nvPr/>
          </p:nvSpPr>
          <p:spPr>
            <a:xfrm>
              <a:off x="3982563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C07C250-6877-40F5-BE53-30E8D541B491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AA497D8-0D29-DC7A-9755-5C61D69876ED}"/>
                </a:ext>
              </a:extLst>
            </p:cNvPr>
            <p:cNvSpPr txBox="1"/>
            <p:nvPr/>
          </p:nvSpPr>
          <p:spPr>
            <a:xfrm>
              <a:off x="2599831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9FA4E1F3-6181-E1DA-20E9-0B6F8669C0CB}"/>
                </a:ext>
              </a:extLst>
            </p:cNvPr>
            <p:cNvSpPr txBox="1"/>
            <p:nvPr/>
          </p:nvSpPr>
          <p:spPr>
            <a:xfrm>
              <a:off x="338646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50" name="Gráfico 49" descr="Carrinho de compras com preenchimento sólido">
              <a:extLst>
                <a:ext uri="{FF2B5EF4-FFF2-40B4-BE49-F238E27FC236}">
                  <a16:creationId xmlns:a16="http://schemas.microsoft.com/office/drawing/2014/main" id="{B564D3BD-2EB1-8F56-12E1-767AAF0AD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31956" y="10351"/>
              <a:ext cx="234918" cy="234918"/>
            </a:xfrm>
            <a:prstGeom prst="rect">
              <a:avLst/>
            </a:prstGeom>
          </p:spPr>
        </p:pic>
        <p:pic>
          <p:nvPicPr>
            <p:cNvPr id="51" name="Gráfico 50" descr="Usuário com preenchimento sólido">
              <a:extLst>
                <a:ext uri="{FF2B5EF4-FFF2-40B4-BE49-F238E27FC236}">
                  <a16:creationId xmlns:a16="http://schemas.microsoft.com/office/drawing/2014/main" id="{D5681D7E-BB54-2C14-8E6C-F8A504046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29BE6FD-E08D-396C-B6BF-6F1377B6FD8B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4E1048F-7020-0934-8E10-89D1240EF580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5E768B63-66E3-E1E5-E065-58704DB32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7B746211-5431-9AD6-7D45-E989C93140BA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7B746211-5431-9AD6-7D45-E989C93140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23A77E27-90A0-9330-FC63-A746E2BC5916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23A77E27-90A0-9330-FC63-A746E2BC59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87A2000-FAB3-6224-3687-8B938BE1A035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87A2000-FAB3-6224-3687-8B938BE1A0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39508142-F76E-6389-A81E-64B0B70E9F4A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39508142-F76E-6389-A81E-64B0B70E9F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87AAFC4-24B4-C024-4EDD-2F938971BDE3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87AAFC4-24B4-C024-4EDD-2F938971BD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A9FC3942-0686-838B-8B47-E485ADF8C8AD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A9FC3942-0686-838B-8B47-E485ADF8C8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D41BB529-FB88-4FC7-60C5-F9FA020130D1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3500C143-F3B1-7AF5-3793-1A00F20F5855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3500C143-F3B1-7AF5-3793-1A00F20F58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7362E4AF-BCD1-6051-B484-E17CF4E452C2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7362E4AF-BCD1-6051-B484-E17CF4E452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FE5FC96-9867-9A90-0D3B-DF8BCB4D7182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FE5FC96-9867-9A90-0D3B-DF8BCB4D71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249E038E-09A9-F103-8515-512AFB804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64A23B9B-4CD6-248D-AE94-2E14B6A410A9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64A23B9B-4CD6-248D-AE94-2E14B6A410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B2A74D6-6C2D-687A-18F0-C3F61B80B587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B2A74D6-6C2D-687A-18F0-C3F61B80B58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34E8AD2D-E034-EF62-2516-745AE3976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85" name="Fluxograma: Conector 84">
              <a:extLst>
                <a:ext uri="{FF2B5EF4-FFF2-40B4-BE49-F238E27FC236}">
                  <a16:creationId xmlns:a16="http://schemas.microsoft.com/office/drawing/2014/main" id="{C3EFF3B9-46EE-6AAE-40D3-8D6C7E5C7B2D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7C6E75A-08F6-8427-E2F8-A50FF7DC96F5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B36B0C30-4880-0D8F-17C5-0F28D9B44122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D4479790-0F08-EE9A-0657-994C9E5C3B62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89" name="Fluxograma: Conector 88">
              <a:extLst>
                <a:ext uri="{FF2B5EF4-FFF2-40B4-BE49-F238E27FC236}">
                  <a16:creationId xmlns:a16="http://schemas.microsoft.com/office/drawing/2014/main" id="{F73247DA-3F82-34CF-D2D5-73100F10E2A2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luxograma: Conector 89">
              <a:extLst>
                <a:ext uri="{FF2B5EF4-FFF2-40B4-BE49-F238E27FC236}">
                  <a16:creationId xmlns:a16="http://schemas.microsoft.com/office/drawing/2014/main" id="{8603B60E-E489-A22E-8374-40287FA812C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A74D7E4E-C29C-88ED-5FF6-92A892143DD7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781A791-CB46-F073-90C8-D8830179AAC4}"/>
              </a:ext>
            </a:extLst>
          </p:cNvPr>
          <p:cNvSpPr/>
          <p:nvPr/>
        </p:nvSpPr>
        <p:spPr>
          <a:xfrm>
            <a:off x="0" y="1619785"/>
            <a:ext cx="6858000" cy="1285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13" dirty="0">
                <a:solidFill>
                  <a:schemeClr val="tx1"/>
                </a:solidFill>
              </a:rPr>
              <a:t>Cadastre-se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65CCC1-146B-3B77-E14A-E80DE64A0243}"/>
              </a:ext>
            </a:extLst>
          </p:cNvPr>
          <p:cNvSpPr txBox="1"/>
          <p:nvPr/>
        </p:nvSpPr>
        <p:spPr>
          <a:xfrm>
            <a:off x="2392623" y="3222116"/>
            <a:ext cx="197216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Encontre seu veículo por marca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0F01E9E-63F8-FA59-5A32-C8BD070EBC56}"/>
              </a:ext>
            </a:extLst>
          </p:cNvPr>
          <p:cNvSpPr/>
          <p:nvPr/>
        </p:nvSpPr>
        <p:spPr>
          <a:xfrm>
            <a:off x="6189120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30AD99C1-9F05-3F8D-910B-EDCD1F8D9BB9}"/>
              </a:ext>
            </a:extLst>
          </p:cNvPr>
          <p:cNvSpPr/>
          <p:nvPr/>
        </p:nvSpPr>
        <p:spPr>
          <a:xfrm rot="10800000">
            <a:off x="420249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C59E925-2B2C-6362-6CD6-D1ADDBFD864E}"/>
              </a:ext>
            </a:extLst>
          </p:cNvPr>
          <p:cNvGrpSpPr/>
          <p:nvPr/>
        </p:nvGrpSpPr>
        <p:grpSpPr>
          <a:xfrm>
            <a:off x="1020458" y="683178"/>
            <a:ext cx="4716493" cy="514350"/>
            <a:chOff x="1940943" y="189780"/>
            <a:chExt cx="8384876" cy="914400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CE3698DA-D378-0890-138D-3E2C5CBE68E4}"/>
                </a:ext>
              </a:extLst>
            </p:cNvPr>
            <p:cNvSpPr/>
            <p:nvPr/>
          </p:nvSpPr>
          <p:spPr>
            <a:xfrm>
              <a:off x="1940943" y="189780"/>
              <a:ext cx="8384876" cy="914400"/>
            </a:xfrm>
            <a:prstGeom prst="roundRect">
              <a:avLst/>
            </a:prstGeom>
            <a:solidFill>
              <a:srgbClr val="F6BB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A554276-BDC7-1B8E-EF45-7EF2848B1F3D}"/>
                </a:ext>
              </a:extLst>
            </p:cNvPr>
            <p:cNvSpPr/>
            <p:nvPr/>
          </p:nvSpPr>
          <p:spPr>
            <a:xfrm>
              <a:off x="2065308" y="282600"/>
              <a:ext cx="3436188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AC8877E-5088-83C7-342D-9DF22AD8E2D9}"/>
                </a:ext>
              </a:extLst>
            </p:cNvPr>
            <p:cNvSpPr/>
            <p:nvPr/>
          </p:nvSpPr>
          <p:spPr>
            <a:xfrm>
              <a:off x="5826065" y="282599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3753DC56-3BD3-0369-37F5-58897AC26496}"/>
                </a:ext>
              </a:extLst>
            </p:cNvPr>
            <p:cNvSpPr/>
            <p:nvPr/>
          </p:nvSpPr>
          <p:spPr>
            <a:xfrm>
              <a:off x="8167777" y="282601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3F45752-BD35-F662-9816-9215AFEAAC94}"/>
                </a:ext>
              </a:extLst>
            </p:cNvPr>
            <p:cNvSpPr txBox="1"/>
            <p:nvPr/>
          </p:nvSpPr>
          <p:spPr>
            <a:xfrm>
              <a:off x="2155885" y="433558"/>
              <a:ext cx="2045179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Local de retirada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5AA0070-25DD-1DB7-BE85-FB4C5718B759}"/>
                </a:ext>
              </a:extLst>
            </p:cNvPr>
            <p:cNvSpPr txBox="1"/>
            <p:nvPr/>
          </p:nvSpPr>
          <p:spPr>
            <a:xfrm>
              <a:off x="5959416" y="462313"/>
              <a:ext cx="949424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Data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1944E8A-8A46-9FF4-1FFE-509A1DB16827}"/>
                </a:ext>
              </a:extLst>
            </p:cNvPr>
            <p:cNvSpPr txBox="1"/>
            <p:nvPr/>
          </p:nvSpPr>
          <p:spPr>
            <a:xfrm>
              <a:off x="8209272" y="433558"/>
              <a:ext cx="824932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Hora</a:t>
              </a:r>
            </a:p>
          </p:txBody>
        </p:sp>
        <p:pic>
          <p:nvPicPr>
            <p:cNvPr id="20" name="Gráfico 19" descr="Marcador com preenchimento sólido">
              <a:extLst>
                <a:ext uri="{FF2B5EF4-FFF2-40B4-BE49-F238E27FC236}">
                  <a16:creationId xmlns:a16="http://schemas.microsoft.com/office/drawing/2014/main" id="{274634F2-6EE0-8AB2-E845-FC1460489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86462" y="384979"/>
              <a:ext cx="552888" cy="552888"/>
            </a:xfrm>
            <a:prstGeom prst="rect">
              <a:avLst/>
            </a:prstGeom>
          </p:spPr>
        </p:pic>
        <p:pic>
          <p:nvPicPr>
            <p:cNvPr id="22" name="Gráfico 21" descr="Despertador com preenchimento sólido">
              <a:extLst>
                <a:ext uri="{FF2B5EF4-FFF2-40B4-BE49-F238E27FC236}">
                  <a16:creationId xmlns:a16="http://schemas.microsoft.com/office/drawing/2014/main" id="{EAFA7991-A107-35BA-F29E-EC0C67773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19665" y="332534"/>
              <a:ext cx="628892" cy="628892"/>
            </a:xfrm>
            <a:prstGeom prst="rect">
              <a:avLst/>
            </a:prstGeom>
          </p:spPr>
        </p:pic>
        <p:pic>
          <p:nvPicPr>
            <p:cNvPr id="24" name="Gráfico 23" descr="Calendário diário com preenchimento sólido">
              <a:extLst>
                <a:ext uri="{FF2B5EF4-FFF2-40B4-BE49-F238E27FC236}">
                  <a16:creationId xmlns:a16="http://schemas.microsoft.com/office/drawing/2014/main" id="{E0E60CD9-DC23-5302-92EF-EE0A92F8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75736" y="366857"/>
              <a:ext cx="536437" cy="536437"/>
            </a:xfrm>
            <a:prstGeom prst="rect">
              <a:avLst/>
            </a:prstGeom>
          </p:spPr>
        </p:pic>
      </p:grp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9BDF479B-31E5-AB51-99A7-6E7A3E3AA95D}"/>
              </a:ext>
            </a:extLst>
          </p:cNvPr>
          <p:cNvSpPr/>
          <p:nvPr/>
        </p:nvSpPr>
        <p:spPr>
          <a:xfrm>
            <a:off x="10801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1437D62-73FF-26E2-0848-5852D11EF89D}"/>
              </a:ext>
            </a:extLst>
          </p:cNvPr>
          <p:cNvSpPr/>
          <p:nvPr/>
        </p:nvSpPr>
        <p:spPr>
          <a:xfrm>
            <a:off x="5020285" y="3931062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975E2F5-FF77-1753-F6BB-B9CEDCDF368A}"/>
              </a:ext>
            </a:extLst>
          </p:cNvPr>
          <p:cNvSpPr/>
          <p:nvPr/>
        </p:nvSpPr>
        <p:spPr>
          <a:xfrm>
            <a:off x="4022203" y="3922525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B5797BCD-4D8A-671A-085F-9E8CB1E8D9DB}"/>
              </a:ext>
            </a:extLst>
          </p:cNvPr>
          <p:cNvSpPr/>
          <p:nvPr/>
        </p:nvSpPr>
        <p:spPr>
          <a:xfrm>
            <a:off x="30232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AB2957-1533-4D7A-3994-01B5B6157FA1}"/>
              </a:ext>
            </a:extLst>
          </p:cNvPr>
          <p:cNvSpPr/>
          <p:nvPr/>
        </p:nvSpPr>
        <p:spPr>
          <a:xfrm>
            <a:off x="205171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9C8AC0D8-994E-EFEC-3103-E61F45A307D6}"/>
              </a:ext>
            </a:extLst>
          </p:cNvPr>
          <p:cNvSpPr/>
          <p:nvPr/>
        </p:nvSpPr>
        <p:spPr>
          <a:xfrm>
            <a:off x="1289004" y="3717379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5DA7DE64-B806-BCAB-868C-94DE00059E72}"/>
              </a:ext>
            </a:extLst>
          </p:cNvPr>
          <p:cNvSpPr/>
          <p:nvPr/>
        </p:nvSpPr>
        <p:spPr>
          <a:xfrm>
            <a:off x="2266883" y="3722321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F1AEE87E-9242-2D00-B319-C1CA5D55687C}"/>
              </a:ext>
            </a:extLst>
          </p:cNvPr>
          <p:cNvSpPr/>
          <p:nvPr/>
        </p:nvSpPr>
        <p:spPr>
          <a:xfrm>
            <a:off x="3238433" y="3740873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C8D4600A-467A-59FA-3BFF-03B7571EE81E}"/>
              </a:ext>
            </a:extLst>
          </p:cNvPr>
          <p:cNvSpPr/>
          <p:nvPr/>
        </p:nvSpPr>
        <p:spPr>
          <a:xfrm>
            <a:off x="4234131" y="3742354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7D5DEB72-6F06-0C9A-F583-BEACDAB8B629}"/>
              </a:ext>
            </a:extLst>
          </p:cNvPr>
          <p:cNvSpPr/>
          <p:nvPr/>
        </p:nvSpPr>
        <p:spPr>
          <a:xfrm>
            <a:off x="5226510" y="3764465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149822" y="8299724"/>
            <a:ext cx="413571" cy="380378"/>
            <a:chOff x="33624" y="5341469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33624" y="5341469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B417130D-3D70-9C8F-F0BA-96C431495404}"/>
              </a:ext>
            </a:extLst>
          </p:cNvPr>
          <p:cNvGrpSpPr/>
          <p:nvPr/>
        </p:nvGrpSpPr>
        <p:grpSpPr>
          <a:xfrm>
            <a:off x="1077000" y="5494087"/>
            <a:ext cx="1077990" cy="1067332"/>
            <a:chOff x="1838871" y="4048026"/>
            <a:chExt cx="2328408" cy="2527374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EE93E6BF-56AD-3D8C-0BC2-11347EEAA88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5854243E-2F4A-99B2-25C5-83D3CAA7BF11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48398E5-CF33-EB1E-441E-C892950E0BE1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D2AA97C0-38CA-4B2C-3EB0-06D4EAEDCEA4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74A659D-5479-396F-63C3-5552626C5D1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FF44BCCF-34D5-B8B4-60B1-B8A1A96591DC}"/>
              </a:ext>
            </a:extLst>
          </p:cNvPr>
          <p:cNvGrpSpPr/>
          <p:nvPr/>
        </p:nvGrpSpPr>
        <p:grpSpPr>
          <a:xfrm>
            <a:off x="4713648" y="5494087"/>
            <a:ext cx="1077990" cy="1067332"/>
            <a:chOff x="1838871" y="4048026"/>
            <a:chExt cx="2328408" cy="2527374"/>
          </a:xfrm>
        </p:grpSpPr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91630B7F-454A-D262-BDAC-6EEFCD52877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38CBDD7E-C9AB-F6FF-3350-302D8DD20417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2DF5CD61-8B70-37D8-5BCB-9D17731BB47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3" name="Retângulo: Cantos Arredondados 172">
              <a:extLst>
                <a:ext uri="{FF2B5EF4-FFF2-40B4-BE49-F238E27FC236}">
                  <a16:creationId xmlns:a16="http://schemas.microsoft.com/office/drawing/2014/main" id="{D5C2CB8A-7154-A877-D965-034457315CC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CAC68C8C-3C8D-CBDD-525F-6DBC4EB00638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1F61AE40-49EF-6FD8-EB12-49AF1FABE073}"/>
              </a:ext>
            </a:extLst>
          </p:cNvPr>
          <p:cNvGrpSpPr/>
          <p:nvPr/>
        </p:nvGrpSpPr>
        <p:grpSpPr>
          <a:xfrm>
            <a:off x="2886663" y="5499421"/>
            <a:ext cx="1077990" cy="1067332"/>
            <a:chOff x="1838871" y="4048026"/>
            <a:chExt cx="2328408" cy="2527374"/>
          </a:xfrm>
        </p:grpSpPr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22C7DC00-7FC9-42AE-4103-09E4612BFDF2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F3C3F41A-7544-3120-A301-FA3DB6022DDD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57A87775-2010-D5DC-3CF0-46467032044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8C787BB4-ABE1-BFF3-64C6-C9E38A62E41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9D712B82-6453-25FE-3AC1-8F73BAFCED20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BC145AAA-BB0F-2E64-D12E-40A8D811299B}"/>
              </a:ext>
            </a:extLst>
          </p:cNvPr>
          <p:cNvGrpSpPr/>
          <p:nvPr/>
        </p:nvGrpSpPr>
        <p:grpSpPr>
          <a:xfrm>
            <a:off x="1074047" y="7115280"/>
            <a:ext cx="1077990" cy="1067332"/>
            <a:chOff x="1838871" y="4048026"/>
            <a:chExt cx="2328408" cy="2527374"/>
          </a:xfrm>
        </p:grpSpPr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id="{7B6B0D35-0627-6EF3-B8ED-A32E33FADD1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A110C1F9-3867-B548-191D-249CA5341B85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BE6A34F5-5890-F8DE-36FB-976C11736EB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id="{FDC9D7D7-F045-903C-90D0-23177BBE81B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E8563E59-2280-D48F-78CA-6A1980C95C2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C0E6F7E7-48CF-6388-90C7-D8D926363685}"/>
              </a:ext>
            </a:extLst>
          </p:cNvPr>
          <p:cNvGrpSpPr/>
          <p:nvPr/>
        </p:nvGrpSpPr>
        <p:grpSpPr>
          <a:xfrm>
            <a:off x="4710695" y="7115280"/>
            <a:ext cx="1077990" cy="1067332"/>
            <a:chOff x="1838871" y="4048026"/>
            <a:chExt cx="2328408" cy="2527374"/>
          </a:xfrm>
        </p:grpSpPr>
        <p:sp>
          <p:nvSpPr>
            <p:cNvPr id="188" name="Retângulo: Cantos Arredondados 187">
              <a:extLst>
                <a:ext uri="{FF2B5EF4-FFF2-40B4-BE49-F238E27FC236}">
                  <a16:creationId xmlns:a16="http://schemas.microsoft.com/office/drawing/2014/main" id="{62FFF1B3-35B2-9683-7241-E4DFE467325F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3AEA85DE-DEBD-9EF9-C70A-59A54005B680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90" name="CaixaDeTexto 189">
              <a:extLst>
                <a:ext uri="{FF2B5EF4-FFF2-40B4-BE49-F238E27FC236}">
                  <a16:creationId xmlns:a16="http://schemas.microsoft.com/office/drawing/2014/main" id="{E75F0E68-2D86-C148-4248-45AA1BB7FCA0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B7BBAE65-7B0C-138F-6AAC-BF7CC16C762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EF56BF69-27AF-852D-8D1A-1E3BF85F0FD1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DEC3BE1E-5C75-15AE-D1D6-9CCE80491190}"/>
              </a:ext>
            </a:extLst>
          </p:cNvPr>
          <p:cNvGrpSpPr/>
          <p:nvPr/>
        </p:nvGrpSpPr>
        <p:grpSpPr>
          <a:xfrm>
            <a:off x="2878686" y="7115279"/>
            <a:ext cx="1077990" cy="1067333"/>
            <a:chOff x="1838871" y="4048025"/>
            <a:chExt cx="2328408" cy="2527375"/>
          </a:xfrm>
        </p:grpSpPr>
        <p:sp>
          <p:nvSpPr>
            <p:cNvPr id="239" name="Retângulo: Cantos Arredondados 238">
              <a:extLst>
                <a:ext uri="{FF2B5EF4-FFF2-40B4-BE49-F238E27FC236}">
                  <a16:creationId xmlns:a16="http://schemas.microsoft.com/office/drawing/2014/main" id="{80599A20-4EBC-8AF0-6AB1-EDAA47400B57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0" name="CaixaDeTexto 239">
              <a:extLst>
                <a:ext uri="{FF2B5EF4-FFF2-40B4-BE49-F238E27FC236}">
                  <a16:creationId xmlns:a16="http://schemas.microsoft.com/office/drawing/2014/main" id="{7EB9FE33-3986-0606-A168-A3A787ADE71E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241" name="CaixaDeTexto 240">
              <a:extLst>
                <a:ext uri="{FF2B5EF4-FFF2-40B4-BE49-F238E27FC236}">
                  <a16:creationId xmlns:a16="http://schemas.microsoft.com/office/drawing/2014/main" id="{09AE98D1-DBCF-B4A8-A595-6E86DB97BA7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242" name="Retângulo: Cantos Arredondados 241">
              <a:extLst>
                <a:ext uri="{FF2B5EF4-FFF2-40B4-BE49-F238E27FC236}">
                  <a16:creationId xmlns:a16="http://schemas.microsoft.com/office/drawing/2014/main" id="{5F7CA453-2ED1-B85D-1B02-15EC48E9AA7A}"/>
                </a:ext>
              </a:extLst>
            </p:cNvPr>
            <p:cNvSpPr/>
            <p:nvPr/>
          </p:nvSpPr>
          <p:spPr>
            <a:xfrm>
              <a:off x="1866182" y="4048025"/>
              <a:ext cx="2260121" cy="1416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243" name="CaixaDeTexto 242">
              <a:extLst>
                <a:ext uri="{FF2B5EF4-FFF2-40B4-BE49-F238E27FC236}">
                  <a16:creationId xmlns:a16="http://schemas.microsoft.com/office/drawing/2014/main" id="{60836ED4-279A-796D-4B97-6AF97E29BECF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sp>
        <p:nvSpPr>
          <p:cNvPr id="67" name="Retângulo 66">
            <a:extLst>
              <a:ext uri="{FF2B5EF4-FFF2-40B4-BE49-F238E27FC236}">
                <a16:creationId xmlns:a16="http://schemas.microsoft.com/office/drawing/2014/main" id="{2CBFA334-E3D3-CF96-1D6B-633065713FCF}"/>
              </a:ext>
            </a:extLst>
          </p:cNvPr>
          <p:cNvSpPr/>
          <p:nvPr/>
        </p:nvSpPr>
        <p:spPr>
          <a:xfrm>
            <a:off x="-1512" y="-1390"/>
            <a:ext cx="6858000" cy="258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61F7481F-BEE6-CB03-3E8A-A69217EA0B54}"/>
              </a:ext>
            </a:extLst>
          </p:cNvPr>
          <p:cNvGrpSpPr/>
          <p:nvPr/>
        </p:nvGrpSpPr>
        <p:grpSpPr>
          <a:xfrm>
            <a:off x="1096199" y="17549"/>
            <a:ext cx="704768" cy="248209"/>
            <a:chOff x="2006275" y="-9866"/>
            <a:chExt cx="1515113" cy="441262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5044EB46-925A-DED3-9B8A-FD458A933443}"/>
                </a:ext>
              </a:extLst>
            </p:cNvPr>
            <p:cNvSpPr/>
            <p:nvPr/>
          </p:nvSpPr>
          <p:spPr>
            <a:xfrm>
              <a:off x="2006275" y="15713"/>
              <a:ext cx="1515113" cy="3495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FF009806-2D4F-8472-C625-B58C4BF6AFFE}"/>
                </a:ext>
              </a:extLst>
            </p:cNvPr>
            <p:cNvSpPr txBox="1"/>
            <p:nvPr/>
          </p:nvSpPr>
          <p:spPr>
            <a:xfrm>
              <a:off x="2187899" y="-9866"/>
              <a:ext cx="1142006" cy="441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LOGO</a:t>
              </a:r>
            </a:p>
          </p:txBody>
        </p:sp>
      </p:grp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74F6DC77-BBF0-9B39-3507-74B86CB93AE5}"/>
              </a:ext>
            </a:extLst>
          </p:cNvPr>
          <p:cNvSpPr txBox="1"/>
          <p:nvPr/>
        </p:nvSpPr>
        <p:spPr>
          <a:xfrm>
            <a:off x="3982563" y="7789"/>
            <a:ext cx="1130083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Minhas Reservas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BD02539-6E7A-3AD8-5BBE-912692C931E2}"/>
              </a:ext>
            </a:extLst>
          </p:cNvPr>
          <p:cNvSpPr txBox="1"/>
          <p:nvPr/>
        </p:nvSpPr>
        <p:spPr>
          <a:xfrm>
            <a:off x="1966290" y="8726"/>
            <a:ext cx="578100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Carros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EADB7FDD-EF42-CAE0-5FA1-120F0EBDAA0F}"/>
              </a:ext>
            </a:extLst>
          </p:cNvPr>
          <p:cNvSpPr txBox="1"/>
          <p:nvPr/>
        </p:nvSpPr>
        <p:spPr>
          <a:xfrm>
            <a:off x="2599831" y="10084"/>
            <a:ext cx="746174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Aquáticos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0B9DD410-5530-ACF5-58E5-EEA5323016A2}"/>
              </a:ext>
            </a:extLst>
          </p:cNvPr>
          <p:cNvSpPr txBox="1"/>
          <p:nvPr/>
        </p:nvSpPr>
        <p:spPr>
          <a:xfrm>
            <a:off x="3386461" y="10085"/>
            <a:ext cx="598259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Aéreos</a:t>
            </a:r>
          </a:p>
        </p:txBody>
      </p:sp>
      <p:pic>
        <p:nvPicPr>
          <p:cNvPr id="74" name="Gráfico 73" descr="Carrinho de compras com preenchimento sólido">
            <a:extLst>
              <a:ext uri="{FF2B5EF4-FFF2-40B4-BE49-F238E27FC236}">
                <a16:creationId xmlns:a16="http://schemas.microsoft.com/office/drawing/2014/main" id="{DAD0A55A-AEC3-8E52-8FB4-4ABCE811DF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1956" y="10351"/>
            <a:ext cx="234918" cy="234918"/>
          </a:xfrm>
          <a:prstGeom prst="rect">
            <a:avLst/>
          </a:prstGeom>
        </p:spPr>
      </p:pic>
      <p:grpSp>
        <p:nvGrpSpPr>
          <p:cNvPr id="252" name="Agrupar 251">
            <a:extLst>
              <a:ext uri="{FF2B5EF4-FFF2-40B4-BE49-F238E27FC236}">
                <a16:creationId xmlns:a16="http://schemas.microsoft.com/office/drawing/2014/main" id="{AAAA4540-08CE-9CE8-5F00-2E381C4B861A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id="{97237C5C-1D57-27D1-7250-34D0C04CADA5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254" name="Imagem 253">
              <a:extLst>
                <a:ext uri="{FF2B5EF4-FFF2-40B4-BE49-F238E27FC236}">
                  <a16:creationId xmlns:a16="http://schemas.microsoft.com/office/drawing/2014/main" id="{BB6CC523-F0C5-A563-5764-1364F0BA0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0374AB9E-6688-1666-8F5C-A55A5DE01F98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0374AB9E-6688-1666-8F5C-A55A5DE01F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FA4D75C6-0696-1527-682E-4DE71896707E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FA4D75C6-0696-1527-682E-4DE7189670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A9860AEE-B6F3-C601-4C8E-8A8A37ACCE8D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A9860AEE-B6F3-C601-4C8E-8A8A37ACCE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261F0EF0-75F3-4162-FA02-8A451124DAFE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261F0EF0-75F3-4162-FA02-8A451124DA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2F902419-792C-546E-6E7B-2A5C127FE2FE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2F902419-792C-546E-6E7B-2A5C127FE2F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72C89B36-4A6F-83D2-3F22-878C565C147A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72C89B36-4A6F-83D2-3F22-878C565C147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1" name="CaixaDeTexto 260">
              <a:extLst>
                <a:ext uri="{FF2B5EF4-FFF2-40B4-BE49-F238E27FC236}">
                  <a16:creationId xmlns:a16="http://schemas.microsoft.com/office/drawing/2014/main" id="{6659FA31-01E2-2BE8-E3CB-82F5B1EED318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31D6EE4C-581B-C166-C372-4DF3E9758E1F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31D6EE4C-581B-C166-C372-4DF3E9758E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044659E4-1ADE-2C27-9E55-E47B1B7A2B1E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044659E4-1ADE-2C27-9E55-E47B1B7A2B1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EA9C8ECD-6FF3-7675-C400-0EC7B2C6B98C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EA9C8ECD-6FF3-7675-C400-0EC7B2C6B98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65" name="Imagem 264">
              <a:extLst>
                <a:ext uri="{FF2B5EF4-FFF2-40B4-BE49-F238E27FC236}">
                  <a16:creationId xmlns:a16="http://schemas.microsoft.com/office/drawing/2014/main" id="{2E1679FB-6822-7163-FF55-AE2220EA1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6" name="Tinta 265">
                  <a:extLst>
                    <a:ext uri="{FF2B5EF4-FFF2-40B4-BE49-F238E27FC236}">
                      <a16:creationId xmlns:a16="http://schemas.microsoft.com/office/drawing/2014/main" id="{D5393CFB-058C-A84E-0859-2A5C050B8AFD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>
            <p:pic>
              <p:nvPicPr>
                <p:cNvPr id="266" name="Tinta 265">
                  <a:extLst>
                    <a:ext uri="{FF2B5EF4-FFF2-40B4-BE49-F238E27FC236}">
                      <a16:creationId xmlns:a16="http://schemas.microsoft.com/office/drawing/2014/main" id="{D5393CFB-058C-A84E-0859-2A5C050B8A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0DBDD975-3372-B6BC-2EFE-B49759DCC998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0DBDD975-3372-B6BC-2EFE-B49759DCC9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68" name="Imagem 267">
              <a:extLst>
                <a:ext uri="{FF2B5EF4-FFF2-40B4-BE49-F238E27FC236}">
                  <a16:creationId xmlns:a16="http://schemas.microsoft.com/office/drawing/2014/main" id="{CC750435-228A-2CD4-0A3E-6904F3FE6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269" name="Fluxograma: Conector 268">
              <a:extLst>
                <a:ext uri="{FF2B5EF4-FFF2-40B4-BE49-F238E27FC236}">
                  <a16:creationId xmlns:a16="http://schemas.microsoft.com/office/drawing/2014/main" id="{335DE30F-D1B6-91A1-6461-E1F47EE3C0FE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CaixaDeTexto 269">
              <a:extLst>
                <a:ext uri="{FF2B5EF4-FFF2-40B4-BE49-F238E27FC236}">
                  <a16:creationId xmlns:a16="http://schemas.microsoft.com/office/drawing/2014/main" id="{B9985479-5325-E80B-5ACE-2F0589DE643C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71" name="CaixaDeTexto 270">
              <a:extLst>
                <a:ext uri="{FF2B5EF4-FFF2-40B4-BE49-F238E27FC236}">
                  <a16:creationId xmlns:a16="http://schemas.microsoft.com/office/drawing/2014/main" id="{F0656117-A564-51B2-AF3B-AC537F40C492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72" name="CaixaDeTexto 271">
              <a:extLst>
                <a:ext uri="{FF2B5EF4-FFF2-40B4-BE49-F238E27FC236}">
                  <a16:creationId xmlns:a16="http://schemas.microsoft.com/office/drawing/2014/main" id="{25E8B3BD-E6F9-6E3E-6AEA-E71A78728F2E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73" name="Fluxograma: Conector 272">
              <a:extLst>
                <a:ext uri="{FF2B5EF4-FFF2-40B4-BE49-F238E27FC236}">
                  <a16:creationId xmlns:a16="http://schemas.microsoft.com/office/drawing/2014/main" id="{2F6F646F-D323-661D-FFF6-728F95560AAD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Fluxograma: Conector 273">
              <a:extLst>
                <a:ext uri="{FF2B5EF4-FFF2-40B4-BE49-F238E27FC236}">
                  <a16:creationId xmlns:a16="http://schemas.microsoft.com/office/drawing/2014/main" id="{BE5ED282-67A5-60A0-C92F-512FD50C1FD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CaixaDeTexto 274">
              <a:extLst>
                <a:ext uri="{FF2B5EF4-FFF2-40B4-BE49-F238E27FC236}">
                  <a16:creationId xmlns:a16="http://schemas.microsoft.com/office/drawing/2014/main" id="{CFA75896-40F6-4059-00B9-68F4532E7CAB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sp>
        <p:nvSpPr>
          <p:cNvPr id="276" name="Retângulo 275">
            <a:extLst>
              <a:ext uri="{FF2B5EF4-FFF2-40B4-BE49-F238E27FC236}">
                <a16:creationId xmlns:a16="http://schemas.microsoft.com/office/drawing/2014/main" id="{FF92CCCA-372B-FDA6-0585-EC1F6196D65C}"/>
              </a:ext>
            </a:extLst>
          </p:cNvPr>
          <p:cNvSpPr/>
          <p:nvPr/>
        </p:nvSpPr>
        <p:spPr>
          <a:xfrm>
            <a:off x="6920" y="-362"/>
            <a:ext cx="6849568" cy="8813328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7" name="Retângulo 276">
            <a:extLst>
              <a:ext uri="{FF2B5EF4-FFF2-40B4-BE49-F238E27FC236}">
                <a16:creationId xmlns:a16="http://schemas.microsoft.com/office/drawing/2014/main" id="{A52A656F-9123-FBD0-C05E-458B2FB5E8F8}"/>
              </a:ext>
            </a:extLst>
          </p:cNvPr>
          <p:cNvSpPr/>
          <p:nvPr/>
        </p:nvSpPr>
        <p:spPr>
          <a:xfrm>
            <a:off x="3386461" y="2397"/>
            <a:ext cx="3471540" cy="40775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6" name="Gráfico 245" descr="Usuário com preenchimento sólido">
            <a:extLst>
              <a:ext uri="{FF2B5EF4-FFF2-40B4-BE49-F238E27FC236}">
                <a16:creationId xmlns:a16="http://schemas.microsoft.com/office/drawing/2014/main" id="{B7D61B13-2EA8-8D0A-30C0-E620EF4A6FD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949412" y="-3080"/>
            <a:ext cx="270233" cy="270233"/>
          </a:xfrm>
          <a:prstGeom prst="rect">
            <a:avLst/>
          </a:prstGeom>
        </p:spPr>
      </p:pic>
      <p:sp>
        <p:nvSpPr>
          <p:cNvPr id="278" name="Retângulo: Cantos Arredondados 277">
            <a:extLst>
              <a:ext uri="{FF2B5EF4-FFF2-40B4-BE49-F238E27FC236}">
                <a16:creationId xmlns:a16="http://schemas.microsoft.com/office/drawing/2014/main" id="{ACE42902-9569-1ED5-97FC-8B2A1CD3C5CE}"/>
              </a:ext>
            </a:extLst>
          </p:cNvPr>
          <p:cNvSpPr/>
          <p:nvPr/>
        </p:nvSpPr>
        <p:spPr>
          <a:xfrm>
            <a:off x="3780385" y="423532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NOME</a:t>
            </a:r>
          </a:p>
        </p:txBody>
      </p:sp>
      <p:pic>
        <p:nvPicPr>
          <p:cNvPr id="280" name="Imagem 279">
            <a:extLst>
              <a:ext uri="{FF2B5EF4-FFF2-40B4-BE49-F238E27FC236}">
                <a16:creationId xmlns:a16="http://schemas.microsoft.com/office/drawing/2014/main" id="{9D53938F-08DE-3F5B-1582-394C02B1D025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822982" y="1170842"/>
            <a:ext cx="2473737" cy="378122"/>
          </a:xfrm>
          <a:prstGeom prst="rect">
            <a:avLst/>
          </a:prstGeom>
        </p:spPr>
      </p:pic>
      <p:pic>
        <p:nvPicPr>
          <p:cNvPr id="282" name="Gráfico 281" descr="Fechar com preenchimento sólido">
            <a:extLst>
              <a:ext uri="{FF2B5EF4-FFF2-40B4-BE49-F238E27FC236}">
                <a16:creationId xmlns:a16="http://schemas.microsoft.com/office/drawing/2014/main" id="{28AB1171-EABA-1B11-5B22-B0D66459E89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573004" y="6536"/>
            <a:ext cx="270233" cy="270233"/>
          </a:xfrm>
          <a:prstGeom prst="rect">
            <a:avLst/>
          </a:prstGeom>
        </p:spPr>
      </p:pic>
      <p:sp>
        <p:nvSpPr>
          <p:cNvPr id="283" name="Retângulo: Cantos Arredondados 282">
            <a:extLst>
              <a:ext uri="{FF2B5EF4-FFF2-40B4-BE49-F238E27FC236}">
                <a16:creationId xmlns:a16="http://schemas.microsoft.com/office/drawing/2014/main" id="{509C5652-D1A1-D97C-305B-DF4EE102DF8F}"/>
              </a:ext>
            </a:extLst>
          </p:cNvPr>
          <p:cNvSpPr/>
          <p:nvPr/>
        </p:nvSpPr>
        <p:spPr>
          <a:xfrm>
            <a:off x="3788912" y="763216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CPF</a:t>
            </a:r>
          </a:p>
        </p:txBody>
      </p:sp>
      <p:sp>
        <p:nvSpPr>
          <p:cNvPr id="284" name="Retângulo: Cantos Arredondados 283">
            <a:extLst>
              <a:ext uri="{FF2B5EF4-FFF2-40B4-BE49-F238E27FC236}">
                <a16:creationId xmlns:a16="http://schemas.microsoft.com/office/drawing/2014/main" id="{A12BA173-224E-BDA1-2C63-8EDC27FBFBA8}"/>
              </a:ext>
            </a:extLst>
          </p:cNvPr>
          <p:cNvSpPr/>
          <p:nvPr/>
        </p:nvSpPr>
        <p:spPr>
          <a:xfrm>
            <a:off x="3789405" y="1739513"/>
            <a:ext cx="737728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DDD</a:t>
            </a:r>
          </a:p>
        </p:txBody>
      </p:sp>
      <p:sp>
        <p:nvSpPr>
          <p:cNvPr id="285" name="Retângulo: Cantos Arredondados 284">
            <a:extLst>
              <a:ext uri="{FF2B5EF4-FFF2-40B4-BE49-F238E27FC236}">
                <a16:creationId xmlns:a16="http://schemas.microsoft.com/office/drawing/2014/main" id="{BA92E58D-3F00-9233-36A1-DA0602E68464}"/>
              </a:ext>
            </a:extLst>
          </p:cNvPr>
          <p:cNvSpPr/>
          <p:nvPr/>
        </p:nvSpPr>
        <p:spPr>
          <a:xfrm>
            <a:off x="4682796" y="1739513"/>
            <a:ext cx="1683670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CELULAR</a:t>
            </a:r>
          </a:p>
        </p:txBody>
      </p:sp>
      <p:sp>
        <p:nvSpPr>
          <p:cNvPr id="286" name="Retângulo: Cantos Arredondados 285">
            <a:extLst>
              <a:ext uri="{FF2B5EF4-FFF2-40B4-BE49-F238E27FC236}">
                <a16:creationId xmlns:a16="http://schemas.microsoft.com/office/drawing/2014/main" id="{0ABF4184-C1FB-D4F3-69F8-02C99E3E89C4}"/>
              </a:ext>
            </a:extLst>
          </p:cNvPr>
          <p:cNvSpPr/>
          <p:nvPr/>
        </p:nvSpPr>
        <p:spPr>
          <a:xfrm>
            <a:off x="3772674" y="2110811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E-MAIL</a:t>
            </a:r>
          </a:p>
        </p:txBody>
      </p:sp>
      <p:sp>
        <p:nvSpPr>
          <p:cNvPr id="287" name="Retângulo: Cantos Arredondados 286">
            <a:extLst>
              <a:ext uri="{FF2B5EF4-FFF2-40B4-BE49-F238E27FC236}">
                <a16:creationId xmlns:a16="http://schemas.microsoft.com/office/drawing/2014/main" id="{8DF89E2D-55C8-A36E-57DD-E5BB1E7213C7}"/>
              </a:ext>
            </a:extLst>
          </p:cNvPr>
          <p:cNvSpPr/>
          <p:nvPr/>
        </p:nvSpPr>
        <p:spPr>
          <a:xfrm>
            <a:off x="3773160" y="2484675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SENHA</a:t>
            </a:r>
          </a:p>
        </p:txBody>
      </p:sp>
      <p:sp>
        <p:nvSpPr>
          <p:cNvPr id="288" name="Retângulo: Cantos Arredondados 287">
            <a:extLst>
              <a:ext uri="{FF2B5EF4-FFF2-40B4-BE49-F238E27FC236}">
                <a16:creationId xmlns:a16="http://schemas.microsoft.com/office/drawing/2014/main" id="{7F0BB112-0959-6475-EAEE-4DEFCDA23BC7}"/>
              </a:ext>
            </a:extLst>
          </p:cNvPr>
          <p:cNvSpPr/>
          <p:nvPr/>
        </p:nvSpPr>
        <p:spPr>
          <a:xfrm>
            <a:off x="3791934" y="2848970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CONFIRMA SENHA</a:t>
            </a:r>
          </a:p>
        </p:txBody>
      </p:sp>
      <p:sp>
        <p:nvSpPr>
          <p:cNvPr id="289" name="Retângulo: Cantos Arredondados 288">
            <a:extLst>
              <a:ext uri="{FF2B5EF4-FFF2-40B4-BE49-F238E27FC236}">
                <a16:creationId xmlns:a16="http://schemas.microsoft.com/office/drawing/2014/main" id="{4229CF71-DB64-641C-C766-E3488F0AB85D}"/>
              </a:ext>
            </a:extLst>
          </p:cNvPr>
          <p:cNvSpPr/>
          <p:nvPr/>
        </p:nvSpPr>
        <p:spPr>
          <a:xfrm>
            <a:off x="4376140" y="3616222"/>
            <a:ext cx="1475444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CONTINUAR</a:t>
            </a:r>
          </a:p>
        </p:txBody>
      </p: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49239474-101C-F71E-21D6-98EE2739D5AD}"/>
              </a:ext>
            </a:extLst>
          </p:cNvPr>
          <p:cNvSpPr txBox="1"/>
          <p:nvPr/>
        </p:nvSpPr>
        <p:spPr>
          <a:xfrm>
            <a:off x="3718872" y="-31682"/>
            <a:ext cx="131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6BB10"/>
                </a:solidFill>
              </a:rPr>
              <a:t>CADASTRO</a:t>
            </a:r>
          </a:p>
        </p:txBody>
      </p:sp>
      <p:sp>
        <p:nvSpPr>
          <p:cNvPr id="292" name="Retângulo 291">
            <a:extLst>
              <a:ext uri="{FF2B5EF4-FFF2-40B4-BE49-F238E27FC236}">
                <a16:creationId xmlns:a16="http://schemas.microsoft.com/office/drawing/2014/main" id="{839250E8-98B4-26E0-AFF5-182680A27DF3}"/>
              </a:ext>
            </a:extLst>
          </p:cNvPr>
          <p:cNvSpPr/>
          <p:nvPr/>
        </p:nvSpPr>
        <p:spPr>
          <a:xfrm>
            <a:off x="3793223" y="3212169"/>
            <a:ext cx="180900" cy="174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3" name="CaixaDeTexto 292">
            <a:extLst>
              <a:ext uri="{FF2B5EF4-FFF2-40B4-BE49-F238E27FC236}">
                <a16:creationId xmlns:a16="http://schemas.microsoft.com/office/drawing/2014/main" id="{BB2B2CC9-EA67-7389-5200-A1800792E5E5}"/>
              </a:ext>
            </a:extLst>
          </p:cNvPr>
          <p:cNvSpPr txBox="1"/>
          <p:nvPr/>
        </p:nvSpPr>
        <p:spPr>
          <a:xfrm>
            <a:off x="3903621" y="3124038"/>
            <a:ext cx="2939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6BB10"/>
                </a:solidFill>
              </a:rPr>
              <a:t>Li e concordo com os termos...</a:t>
            </a:r>
          </a:p>
        </p:txBody>
      </p:sp>
    </p:spTree>
    <p:extLst>
      <p:ext uri="{BB962C8B-B14F-4D97-AF65-F5344CB8AC3E}">
        <p14:creationId xmlns:p14="http://schemas.microsoft.com/office/powerpoint/2010/main" val="88001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781A791-CB46-F073-90C8-D8830179AAC4}"/>
              </a:ext>
            </a:extLst>
          </p:cNvPr>
          <p:cNvSpPr/>
          <p:nvPr/>
        </p:nvSpPr>
        <p:spPr>
          <a:xfrm>
            <a:off x="0" y="1619785"/>
            <a:ext cx="6858000" cy="1285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13" dirty="0">
                <a:solidFill>
                  <a:schemeClr val="tx1"/>
                </a:solidFill>
              </a:rPr>
              <a:t>Cadastre-se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65CCC1-146B-3B77-E14A-E80DE64A0243}"/>
              </a:ext>
            </a:extLst>
          </p:cNvPr>
          <p:cNvSpPr txBox="1"/>
          <p:nvPr/>
        </p:nvSpPr>
        <p:spPr>
          <a:xfrm>
            <a:off x="2392623" y="3222116"/>
            <a:ext cx="197216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Encontre seu veículo por marca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0F01E9E-63F8-FA59-5A32-C8BD070EBC56}"/>
              </a:ext>
            </a:extLst>
          </p:cNvPr>
          <p:cNvSpPr/>
          <p:nvPr/>
        </p:nvSpPr>
        <p:spPr>
          <a:xfrm>
            <a:off x="6189120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30AD99C1-9F05-3F8D-910B-EDCD1F8D9BB9}"/>
              </a:ext>
            </a:extLst>
          </p:cNvPr>
          <p:cNvSpPr/>
          <p:nvPr/>
        </p:nvSpPr>
        <p:spPr>
          <a:xfrm rot="10800000">
            <a:off x="420249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C59E925-2B2C-6362-6CD6-D1ADDBFD864E}"/>
              </a:ext>
            </a:extLst>
          </p:cNvPr>
          <p:cNvGrpSpPr/>
          <p:nvPr/>
        </p:nvGrpSpPr>
        <p:grpSpPr>
          <a:xfrm>
            <a:off x="1020458" y="683178"/>
            <a:ext cx="4716493" cy="514350"/>
            <a:chOff x="1940943" y="189780"/>
            <a:chExt cx="8384876" cy="914400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CE3698DA-D378-0890-138D-3E2C5CBE68E4}"/>
                </a:ext>
              </a:extLst>
            </p:cNvPr>
            <p:cNvSpPr/>
            <p:nvPr/>
          </p:nvSpPr>
          <p:spPr>
            <a:xfrm>
              <a:off x="1940943" y="189780"/>
              <a:ext cx="8384876" cy="914400"/>
            </a:xfrm>
            <a:prstGeom prst="roundRect">
              <a:avLst/>
            </a:prstGeom>
            <a:solidFill>
              <a:srgbClr val="F6BB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A554276-BDC7-1B8E-EF45-7EF2848B1F3D}"/>
                </a:ext>
              </a:extLst>
            </p:cNvPr>
            <p:cNvSpPr/>
            <p:nvPr/>
          </p:nvSpPr>
          <p:spPr>
            <a:xfrm>
              <a:off x="2065308" y="282600"/>
              <a:ext cx="3436188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AC8877E-5088-83C7-342D-9DF22AD8E2D9}"/>
                </a:ext>
              </a:extLst>
            </p:cNvPr>
            <p:cNvSpPr/>
            <p:nvPr/>
          </p:nvSpPr>
          <p:spPr>
            <a:xfrm>
              <a:off x="5826065" y="282599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3753DC56-3BD3-0369-37F5-58897AC26496}"/>
                </a:ext>
              </a:extLst>
            </p:cNvPr>
            <p:cNvSpPr/>
            <p:nvPr/>
          </p:nvSpPr>
          <p:spPr>
            <a:xfrm>
              <a:off x="8167777" y="282601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3F45752-BD35-F662-9816-9215AFEAAC94}"/>
                </a:ext>
              </a:extLst>
            </p:cNvPr>
            <p:cNvSpPr txBox="1"/>
            <p:nvPr/>
          </p:nvSpPr>
          <p:spPr>
            <a:xfrm>
              <a:off x="2155885" y="433558"/>
              <a:ext cx="2045179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Local de retirada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5AA0070-25DD-1DB7-BE85-FB4C5718B759}"/>
                </a:ext>
              </a:extLst>
            </p:cNvPr>
            <p:cNvSpPr txBox="1"/>
            <p:nvPr/>
          </p:nvSpPr>
          <p:spPr>
            <a:xfrm>
              <a:off x="5959416" y="462313"/>
              <a:ext cx="949424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Data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1944E8A-8A46-9FF4-1FFE-509A1DB16827}"/>
                </a:ext>
              </a:extLst>
            </p:cNvPr>
            <p:cNvSpPr txBox="1"/>
            <p:nvPr/>
          </p:nvSpPr>
          <p:spPr>
            <a:xfrm>
              <a:off x="8209272" y="433558"/>
              <a:ext cx="824932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Hora</a:t>
              </a:r>
            </a:p>
          </p:txBody>
        </p:sp>
        <p:pic>
          <p:nvPicPr>
            <p:cNvPr id="20" name="Gráfico 19" descr="Marcador com preenchimento sólido">
              <a:extLst>
                <a:ext uri="{FF2B5EF4-FFF2-40B4-BE49-F238E27FC236}">
                  <a16:creationId xmlns:a16="http://schemas.microsoft.com/office/drawing/2014/main" id="{274634F2-6EE0-8AB2-E845-FC1460489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86462" y="384979"/>
              <a:ext cx="552888" cy="552888"/>
            </a:xfrm>
            <a:prstGeom prst="rect">
              <a:avLst/>
            </a:prstGeom>
          </p:spPr>
        </p:pic>
        <p:pic>
          <p:nvPicPr>
            <p:cNvPr id="22" name="Gráfico 21" descr="Despertador com preenchimento sólido">
              <a:extLst>
                <a:ext uri="{FF2B5EF4-FFF2-40B4-BE49-F238E27FC236}">
                  <a16:creationId xmlns:a16="http://schemas.microsoft.com/office/drawing/2014/main" id="{EAFA7991-A107-35BA-F29E-EC0C67773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19665" y="332534"/>
              <a:ext cx="628892" cy="628892"/>
            </a:xfrm>
            <a:prstGeom prst="rect">
              <a:avLst/>
            </a:prstGeom>
          </p:spPr>
        </p:pic>
        <p:pic>
          <p:nvPicPr>
            <p:cNvPr id="24" name="Gráfico 23" descr="Calendário diário com preenchimento sólido">
              <a:extLst>
                <a:ext uri="{FF2B5EF4-FFF2-40B4-BE49-F238E27FC236}">
                  <a16:creationId xmlns:a16="http://schemas.microsoft.com/office/drawing/2014/main" id="{E0E60CD9-DC23-5302-92EF-EE0A92F8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75736" y="366857"/>
              <a:ext cx="536437" cy="536437"/>
            </a:xfrm>
            <a:prstGeom prst="rect">
              <a:avLst/>
            </a:prstGeom>
          </p:spPr>
        </p:pic>
      </p:grp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9BDF479B-31E5-AB51-99A7-6E7A3E3AA95D}"/>
              </a:ext>
            </a:extLst>
          </p:cNvPr>
          <p:cNvSpPr/>
          <p:nvPr/>
        </p:nvSpPr>
        <p:spPr>
          <a:xfrm>
            <a:off x="10801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1437D62-73FF-26E2-0848-5852D11EF89D}"/>
              </a:ext>
            </a:extLst>
          </p:cNvPr>
          <p:cNvSpPr/>
          <p:nvPr/>
        </p:nvSpPr>
        <p:spPr>
          <a:xfrm>
            <a:off x="5020285" y="3931062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975E2F5-FF77-1753-F6BB-B9CEDCDF368A}"/>
              </a:ext>
            </a:extLst>
          </p:cNvPr>
          <p:cNvSpPr/>
          <p:nvPr/>
        </p:nvSpPr>
        <p:spPr>
          <a:xfrm>
            <a:off x="4022203" y="3922525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B5797BCD-4D8A-671A-085F-9E8CB1E8D9DB}"/>
              </a:ext>
            </a:extLst>
          </p:cNvPr>
          <p:cNvSpPr/>
          <p:nvPr/>
        </p:nvSpPr>
        <p:spPr>
          <a:xfrm>
            <a:off x="30232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AB2957-1533-4D7A-3994-01B5B6157FA1}"/>
              </a:ext>
            </a:extLst>
          </p:cNvPr>
          <p:cNvSpPr/>
          <p:nvPr/>
        </p:nvSpPr>
        <p:spPr>
          <a:xfrm>
            <a:off x="205171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9C8AC0D8-994E-EFEC-3103-E61F45A307D6}"/>
              </a:ext>
            </a:extLst>
          </p:cNvPr>
          <p:cNvSpPr/>
          <p:nvPr/>
        </p:nvSpPr>
        <p:spPr>
          <a:xfrm>
            <a:off x="1289004" y="3717379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5DA7DE64-B806-BCAB-868C-94DE00059E72}"/>
              </a:ext>
            </a:extLst>
          </p:cNvPr>
          <p:cNvSpPr/>
          <p:nvPr/>
        </p:nvSpPr>
        <p:spPr>
          <a:xfrm>
            <a:off x="2266883" y="3722321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F1AEE87E-9242-2D00-B319-C1CA5D55687C}"/>
              </a:ext>
            </a:extLst>
          </p:cNvPr>
          <p:cNvSpPr/>
          <p:nvPr/>
        </p:nvSpPr>
        <p:spPr>
          <a:xfrm>
            <a:off x="3238433" y="3740873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C8D4600A-467A-59FA-3BFF-03B7571EE81E}"/>
              </a:ext>
            </a:extLst>
          </p:cNvPr>
          <p:cNvSpPr/>
          <p:nvPr/>
        </p:nvSpPr>
        <p:spPr>
          <a:xfrm>
            <a:off x="4234131" y="3742354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7D5DEB72-6F06-0C9A-F583-BEACDAB8B629}"/>
              </a:ext>
            </a:extLst>
          </p:cNvPr>
          <p:cNvSpPr/>
          <p:nvPr/>
        </p:nvSpPr>
        <p:spPr>
          <a:xfrm>
            <a:off x="5226510" y="3764465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149822" y="8299724"/>
            <a:ext cx="413571" cy="380378"/>
            <a:chOff x="33624" y="5341469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33624" y="5341469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B417130D-3D70-9C8F-F0BA-96C431495404}"/>
              </a:ext>
            </a:extLst>
          </p:cNvPr>
          <p:cNvGrpSpPr/>
          <p:nvPr/>
        </p:nvGrpSpPr>
        <p:grpSpPr>
          <a:xfrm>
            <a:off x="1077000" y="5494087"/>
            <a:ext cx="1077990" cy="1067332"/>
            <a:chOff x="1838871" y="4048026"/>
            <a:chExt cx="2328408" cy="2527374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EE93E6BF-56AD-3D8C-0BC2-11347EEAA88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5854243E-2F4A-99B2-25C5-83D3CAA7BF11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48398E5-CF33-EB1E-441E-C892950E0BE1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D2AA97C0-38CA-4B2C-3EB0-06D4EAEDCEA4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74A659D-5479-396F-63C3-5552626C5D1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FF44BCCF-34D5-B8B4-60B1-B8A1A96591DC}"/>
              </a:ext>
            </a:extLst>
          </p:cNvPr>
          <p:cNvGrpSpPr/>
          <p:nvPr/>
        </p:nvGrpSpPr>
        <p:grpSpPr>
          <a:xfrm>
            <a:off x="4713648" y="5494087"/>
            <a:ext cx="1077990" cy="1067332"/>
            <a:chOff x="1838871" y="4048026"/>
            <a:chExt cx="2328408" cy="2527374"/>
          </a:xfrm>
        </p:grpSpPr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91630B7F-454A-D262-BDAC-6EEFCD52877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38CBDD7E-C9AB-F6FF-3350-302D8DD20417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2DF5CD61-8B70-37D8-5BCB-9D17731BB47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3" name="Retângulo: Cantos Arredondados 172">
              <a:extLst>
                <a:ext uri="{FF2B5EF4-FFF2-40B4-BE49-F238E27FC236}">
                  <a16:creationId xmlns:a16="http://schemas.microsoft.com/office/drawing/2014/main" id="{D5C2CB8A-7154-A877-D965-034457315CC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CAC68C8C-3C8D-CBDD-525F-6DBC4EB00638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1F61AE40-49EF-6FD8-EB12-49AF1FABE073}"/>
              </a:ext>
            </a:extLst>
          </p:cNvPr>
          <p:cNvGrpSpPr/>
          <p:nvPr/>
        </p:nvGrpSpPr>
        <p:grpSpPr>
          <a:xfrm>
            <a:off x="2886663" y="5499421"/>
            <a:ext cx="1077990" cy="1067332"/>
            <a:chOff x="1838871" y="4048026"/>
            <a:chExt cx="2328408" cy="2527374"/>
          </a:xfrm>
        </p:grpSpPr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22C7DC00-7FC9-42AE-4103-09E4612BFDF2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F3C3F41A-7544-3120-A301-FA3DB6022DDD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57A87775-2010-D5DC-3CF0-46467032044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8C787BB4-ABE1-BFF3-64C6-C9E38A62E41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9D712B82-6453-25FE-3AC1-8F73BAFCED20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BC145AAA-BB0F-2E64-D12E-40A8D811299B}"/>
              </a:ext>
            </a:extLst>
          </p:cNvPr>
          <p:cNvGrpSpPr/>
          <p:nvPr/>
        </p:nvGrpSpPr>
        <p:grpSpPr>
          <a:xfrm>
            <a:off x="1074047" y="7115280"/>
            <a:ext cx="1077990" cy="1067332"/>
            <a:chOff x="1838871" y="4048026"/>
            <a:chExt cx="2328408" cy="2527374"/>
          </a:xfrm>
        </p:grpSpPr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id="{7B6B0D35-0627-6EF3-B8ED-A32E33FADD1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A110C1F9-3867-B548-191D-249CA5341B85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BE6A34F5-5890-F8DE-36FB-976C11736EB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id="{FDC9D7D7-F045-903C-90D0-23177BBE81B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E8563E59-2280-D48F-78CA-6A1980C95C2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C0E6F7E7-48CF-6388-90C7-D8D926363685}"/>
              </a:ext>
            </a:extLst>
          </p:cNvPr>
          <p:cNvGrpSpPr/>
          <p:nvPr/>
        </p:nvGrpSpPr>
        <p:grpSpPr>
          <a:xfrm>
            <a:off x="4710695" y="7115280"/>
            <a:ext cx="1077990" cy="1067332"/>
            <a:chOff x="1838871" y="4048026"/>
            <a:chExt cx="2328408" cy="2527374"/>
          </a:xfrm>
        </p:grpSpPr>
        <p:sp>
          <p:nvSpPr>
            <p:cNvPr id="188" name="Retângulo: Cantos Arredondados 187">
              <a:extLst>
                <a:ext uri="{FF2B5EF4-FFF2-40B4-BE49-F238E27FC236}">
                  <a16:creationId xmlns:a16="http://schemas.microsoft.com/office/drawing/2014/main" id="{62FFF1B3-35B2-9683-7241-E4DFE467325F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3AEA85DE-DEBD-9EF9-C70A-59A54005B680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90" name="CaixaDeTexto 189">
              <a:extLst>
                <a:ext uri="{FF2B5EF4-FFF2-40B4-BE49-F238E27FC236}">
                  <a16:creationId xmlns:a16="http://schemas.microsoft.com/office/drawing/2014/main" id="{E75F0E68-2D86-C148-4248-45AA1BB7FCA0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B7BBAE65-7B0C-138F-6AAC-BF7CC16C762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EF56BF69-27AF-852D-8D1A-1E3BF85F0FD1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DEC3BE1E-5C75-15AE-D1D6-9CCE80491190}"/>
              </a:ext>
            </a:extLst>
          </p:cNvPr>
          <p:cNvGrpSpPr/>
          <p:nvPr/>
        </p:nvGrpSpPr>
        <p:grpSpPr>
          <a:xfrm>
            <a:off x="2878686" y="7115279"/>
            <a:ext cx="1077990" cy="1067333"/>
            <a:chOff x="1838871" y="4048025"/>
            <a:chExt cx="2328408" cy="2527375"/>
          </a:xfrm>
        </p:grpSpPr>
        <p:sp>
          <p:nvSpPr>
            <p:cNvPr id="239" name="Retângulo: Cantos Arredondados 238">
              <a:extLst>
                <a:ext uri="{FF2B5EF4-FFF2-40B4-BE49-F238E27FC236}">
                  <a16:creationId xmlns:a16="http://schemas.microsoft.com/office/drawing/2014/main" id="{80599A20-4EBC-8AF0-6AB1-EDAA47400B57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0" name="CaixaDeTexto 239">
              <a:extLst>
                <a:ext uri="{FF2B5EF4-FFF2-40B4-BE49-F238E27FC236}">
                  <a16:creationId xmlns:a16="http://schemas.microsoft.com/office/drawing/2014/main" id="{7EB9FE33-3986-0606-A168-A3A787ADE71E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241" name="CaixaDeTexto 240">
              <a:extLst>
                <a:ext uri="{FF2B5EF4-FFF2-40B4-BE49-F238E27FC236}">
                  <a16:creationId xmlns:a16="http://schemas.microsoft.com/office/drawing/2014/main" id="{09AE98D1-DBCF-B4A8-A595-6E86DB97BA7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242" name="Retângulo: Cantos Arredondados 241">
              <a:extLst>
                <a:ext uri="{FF2B5EF4-FFF2-40B4-BE49-F238E27FC236}">
                  <a16:creationId xmlns:a16="http://schemas.microsoft.com/office/drawing/2014/main" id="{5F7CA453-2ED1-B85D-1B02-15EC48E9AA7A}"/>
                </a:ext>
              </a:extLst>
            </p:cNvPr>
            <p:cNvSpPr/>
            <p:nvPr/>
          </p:nvSpPr>
          <p:spPr>
            <a:xfrm>
              <a:off x="1866182" y="4048025"/>
              <a:ext cx="2260121" cy="1416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243" name="CaixaDeTexto 242">
              <a:extLst>
                <a:ext uri="{FF2B5EF4-FFF2-40B4-BE49-F238E27FC236}">
                  <a16:creationId xmlns:a16="http://schemas.microsoft.com/office/drawing/2014/main" id="{60836ED4-279A-796D-4B97-6AF97E29BECF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sp>
        <p:nvSpPr>
          <p:cNvPr id="67" name="Retângulo 66">
            <a:extLst>
              <a:ext uri="{FF2B5EF4-FFF2-40B4-BE49-F238E27FC236}">
                <a16:creationId xmlns:a16="http://schemas.microsoft.com/office/drawing/2014/main" id="{2CBFA334-E3D3-CF96-1D6B-633065713FCF}"/>
              </a:ext>
            </a:extLst>
          </p:cNvPr>
          <p:cNvSpPr/>
          <p:nvPr/>
        </p:nvSpPr>
        <p:spPr>
          <a:xfrm>
            <a:off x="-1512" y="-1390"/>
            <a:ext cx="6858000" cy="258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61F7481F-BEE6-CB03-3E8A-A69217EA0B54}"/>
              </a:ext>
            </a:extLst>
          </p:cNvPr>
          <p:cNvGrpSpPr/>
          <p:nvPr/>
        </p:nvGrpSpPr>
        <p:grpSpPr>
          <a:xfrm>
            <a:off x="1096199" y="17549"/>
            <a:ext cx="704768" cy="248209"/>
            <a:chOff x="2006275" y="-9866"/>
            <a:chExt cx="1515113" cy="441262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5044EB46-925A-DED3-9B8A-FD458A933443}"/>
                </a:ext>
              </a:extLst>
            </p:cNvPr>
            <p:cNvSpPr/>
            <p:nvPr/>
          </p:nvSpPr>
          <p:spPr>
            <a:xfrm>
              <a:off x="2006275" y="15713"/>
              <a:ext cx="1515113" cy="3495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FF009806-2D4F-8472-C625-B58C4BF6AFFE}"/>
                </a:ext>
              </a:extLst>
            </p:cNvPr>
            <p:cNvSpPr txBox="1"/>
            <p:nvPr/>
          </p:nvSpPr>
          <p:spPr>
            <a:xfrm>
              <a:off x="2187899" y="-9866"/>
              <a:ext cx="1142006" cy="441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LOGO</a:t>
              </a:r>
            </a:p>
          </p:txBody>
        </p:sp>
      </p:grp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74F6DC77-BBF0-9B39-3507-74B86CB93AE5}"/>
              </a:ext>
            </a:extLst>
          </p:cNvPr>
          <p:cNvSpPr txBox="1"/>
          <p:nvPr/>
        </p:nvSpPr>
        <p:spPr>
          <a:xfrm>
            <a:off x="3982563" y="7789"/>
            <a:ext cx="1130083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Minhas Reservas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BD02539-6E7A-3AD8-5BBE-912692C931E2}"/>
              </a:ext>
            </a:extLst>
          </p:cNvPr>
          <p:cNvSpPr txBox="1"/>
          <p:nvPr/>
        </p:nvSpPr>
        <p:spPr>
          <a:xfrm>
            <a:off x="1966290" y="8726"/>
            <a:ext cx="578100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Carros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EADB7FDD-EF42-CAE0-5FA1-120F0EBDAA0F}"/>
              </a:ext>
            </a:extLst>
          </p:cNvPr>
          <p:cNvSpPr txBox="1"/>
          <p:nvPr/>
        </p:nvSpPr>
        <p:spPr>
          <a:xfrm>
            <a:off x="2599831" y="10084"/>
            <a:ext cx="746174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Aquáticos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0B9DD410-5530-ACF5-58E5-EEA5323016A2}"/>
              </a:ext>
            </a:extLst>
          </p:cNvPr>
          <p:cNvSpPr txBox="1"/>
          <p:nvPr/>
        </p:nvSpPr>
        <p:spPr>
          <a:xfrm>
            <a:off x="3386461" y="10085"/>
            <a:ext cx="598259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Aéreos</a:t>
            </a:r>
          </a:p>
        </p:txBody>
      </p:sp>
      <p:pic>
        <p:nvPicPr>
          <p:cNvPr id="74" name="Gráfico 73" descr="Carrinho de compras com preenchimento sólido">
            <a:extLst>
              <a:ext uri="{FF2B5EF4-FFF2-40B4-BE49-F238E27FC236}">
                <a16:creationId xmlns:a16="http://schemas.microsoft.com/office/drawing/2014/main" id="{DAD0A55A-AEC3-8E52-8FB4-4ABCE811DF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1956" y="10351"/>
            <a:ext cx="234918" cy="234918"/>
          </a:xfrm>
          <a:prstGeom prst="rect">
            <a:avLst/>
          </a:prstGeom>
        </p:spPr>
      </p:pic>
      <p:grpSp>
        <p:nvGrpSpPr>
          <p:cNvPr id="252" name="Agrupar 251">
            <a:extLst>
              <a:ext uri="{FF2B5EF4-FFF2-40B4-BE49-F238E27FC236}">
                <a16:creationId xmlns:a16="http://schemas.microsoft.com/office/drawing/2014/main" id="{AAAA4540-08CE-9CE8-5F00-2E381C4B861A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id="{97237C5C-1D57-27D1-7250-34D0C04CADA5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254" name="Imagem 253">
              <a:extLst>
                <a:ext uri="{FF2B5EF4-FFF2-40B4-BE49-F238E27FC236}">
                  <a16:creationId xmlns:a16="http://schemas.microsoft.com/office/drawing/2014/main" id="{BB6CC523-F0C5-A563-5764-1364F0BA0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0374AB9E-6688-1666-8F5C-A55A5DE01F98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0374AB9E-6688-1666-8F5C-A55A5DE01F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FA4D75C6-0696-1527-682E-4DE71896707E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FA4D75C6-0696-1527-682E-4DE7189670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A9860AEE-B6F3-C601-4C8E-8A8A37ACCE8D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A9860AEE-B6F3-C601-4C8E-8A8A37ACCE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261F0EF0-75F3-4162-FA02-8A451124DAFE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261F0EF0-75F3-4162-FA02-8A451124DA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2F902419-792C-546E-6E7B-2A5C127FE2FE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2F902419-792C-546E-6E7B-2A5C127FE2F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72C89B36-4A6F-83D2-3F22-878C565C147A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72C89B36-4A6F-83D2-3F22-878C565C147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1" name="CaixaDeTexto 260">
              <a:extLst>
                <a:ext uri="{FF2B5EF4-FFF2-40B4-BE49-F238E27FC236}">
                  <a16:creationId xmlns:a16="http://schemas.microsoft.com/office/drawing/2014/main" id="{6659FA31-01E2-2BE8-E3CB-82F5B1EED318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31D6EE4C-581B-C166-C372-4DF3E9758E1F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31D6EE4C-581B-C166-C372-4DF3E9758E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044659E4-1ADE-2C27-9E55-E47B1B7A2B1E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044659E4-1ADE-2C27-9E55-E47B1B7A2B1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EA9C8ECD-6FF3-7675-C400-0EC7B2C6B98C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EA9C8ECD-6FF3-7675-C400-0EC7B2C6B98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65" name="Imagem 264">
              <a:extLst>
                <a:ext uri="{FF2B5EF4-FFF2-40B4-BE49-F238E27FC236}">
                  <a16:creationId xmlns:a16="http://schemas.microsoft.com/office/drawing/2014/main" id="{2E1679FB-6822-7163-FF55-AE2220EA1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6" name="Tinta 265">
                  <a:extLst>
                    <a:ext uri="{FF2B5EF4-FFF2-40B4-BE49-F238E27FC236}">
                      <a16:creationId xmlns:a16="http://schemas.microsoft.com/office/drawing/2014/main" id="{D5393CFB-058C-A84E-0859-2A5C050B8AFD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>
            <p:pic>
              <p:nvPicPr>
                <p:cNvPr id="266" name="Tinta 265">
                  <a:extLst>
                    <a:ext uri="{FF2B5EF4-FFF2-40B4-BE49-F238E27FC236}">
                      <a16:creationId xmlns:a16="http://schemas.microsoft.com/office/drawing/2014/main" id="{D5393CFB-058C-A84E-0859-2A5C050B8A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0DBDD975-3372-B6BC-2EFE-B49759DCC998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0DBDD975-3372-B6BC-2EFE-B49759DCC9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68" name="Imagem 267">
              <a:extLst>
                <a:ext uri="{FF2B5EF4-FFF2-40B4-BE49-F238E27FC236}">
                  <a16:creationId xmlns:a16="http://schemas.microsoft.com/office/drawing/2014/main" id="{CC750435-228A-2CD4-0A3E-6904F3FE6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269" name="Fluxograma: Conector 268">
              <a:extLst>
                <a:ext uri="{FF2B5EF4-FFF2-40B4-BE49-F238E27FC236}">
                  <a16:creationId xmlns:a16="http://schemas.microsoft.com/office/drawing/2014/main" id="{335DE30F-D1B6-91A1-6461-E1F47EE3C0FE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CaixaDeTexto 269">
              <a:extLst>
                <a:ext uri="{FF2B5EF4-FFF2-40B4-BE49-F238E27FC236}">
                  <a16:creationId xmlns:a16="http://schemas.microsoft.com/office/drawing/2014/main" id="{B9985479-5325-E80B-5ACE-2F0589DE643C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71" name="CaixaDeTexto 270">
              <a:extLst>
                <a:ext uri="{FF2B5EF4-FFF2-40B4-BE49-F238E27FC236}">
                  <a16:creationId xmlns:a16="http://schemas.microsoft.com/office/drawing/2014/main" id="{F0656117-A564-51B2-AF3B-AC537F40C492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72" name="CaixaDeTexto 271">
              <a:extLst>
                <a:ext uri="{FF2B5EF4-FFF2-40B4-BE49-F238E27FC236}">
                  <a16:creationId xmlns:a16="http://schemas.microsoft.com/office/drawing/2014/main" id="{25E8B3BD-E6F9-6E3E-6AEA-E71A78728F2E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73" name="Fluxograma: Conector 272">
              <a:extLst>
                <a:ext uri="{FF2B5EF4-FFF2-40B4-BE49-F238E27FC236}">
                  <a16:creationId xmlns:a16="http://schemas.microsoft.com/office/drawing/2014/main" id="{2F6F646F-D323-661D-FFF6-728F95560AAD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Fluxograma: Conector 273">
              <a:extLst>
                <a:ext uri="{FF2B5EF4-FFF2-40B4-BE49-F238E27FC236}">
                  <a16:creationId xmlns:a16="http://schemas.microsoft.com/office/drawing/2014/main" id="{BE5ED282-67A5-60A0-C92F-512FD50C1FD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CaixaDeTexto 274">
              <a:extLst>
                <a:ext uri="{FF2B5EF4-FFF2-40B4-BE49-F238E27FC236}">
                  <a16:creationId xmlns:a16="http://schemas.microsoft.com/office/drawing/2014/main" id="{CFA75896-40F6-4059-00B9-68F4532E7CAB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sp>
        <p:nvSpPr>
          <p:cNvPr id="276" name="Retângulo 275">
            <a:extLst>
              <a:ext uri="{FF2B5EF4-FFF2-40B4-BE49-F238E27FC236}">
                <a16:creationId xmlns:a16="http://schemas.microsoft.com/office/drawing/2014/main" id="{FF92CCCA-372B-FDA6-0585-EC1F6196D65C}"/>
              </a:ext>
            </a:extLst>
          </p:cNvPr>
          <p:cNvSpPr/>
          <p:nvPr/>
        </p:nvSpPr>
        <p:spPr>
          <a:xfrm>
            <a:off x="6920" y="-362"/>
            <a:ext cx="6849568" cy="8813328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7" name="Retângulo 276">
            <a:extLst>
              <a:ext uri="{FF2B5EF4-FFF2-40B4-BE49-F238E27FC236}">
                <a16:creationId xmlns:a16="http://schemas.microsoft.com/office/drawing/2014/main" id="{A52A656F-9123-FBD0-C05E-458B2FB5E8F8}"/>
              </a:ext>
            </a:extLst>
          </p:cNvPr>
          <p:cNvSpPr/>
          <p:nvPr/>
        </p:nvSpPr>
        <p:spPr>
          <a:xfrm>
            <a:off x="3386461" y="2397"/>
            <a:ext cx="3471540" cy="17761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6" name="Gráfico 245" descr="Usuário com preenchimento sólido">
            <a:extLst>
              <a:ext uri="{FF2B5EF4-FFF2-40B4-BE49-F238E27FC236}">
                <a16:creationId xmlns:a16="http://schemas.microsoft.com/office/drawing/2014/main" id="{B7D61B13-2EA8-8D0A-30C0-E620EF4A6FD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480395" y="-7923"/>
            <a:ext cx="270233" cy="270233"/>
          </a:xfrm>
          <a:prstGeom prst="rect">
            <a:avLst/>
          </a:prstGeom>
        </p:spPr>
      </p:pic>
      <p:sp>
        <p:nvSpPr>
          <p:cNvPr id="278" name="Retângulo: Cantos Arredondados 277">
            <a:extLst>
              <a:ext uri="{FF2B5EF4-FFF2-40B4-BE49-F238E27FC236}">
                <a16:creationId xmlns:a16="http://schemas.microsoft.com/office/drawing/2014/main" id="{ACE42902-9569-1ED5-97FC-8B2A1CD3C5CE}"/>
              </a:ext>
            </a:extLst>
          </p:cNvPr>
          <p:cNvSpPr/>
          <p:nvPr/>
        </p:nvSpPr>
        <p:spPr>
          <a:xfrm>
            <a:off x="3780385" y="423532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CPF</a:t>
            </a:r>
          </a:p>
        </p:txBody>
      </p:sp>
      <p:pic>
        <p:nvPicPr>
          <p:cNvPr id="282" name="Gráfico 281" descr="Fechar com preenchimento sólido">
            <a:extLst>
              <a:ext uri="{FF2B5EF4-FFF2-40B4-BE49-F238E27FC236}">
                <a16:creationId xmlns:a16="http://schemas.microsoft.com/office/drawing/2014/main" id="{28AB1171-EABA-1B11-5B22-B0D66459E89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573004" y="6536"/>
            <a:ext cx="270233" cy="270233"/>
          </a:xfrm>
          <a:prstGeom prst="rect">
            <a:avLst/>
          </a:prstGeom>
        </p:spPr>
      </p:pic>
      <p:sp>
        <p:nvSpPr>
          <p:cNvPr id="283" name="Retângulo: Cantos Arredondados 282">
            <a:extLst>
              <a:ext uri="{FF2B5EF4-FFF2-40B4-BE49-F238E27FC236}">
                <a16:creationId xmlns:a16="http://schemas.microsoft.com/office/drawing/2014/main" id="{509C5652-D1A1-D97C-305B-DF4EE102DF8F}"/>
              </a:ext>
            </a:extLst>
          </p:cNvPr>
          <p:cNvSpPr/>
          <p:nvPr/>
        </p:nvSpPr>
        <p:spPr>
          <a:xfrm>
            <a:off x="3788912" y="763216"/>
            <a:ext cx="2586081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SENHA</a:t>
            </a:r>
          </a:p>
        </p:txBody>
      </p:sp>
      <p:sp>
        <p:nvSpPr>
          <p:cNvPr id="289" name="Retângulo: Cantos Arredondados 288">
            <a:extLst>
              <a:ext uri="{FF2B5EF4-FFF2-40B4-BE49-F238E27FC236}">
                <a16:creationId xmlns:a16="http://schemas.microsoft.com/office/drawing/2014/main" id="{4229CF71-DB64-641C-C766-E3488F0AB85D}"/>
              </a:ext>
            </a:extLst>
          </p:cNvPr>
          <p:cNvSpPr/>
          <p:nvPr/>
        </p:nvSpPr>
        <p:spPr>
          <a:xfrm>
            <a:off x="4376140" y="1254852"/>
            <a:ext cx="1475444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CONTINUAR</a:t>
            </a:r>
          </a:p>
        </p:txBody>
      </p: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49239474-101C-F71E-21D6-98EE2739D5AD}"/>
              </a:ext>
            </a:extLst>
          </p:cNvPr>
          <p:cNvSpPr txBox="1"/>
          <p:nvPr/>
        </p:nvSpPr>
        <p:spPr>
          <a:xfrm>
            <a:off x="3718872" y="-31682"/>
            <a:ext cx="131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6BB10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76477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80452" y="8338285"/>
            <a:ext cx="411263" cy="380378"/>
            <a:chOff x="33624" y="5346713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A26785-1D81-64C5-3403-9E5BFD8560B0}"/>
              </a:ext>
            </a:extLst>
          </p:cNvPr>
          <p:cNvGrpSpPr/>
          <p:nvPr/>
        </p:nvGrpSpPr>
        <p:grpSpPr>
          <a:xfrm>
            <a:off x="1373734" y="610951"/>
            <a:ext cx="4151279" cy="288518"/>
            <a:chOff x="2367797" y="698043"/>
            <a:chExt cx="7380052" cy="512922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2097E0-E80C-E396-B6EB-7A8B05617F4D}"/>
                </a:ext>
              </a:extLst>
            </p:cNvPr>
            <p:cNvSpPr/>
            <p:nvPr/>
          </p:nvSpPr>
          <p:spPr>
            <a:xfrm>
              <a:off x="2367797" y="698043"/>
              <a:ext cx="7380052" cy="512653"/>
            </a:xfrm>
            <a:prstGeom prst="roundRect">
              <a:avLst/>
            </a:prstGeom>
            <a:noFill/>
            <a:ln>
              <a:solidFill>
                <a:srgbClr val="F6BB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E4827B7-5733-B338-6318-40EE46C603B1}"/>
                </a:ext>
              </a:extLst>
            </p:cNvPr>
            <p:cNvSpPr txBox="1"/>
            <p:nvPr/>
          </p:nvSpPr>
          <p:spPr>
            <a:xfrm>
              <a:off x="2719434" y="769704"/>
              <a:ext cx="2045179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Barra de busca</a:t>
              </a:r>
            </a:p>
          </p:txBody>
        </p:sp>
        <p:pic>
          <p:nvPicPr>
            <p:cNvPr id="9" name="Gráfico 8" descr="Lupa com preenchimento sólido">
              <a:extLst>
                <a:ext uri="{FF2B5EF4-FFF2-40B4-BE49-F238E27FC236}">
                  <a16:creationId xmlns:a16="http://schemas.microsoft.com/office/drawing/2014/main" id="{E0A7D4BC-F536-EB02-DE0F-735B71AC0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02615" y="753714"/>
              <a:ext cx="369332" cy="369332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491D76B-84C3-8ED4-B38E-CF8D0D525344}"/>
              </a:ext>
            </a:extLst>
          </p:cNvPr>
          <p:cNvGrpSpPr/>
          <p:nvPr/>
        </p:nvGrpSpPr>
        <p:grpSpPr>
          <a:xfrm>
            <a:off x="1048008" y="4456235"/>
            <a:ext cx="1077990" cy="1067332"/>
            <a:chOff x="1838871" y="4048026"/>
            <a:chExt cx="2328408" cy="2527374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3BEC40AB-8CFF-2E84-B9BE-80DCD05BC53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F3663DF-26E1-548B-07BA-531745041EE0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54F2A57-1340-980C-E5A7-45001C9E197D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86C7B084-5422-F694-7557-A415039BF43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31233ACA-B2E8-ED83-0CFA-E50DDDC94A3E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0F69F79-585A-7132-165C-48F870C015BC}"/>
              </a:ext>
            </a:extLst>
          </p:cNvPr>
          <p:cNvGrpSpPr/>
          <p:nvPr/>
        </p:nvGrpSpPr>
        <p:grpSpPr>
          <a:xfrm>
            <a:off x="4671223" y="4456235"/>
            <a:ext cx="1077990" cy="1067332"/>
            <a:chOff x="1838871" y="4048026"/>
            <a:chExt cx="2328408" cy="2527374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1A99BCF-CD1F-1488-7AB4-925B6D8224B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63C4E7B-93AD-BB2B-2BB1-C5AD1DD83B90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1EA26D0-7C91-B121-C4AF-E8DA0A5BCDD7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70CE724E-30B0-3958-DA18-CC24ADB9E0C8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3BA56E7-51E4-8665-12E8-B50B65AC11E7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3F1054E9-5BE8-FFDB-C980-2588D5B982CD}"/>
              </a:ext>
            </a:extLst>
          </p:cNvPr>
          <p:cNvGrpSpPr/>
          <p:nvPr/>
        </p:nvGrpSpPr>
        <p:grpSpPr>
          <a:xfrm>
            <a:off x="2880881" y="4460568"/>
            <a:ext cx="1077990" cy="1067332"/>
            <a:chOff x="1838871" y="4048026"/>
            <a:chExt cx="2328408" cy="2527374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CBD12551-F296-284D-695E-884AF6A75D4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71E9F94E-BFFD-320E-D95F-1E935599C2BF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E509AB58-FF70-29D3-53AE-B26833F766F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B0BC7440-DDB6-B5FF-D199-4E4413B3AD52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7291D7F0-6C0D-BA88-63CB-5DA227765F0F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09D3C5FB-0361-596E-C463-0914C4A0E479}"/>
              </a:ext>
            </a:extLst>
          </p:cNvPr>
          <p:cNvGrpSpPr/>
          <p:nvPr/>
        </p:nvGrpSpPr>
        <p:grpSpPr>
          <a:xfrm>
            <a:off x="1076242" y="5928834"/>
            <a:ext cx="1077990" cy="1067332"/>
            <a:chOff x="1838871" y="4048026"/>
            <a:chExt cx="2328408" cy="2527374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287C314E-958A-2F4F-C2CC-E2B3C0CD209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43E6B64-3B5C-A5DF-D092-DA29CF1FE1DE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19C5C98D-35CB-3238-76A4-33E877ADD0BE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D918CC59-FB18-93CE-D91B-5867860A5E93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5413CF73-4FC1-46F0-D063-F7D89E057A7A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8B4A2B8-0C3D-AEF8-301F-9445DB13327A}"/>
              </a:ext>
            </a:extLst>
          </p:cNvPr>
          <p:cNvGrpSpPr/>
          <p:nvPr/>
        </p:nvGrpSpPr>
        <p:grpSpPr>
          <a:xfrm>
            <a:off x="4712890" y="5928834"/>
            <a:ext cx="1077990" cy="1067332"/>
            <a:chOff x="1838871" y="4048026"/>
            <a:chExt cx="2328408" cy="2527374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FA91479E-D26C-035F-517F-2376F910BBE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40203914-C2AB-AB62-AED0-4FEAC62629B3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2874626F-DECB-840C-6861-E5139EF4CA07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959E217C-8E30-1528-212C-823E2E1EF097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BF530E16-2EB9-E19F-B749-787E7983A426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3585ACD5-9B95-F883-8D47-CDCFDBF46D4D}"/>
              </a:ext>
            </a:extLst>
          </p:cNvPr>
          <p:cNvGrpSpPr/>
          <p:nvPr/>
        </p:nvGrpSpPr>
        <p:grpSpPr>
          <a:xfrm>
            <a:off x="2891402" y="5914090"/>
            <a:ext cx="1077990" cy="1067333"/>
            <a:chOff x="1838871" y="4048025"/>
            <a:chExt cx="2328408" cy="2527375"/>
          </a:xfrm>
        </p:grpSpPr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D95B1D39-BDD8-BF23-90B3-28DDCE0B431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979FD194-07E6-4999-3AD5-24B0A23EA424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70A5D31F-1F05-541E-A6EA-E3F91F1FB503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87" name="Retângulo: Cantos Arredondados 86">
              <a:extLst>
                <a:ext uri="{FF2B5EF4-FFF2-40B4-BE49-F238E27FC236}">
                  <a16:creationId xmlns:a16="http://schemas.microsoft.com/office/drawing/2014/main" id="{48A18DC7-B836-0764-4558-2BC341331EF3}"/>
                </a:ext>
              </a:extLst>
            </p:cNvPr>
            <p:cNvSpPr/>
            <p:nvPr/>
          </p:nvSpPr>
          <p:spPr>
            <a:xfrm>
              <a:off x="1866182" y="4048025"/>
              <a:ext cx="2260121" cy="1416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320D6EA2-CF47-1C6B-6419-85E7D67D2B94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A089E878-0E63-19EB-A6BD-70E9D9483719}"/>
              </a:ext>
            </a:extLst>
          </p:cNvPr>
          <p:cNvGrpSpPr/>
          <p:nvPr/>
        </p:nvGrpSpPr>
        <p:grpSpPr>
          <a:xfrm>
            <a:off x="1076242" y="1336388"/>
            <a:ext cx="1077990" cy="1067332"/>
            <a:chOff x="1838871" y="4048026"/>
            <a:chExt cx="2328408" cy="2527374"/>
          </a:xfrm>
        </p:grpSpPr>
        <p:sp>
          <p:nvSpPr>
            <p:cNvPr id="90" name="Retângulo: Cantos Arredondados 89">
              <a:extLst>
                <a:ext uri="{FF2B5EF4-FFF2-40B4-BE49-F238E27FC236}">
                  <a16:creationId xmlns:a16="http://schemas.microsoft.com/office/drawing/2014/main" id="{E783740F-3F89-D1F2-DC01-45F36FE42D7B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666CA2D0-9CBB-5949-834E-192DD8B30EDC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C5357686-79BE-E32B-1457-BDC061DE2F9F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93" name="Retângulo: Cantos Arredondados 92">
              <a:extLst>
                <a:ext uri="{FF2B5EF4-FFF2-40B4-BE49-F238E27FC236}">
                  <a16:creationId xmlns:a16="http://schemas.microsoft.com/office/drawing/2014/main" id="{8E9FB27A-C03A-A470-A52F-870D8214A39E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87AD5BC9-49A8-8593-F852-A2E5B840F9B6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AA38EC93-D5FE-0904-794C-023D22B3CD1F}"/>
              </a:ext>
            </a:extLst>
          </p:cNvPr>
          <p:cNvGrpSpPr/>
          <p:nvPr/>
        </p:nvGrpSpPr>
        <p:grpSpPr>
          <a:xfrm>
            <a:off x="4712890" y="1336388"/>
            <a:ext cx="1077990" cy="1067332"/>
            <a:chOff x="1838871" y="4048026"/>
            <a:chExt cx="2328408" cy="2527374"/>
          </a:xfrm>
        </p:grpSpPr>
        <p:sp>
          <p:nvSpPr>
            <p:cNvPr id="96" name="Retângulo: Cantos Arredondados 95">
              <a:extLst>
                <a:ext uri="{FF2B5EF4-FFF2-40B4-BE49-F238E27FC236}">
                  <a16:creationId xmlns:a16="http://schemas.microsoft.com/office/drawing/2014/main" id="{B94F861F-2FAB-F294-D281-483A4E832946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23362F38-BBB0-687F-D56F-2F15EBFB2781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72135A09-538C-6635-A37A-C0672C7F2732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99" name="Retângulo: Cantos Arredondados 98">
              <a:extLst>
                <a:ext uri="{FF2B5EF4-FFF2-40B4-BE49-F238E27FC236}">
                  <a16:creationId xmlns:a16="http://schemas.microsoft.com/office/drawing/2014/main" id="{F6DA54A1-F8FE-B3FF-92A7-12A9997E211D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9C98D4A6-CC57-9D47-FE50-F044E2D3C448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8296FE1B-8AD3-8882-91C2-924904ADFE78}"/>
              </a:ext>
            </a:extLst>
          </p:cNvPr>
          <p:cNvGrpSpPr/>
          <p:nvPr/>
        </p:nvGrpSpPr>
        <p:grpSpPr>
          <a:xfrm>
            <a:off x="2885905" y="1341722"/>
            <a:ext cx="1077990" cy="1067332"/>
            <a:chOff x="1838871" y="4048026"/>
            <a:chExt cx="2328408" cy="2527374"/>
          </a:xfrm>
        </p:grpSpPr>
        <p:sp>
          <p:nvSpPr>
            <p:cNvPr id="102" name="Retângulo: Cantos Arredondados 101">
              <a:extLst>
                <a:ext uri="{FF2B5EF4-FFF2-40B4-BE49-F238E27FC236}">
                  <a16:creationId xmlns:a16="http://schemas.microsoft.com/office/drawing/2014/main" id="{F8383084-72E1-4898-7892-DEBA627E8D84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5914F1AF-4BEB-EDA4-14F6-F045BC03DB1E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D332A06D-BF54-4C5F-5FFC-3A95A103340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05" name="Retângulo: Cantos Arredondados 104">
              <a:extLst>
                <a:ext uri="{FF2B5EF4-FFF2-40B4-BE49-F238E27FC236}">
                  <a16:creationId xmlns:a16="http://schemas.microsoft.com/office/drawing/2014/main" id="{F45042ED-E218-72F4-2255-739580308120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C6EF9DC8-6148-6339-29A2-B81EF686886E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C6AD5B22-6A0A-07C0-2077-F58C43BFA78E}"/>
              </a:ext>
            </a:extLst>
          </p:cNvPr>
          <p:cNvGrpSpPr/>
          <p:nvPr/>
        </p:nvGrpSpPr>
        <p:grpSpPr>
          <a:xfrm>
            <a:off x="1060652" y="2922620"/>
            <a:ext cx="1077990" cy="1067332"/>
            <a:chOff x="1838871" y="4048026"/>
            <a:chExt cx="2328408" cy="2527374"/>
          </a:xfrm>
        </p:grpSpPr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8706DF24-8E75-5503-D991-0F7CE318B28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E2BDB6E1-67A4-FE3B-38DA-601B9E627520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71E7730A-3E52-11CA-36E4-0D56EA7E8391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64CA4152-581C-8955-B5E6-2E18535B84E8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45AA51C-FA94-026B-F3D3-FE6948114FD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3AACED39-47CD-CFB2-CAE2-126F4CCBD5FB}"/>
              </a:ext>
            </a:extLst>
          </p:cNvPr>
          <p:cNvGrpSpPr/>
          <p:nvPr/>
        </p:nvGrpSpPr>
        <p:grpSpPr>
          <a:xfrm>
            <a:off x="4707407" y="2929747"/>
            <a:ext cx="1077990" cy="1067332"/>
            <a:chOff x="1838871" y="4048026"/>
            <a:chExt cx="2328408" cy="2527374"/>
          </a:xfrm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6FAB374E-967D-CD7A-865E-267D6EF4942B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F742599C-AA13-45D8-F64A-E9578B6290A9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D8363BFF-73AA-26D5-F0ED-E865EA951C0F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EB2A05C3-F381-4AEB-9D14-77EF88AA073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ABFAE171-89C9-A235-5CBA-C433C7FA9FA9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BFCB4A14-5B71-A78E-F691-D7AC7FAD73B3}"/>
              </a:ext>
            </a:extLst>
          </p:cNvPr>
          <p:cNvGrpSpPr/>
          <p:nvPr/>
        </p:nvGrpSpPr>
        <p:grpSpPr>
          <a:xfrm>
            <a:off x="2875423" y="2933782"/>
            <a:ext cx="1077990" cy="1067333"/>
            <a:chOff x="1838871" y="4048025"/>
            <a:chExt cx="2328408" cy="2527375"/>
          </a:xfrm>
        </p:grpSpPr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450FD33E-F0B4-723E-EF18-698CEC8D01A7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A5E2B4D1-D4D5-1032-5753-686A5134322E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1F373F06-E527-1071-B896-9CD2E9A94B5F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EE0155F6-BA79-D28E-0FD7-2152860E3D4B}"/>
                </a:ext>
              </a:extLst>
            </p:cNvPr>
            <p:cNvSpPr/>
            <p:nvPr/>
          </p:nvSpPr>
          <p:spPr>
            <a:xfrm>
              <a:off x="1866182" y="4048025"/>
              <a:ext cx="2260121" cy="1416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DBEAB819-722C-27E6-05F6-97655C071AAF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F7B66182-0239-2BB7-221B-D6740E38A951}"/>
              </a:ext>
            </a:extLst>
          </p:cNvPr>
          <p:cNvGrpSpPr/>
          <p:nvPr/>
        </p:nvGrpSpPr>
        <p:grpSpPr>
          <a:xfrm>
            <a:off x="1076242" y="7412519"/>
            <a:ext cx="1077990" cy="1067332"/>
            <a:chOff x="1838871" y="4048026"/>
            <a:chExt cx="2328408" cy="2527374"/>
          </a:xfrm>
        </p:grpSpPr>
        <p:sp>
          <p:nvSpPr>
            <p:cNvPr id="126" name="Retângulo: Cantos Arredondados 125">
              <a:extLst>
                <a:ext uri="{FF2B5EF4-FFF2-40B4-BE49-F238E27FC236}">
                  <a16:creationId xmlns:a16="http://schemas.microsoft.com/office/drawing/2014/main" id="{F784B4B9-6DD3-366C-4D77-CFC94741A560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7D7227B4-D71B-410C-7076-2227C261D215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CADFC42B-D3B4-1745-9CAB-1B7B7BF42452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441A5B79-3159-A6A4-BCAD-90C90CDFEC48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30" name="CaixaDeTexto 129">
              <a:extLst>
                <a:ext uri="{FF2B5EF4-FFF2-40B4-BE49-F238E27FC236}">
                  <a16:creationId xmlns:a16="http://schemas.microsoft.com/office/drawing/2014/main" id="{0E596975-CE71-A6C0-E7EC-E9F2B498A526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F6B8BC4A-32F9-A556-9426-DF33E9B27D86}"/>
              </a:ext>
            </a:extLst>
          </p:cNvPr>
          <p:cNvGrpSpPr/>
          <p:nvPr/>
        </p:nvGrpSpPr>
        <p:grpSpPr>
          <a:xfrm>
            <a:off x="4712890" y="7412519"/>
            <a:ext cx="1077990" cy="1067332"/>
            <a:chOff x="1838871" y="4048026"/>
            <a:chExt cx="2328408" cy="2527374"/>
          </a:xfrm>
        </p:grpSpPr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FE13E6B4-DB53-C59C-3DA5-C172FC2F7DF0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33" name="CaixaDeTexto 132">
              <a:extLst>
                <a:ext uri="{FF2B5EF4-FFF2-40B4-BE49-F238E27FC236}">
                  <a16:creationId xmlns:a16="http://schemas.microsoft.com/office/drawing/2014/main" id="{DC26FC58-FB2E-BCFB-CE30-5A4D916ED876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8AA99CAE-7EC4-A309-8E0F-CD5A192CF88A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35" name="Retângulo: Cantos Arredondados 134">
              <a:extLst>
                <a:ext uri="{FF2B5EF4-FFF2-40B4-BE49-F238E27FC236}">
                  <a16:creationId xmlns:a16="http://schemas.microsoft.com/office/drawing/2014/main" id="{36A5943E-6305-D16B-218B-9B931669A25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6A3C05C7-8FB9-EB21-8A98-BD5EE30CF3EB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729618A2-6531-C118-6EBF-281E194A5F9C}"/>
              </a:ext>
            </a:extLst>
          </p:cNvPr>
          <p:cNvGrpSpPr/>
          <p:nvPr/>
        </p:nvGrpSpPr>
        <p:grpSpPr>
          <a:xfrm>
            <a:off x="2891402" y="7397775"/>
            <a:ext cx="1077990" cy="1067333"/>
            <a:chOff x="1838871" y="4048025"/>
            <a:chExt cx="2328408" cy="2527375"/>
          </a:xfrm>
        </p:grpSpPr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C1FB794D-4412-7A17-57D1-F574C3D8E7E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39" name="CaixaDeTexto 138">
              <a:extLst>
                <a:ext uri="{FF2B5EF4-FFF2-40B4-BE49-F238E27FC236}">
                  <a16:creationId xmlns:a16="http://schemas.microsoft.com/office/drawing/2014/main" id="{D3E463FB-E7F3-99B3-23DF-35D1AE30C141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49512A57-D7DA-E995-444D-8EBAB72E34F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41" name="Retângulo: Cantos Arredondados 140">
              <a:extLst>
                <a:ext uri="{FF2B5EF4-FFF2-40B4-BE49-F238E27FC236}">
                  <a16:creationId xmlns:a16="http://schemas.microsoft.com/office/drawing/2014/main" id="{C5406BD3-D404-B45C-B93F-DFA62A931173}"/>
                </a:ext>
              </a:extLst>
            </p:cNvPr>
            <p:cNvSpPr/>
            <p:nvPr/>
          </p:nvSpPr>
          <p:spPr>
            <a:xfrm>
              <a:off x="1866182" y="4048025"/>
              <a:ext cx="2260121" cy="1416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C81C563A-8562-9F76-B39E-8B673C539F0E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5BEED8A7-041F-3486-FB6E-2115FA50382B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3171C83E-2127-83AE-66D1-BCC7399F7F09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193" name="Agrupar 192">
              <a:extLst>
                <a:ext uri="{FF2B5EF4-FFF2-40B4-BE49-F238E27FC236}">
                  <a16:creationId xmlns:a16="http://schemas.microsoft.com/office/drawing/2014/main" id="{3371FFF8-4B8F-A691-85F6-39AE519D6000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200" name="Retângulo 199">
                <a:extLst>
                  <a:ext uri="{FF2B5EF4-FFF2-40B4-BE49-F238E27FC236}">
                    <a16:creationId xmlns:a16="http://schemas.microsoft.com/office/drawing/2014/main" id="{8A0F1689-272D-1E05-544B-BB4F06D61CD8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201" name="CaixaDeTexto 200">
                <a:extLst>
                  <a:ext uri="{FF2B5EF4-FFF2-40B4-BE49-F238E27FC236}">
                    <a16:creationId xmlns:a16="http://schemas.microsoft.com/office/drawing/2014/main" id="{E1AF83C5-8857-4F57-5517-8BEB14989208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194" name="CaixaDeTexto 193">
              <a:extLst>
                <a:ext uri="{FF2B5EF4-FFF2-40B4-BE49-F238E27FC236}">
                  <a16:creationId xmlns:a16="http://schemas.microsoft.com/office/drawing/2014/main" id="{188941E0-3553-319F-A998-4AABA5503BC5}"/>
                </a:ext>
              </a:extLst>
            </p:cNvPr>
            <p:cNvSpPr txBox="1"/>
            <p:nvPr/>
          </p:nvSpPr>
          <p:spPr>
            <a:xfrm>
              <a:off x="3982563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195" name="CaixaDeTexto 194">
              <a:extLst>
                <a:ext uri="{FF2B5EF4-FFF2-40B4-BE49-F238E27FC236}">
                  <a16:creationId xmlns:a16="http://schemas.microsoft.com/office/drawing/2014/main" id="{4C65334C-477A-5400-4020-AFA3F98DD731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196" name="CaixaDeTexto 195">
              <a:extLst>
                <a:ext uri="{FF2B5EF4-FFF2-40B4-BE49-F238E27FC236}">
                  <a16:creationId xmlns:a16="http://schemas.microsoft.com/office/drawing/2014/main" id="{43249D11-EFF1-7848-3295-35169E99719D}"/>
                </a:ext>
              </a:extLst>
            </p:cNvPr>
            <p:cNvSpPr txBox="1"/>
            <p:nvPr/>
          </p:nvSpPr>
          <p:spPr>
            <a:xfrm>
              <a:off x="2599831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197" name="CaixaDeTexto 196">
              <a:extLst>
                <a:ext uri="{FF2B5EF4-FFF2-40B4-BE49-F238E27FC236}">
                  <a16:creationId xmlns:a16="http://schemas.microsoft.com/office/drawing/2014/main" id="{4900EE19-B519-1797-C219-6AE247D54391}"/>
                </a:ext>
              </a:extLst>
            </p:cNvPr>
            <p:cNvSpPr txBox="1"/>
            <p:nvPr/>
          </p:nvSpPr>
          <p:spPr>
            <a:xfrm>
              <a:off x="338646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198" name="Gráfico 197" descr="Carrinho de compras com preenchimento sólido">
              <a:extLst>
                <a:ext uri="{FF2B5EF4-FFF2-40B4-BE49-F238E27FC236}">
                  <a16:creationId xmlns:a16="http://schemas.microsoft.com/office/drawing/2014/main" id="{521D9178-8603-FE0B-6342-056256A76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31956" y="10351"/>
              <a:ext cx="234918" cy="234918"/>
            </a:xfrm>
            <a:prstGeom prst="rect">
              <a:avLst/>
            </a:prstGeom>
          </p:spPr>
        </p:pic>
        <p:pic>
          <p:nvPicPr>
            <p:cNvPr id="199" name="Gráfico 198" descr="Usuário com preenchimento sólido">
              <a:extLst>
                <a:ext uri="{FF2B5EF4-FFF2-40B4-BE49-F238E27FC236}">
                  <a16:creationId xmlns:a16="http://schemas.microsoft.com/office/drawing/2014/main" id="{7090F12F-6C27-52D0-6EE5-973BDE102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  <p:grpSp>
        <p:nvGrpSpPr>
          <p:cNvPr id="202" name="Agrupar 201">
            <a:extLst>
              <a:ext uri="{FF2B5EF4-FFF2-40B4-BE49-F238E27FC236}">
                <a16:creationId xmlns:a16="http://schemas.microsoft.com/office/drawing/2014/main" id="{A2149E1E-5C21-8201-F7B9-54228505B870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203" name="Retângulo 202">
              <a:extLst>
                <a:ext uri="{FF2B5EF4-FFF2-40B4-BE49-F238E27FC236}">
                  <a16:creationId xmlns:a16="http://schemas.microsoft.com/office/drawing/2014/main" id="{6B6C93BB-5962-18E0-7582-32AD3E46ED0E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204" name="Imagem 203">
              <a:extLst>
                <a:ext uri="{FF2B5EF4-FFF2-40B4-BE49-F238E27FC236}">
                  <a16:creationId xmlns:a16="http://schemas.microsoft.com/office/drawing/2014/main" id="{B34D0B57-62D7-FD00-484D-8DABD638E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EA51CD48-2225-647B-D2A4-1CFB8F70969F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EA51CD48-2225-647B-D2A4-1CFB8F7096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6" name="Tinta 205">
                  <a:extLst>
                    <a:ext uri="{FF2B5EF4-FFF2-40B4-BE49-F238E27FC236}">
                      <a16:creationId xmlns:a16="http://schemas.microsoft.com/office/drawing/2014/main" id="{CE63A57E-8045-7716-CC47-13B00927E278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>
            <p:pic>
              <p:nvPicPr>
                <p:cNvPr id="206" name="Tinta 205">
                  <a:extLst>
                    <a:ext uri="{FF2B5EF4-FFF2-40B4-BE49-F238E27FC236}">
                      <a16:creationId xmlns:a16="http://schemas.microsoft.com/office/drawing/2014/main" id="{CE63A57E-8045-7716-CC47-13B00927E27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7" name="Tinta 206">
                  <a:extLst>
                    <a:ext uri="{FF2B5EF4-FFF2-40B4-BE49-F238E27FC236}">
                      <a16:creationId xmlns:a16="http://schemas.microsoft.com/office/drawing/2014/main" id="{C55FFC47-D863-325D-ABE0-A454416360F9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>
            <p:pic>
              <p:nvPicPr>
                <p:cNvPr id="207" name="Tinta 206">
                  <a:extLst>
                    <a:ext uri="{FF2B5EF4-FFF2-40B4-BE49-F238E27FC236}">
                      <a16:creationId xmlns:a16="http://schemas.microsoft.com/office/drawing/2014/main" id="{C55FFC47-D863-325D-ABE0-A454416360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19508A9B-7460-E5F5-6094-BC7C674FE3B5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19508A9B-7460-E5F5-6094-BC7C674FE3B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F2D69C58-8F7C-B12E-EB78-7C9E0A89D433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F2D69C58-8F7C-B12E-EB78-7C9E0A89D43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B950C4E9-D00B-C2B8-8740-90E06FF4F71D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B950C4E9-D00B-C2B8-8740-90E06FF4F71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1" name="CaixaDeTexto 210">
              <a:extLst>
                <a:ext uri="{FF2B5EF4-FFF2-40B4-BE49-F238E27FC236}">
                  <a16:creationId xmlns:a16="http://schemas.microsoft.com/office/drawing/2014/main" id="{6619FC57-F907-AB0F-851F-A6A59AFC6CB0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40B01B2C-C038-3518-F6AB-BEFB941FA0DC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40B01B2C-C038-3518-F6AB-BEFB941FA0D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E8FC5EF3-04F1-190B-F073-F065E072FAAA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E8FC5EF3-04F1-190B-F073-F065E072FAA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1B73742B-843C-65DB-BE44-0E7E8B5931CB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1B73742B-843C-65DB-BE44-0E7E8B5931C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27" name="Imagem 226">
              <a:extLst>
                <a:ext uri="{FF2B5EF4-FFF2-40B4-BE49-F238E27FC236}">
                  <a16:creationId xmlns:a16="http://schemas.microsoft.com/office/drawing/2014/main" id="{BC9054C5-04F4-2E54-A2A3-A29B358EC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3376D2B2-3D35-7A2C-84C4-FBCA2CD3C70F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3376D2B2-3D35-7A2C-84C4-FBCA2CD3C70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F5A2EDCF-592F-514B-C7C6-5C0D2D2C86CF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F5A2EDCF-592F-514B-C7C6-5C0D2D2C86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44" name="Imagem 243">
              <a:extLst>
                <a:ext uri="{FF2B5EF4-FFF2-40B4-BE49-F238E27FC236}">
                  <a16:creationId xmlns:a16="http://schemas.microsoft.com/office/drawing/2014/main" id="{BDCEC1E0-A775-BFED-C2C4-DA15AC330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245" name="Fluxograma: Conector 244">
              <a:extLst>
                <a:ext uri="{FF2B5EF4-FFF2-40B4-BE49-F238E27FC236}">
                  <a16:creationId xmlns:a16="http://schemas.microsoft.com/office/drawing/2014/main" id="{50EF302C-D337-3DC1-7060-F4E45A813A68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CaixaDeTexto 245">
              <a:extLst>
                <a:ext uri="{FF2B5EF4-FFF2-40B4-BE49-F238E27FC236}">
                  <a16:creationId xmlns:a16="http://schemas.microsoft.com/office/drawing/2014/main" id="{941E70D0-651C-0099-3E24-6935FEA2324A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47" name="CaixaDeTexto 246">
              <a:extLst>
                <a:ext uri="{FF2B5EF4-FFF2-40B4-BE49-F238E27FC236}">
                  <a16:creationId xmlns:a16="http://schemas.microsoft.com/office/drawing/2014/main" id="{EF1A5B45-95F2-2088-5E1C-2BEFE6D32765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48" name="CaixaDeTexto 247">
              <a:extLst>
                <a:ext uri="{FF2B5EF4-FFF2-40B4-BE49-F238E27FC236}">
                  <a16:creationId xmlns:a16="http://schemas.microsoft.com/office/drawing/2014/main" id="{E7E05819-4E22-A292-05EE-B8E644E6524B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49" name="Fluxograma: Conector 248">
              <a:extLst>
                <a:ext uri="{FF2B5EF4-FFF2-40B4-BE49-F238E27FC236}">
                  <a16:creationId xmlns:a16="http://schemas.microsoft.com/office/drawing/2014/main" id="{B07A56DB-4C18-57F9-0D10-1503B3EACBF8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Fluxograma: Conector 249">
              <a:extLst>
                <a:ext uri="{FF2B5EF4-FFF2-40B4-BE49-F238E27FC236}">
                  <a16:creationId xmlns:a16="http://schemas.microsoft.com/office/drawing/2014/main" id="{BD365683-6F54-D3FC-710F-1F6F4B0D2AD0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CaixaDeTexto 250">
              <a:extLst>
                <a:ext uri="{FF2B5EF4-FFF2-40B4-BE49-F238E27FC236}">
                  <a16:creationId xmlns:a16="http://schemas.microsoft.com/office/drawing/2014/main" id="{EB566CD4-02DD-45D9-DF78-5270604F9B5D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193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B35D33A-01E0-0AD9-5EEF-E30EBA27A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185"/>
          <a:stretch/>
        </p:blipFill>
        <p:spPr>
          <a:xfrm>
            <a:off x="1649732" y="8376568"/>
            <a:ext cx="3390313" cy="19133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D67DA1-576C-8718-B331-64E13616F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02" y="3209511"/>
            <a:ext cx="3110068" cy="2227741"/>
          </a:xfrm>
          <a:prstGeom prst="rect">
            <a:avLst/>
          </a:prstGeom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80452" y="8338285"/>
            <a:ext cx="411263" cy="380378"/>
            <a:chOff x="33624" y="5346713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A26785-1D81-64C5-3403-9E5BFD8560B0}"/>
              </a:ext>
            </a:extLst>
          </p:cNvPr>
          <p:cNvGrpSpPr/>
          <p:nvPr/>
        </p:nvGrpSpPr>
        <p:grpSpPr>
          <a:xfrm>
            <a:off x="1373734" y="610951"/>
            <a:ext cx="4151279" cy="288367"/>
            <a:chOff x="2367797" y="698043"/>
            <a:chExt cx="7380052" cy="512653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2097E0-E80C-E396-B6EB-7A8B05617F4D}"/>
                </a:ext>
              </a:extLst>
            </p:cNvPr>
            <p:cNvSpPr/>
            <p:nvPr/>
          </p:nvSpPr>
          <p:spPr>
            <a:xfrm>
              <a:off x="2367797" y="698043"/>
              <a:ext cx="7380052" cy="512653"/>
            </a:xfrm>
            <a:prstGeom prst="roundRect">
              <a:avLst/>
            </a:prstGeom>
            <a:noFill/>
            <a:ln>
              <a:solidFill>
                <a:srgbClr val="F6BB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E4827B7-5733-B338-6318-40EE46C603B1}"/>
                </a:ext>
              </a:extLst>
            </p:cNvPr>
            <p:cNvSpPr txBox="1"/>
            <p:nvPr/>
          </p:nvSpPr>
          <p:spPr>
            <a:xfrm>
              <a:off x="2719434" y="742909"/>
              <a:ext cx="2045179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Barra de busca</a:t>
              </a:r>
            </a:p>
          </p:txBody>
        </p:sp>
        <p:pic>
          <p:nvPicPr>
            <p:cNvPr id="9" name="Gráfico 8" descr="Lupa com preenchimento sólido">
              <a:extLst>
                <a:ext uri="{FF2B5EF4-FFF2-40B4-BE49-F238E27FC236}">
                  <a16:creationId xmlns:a16="http://schemas.microsoft.com/office/drawing/2014/main" id="{E0A7D4BC-F536-EB02-DE0F-735B71AC0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2615" y="753714"/>
              <a:ext cx="369332" cy="369332"/>
            </a:xfrm>
            <a:prstGeom prst="rect">
              <a:avLst/>
            </a:prstGeom>
          </p:spPr>
        </p:pic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9A40F01A-8E97-2C3B-71EE-3C11D858D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747" y="1113228"/>
            <a:ext cx="4148384" cy="23780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DF46E9-B21D-622B-D9FA-044624B409EF}"/>
              </a:ext>
            </a:extLst>
          </p:cNvPr>
          <p:cNvSpPr txBox="1"/>
          <p:nvPr/>
        </p:nvSpPr>
        <p:spPr>
          <a:xfrm>
            <a:off x="1293745" y="5470573"/>
            <a:ext cx="132887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Você poderia gostar: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20FF44-5A06-F7DB-CFE4-8CDE69453D80}"/>
              </a:ext>
            </a:extLst>
          </p:cNvPr>
          <p:cNvGrpSpPr/>
          <p:nvPr/>
        </p:nvGrpSpPr>
        <p:grpSpPr>
          <a:xfrm>
            <a:off x="1360843" y="5739299"/>
            <a:ext cx="749512" cy="643438"/>
            <a:chOff x="1866181" y="4048026"/>
            <a:chExt cx="2260121" cy="2527374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66F3DA4-5104-656C-C4BB-417B09A25363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B0182B88-6F0B-2849-787B-649B6C5FB15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C551286-23D0-37F4-D5DE-127EE7CA3195}"/>
              </a:ext>
            </a:extLst>
          </p:cNvPr>
          <p:cNvGrpSpPr/>
          <p:nvPr/>
        </p:nvGrpSpPr>
        <p:grpSpPr>
          <a:xfrm>
            <a:off x="4776959" y="5735763"/>
            <a:ext cx="749512" cy="643438"/>
            <a:chOff x="1866181" y="4048026"/>
            <a:chExt cx="2260121" cy="252737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EA09DAA-869B-3CD3-516F-2109011EC67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23603F8B-4A24-755C-4D1F-24F860618F6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2B24D3A-80B9-9627-D1C7-E8BAE7C39FED}"/>
              </a:ext>
            </a:extLst>
          </p:cNvPr>
          <p:cNvGrpSpPr/>
          <p:nvPr/>
        </p:nvGrpSpPr>
        <p:grpSpPr>
          <a:xfrm>
            <a:off x="3068901" y="5748822"/>
            <a:ext cx="749512" cy="643438"/>
            <a:chOff x="1866181" y="4048026"/>
            <a:chExt cx="2260121" cy="252737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62E15D46-DFBF-5770-351E-F8757BA4D88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A929634-F7DC-D77F-60B6-B68D938C17F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91EBD39-CBC0-7492-0D6D-5B6FDB11FF99}"/>
              </a:ext>
            </a:extLst>
          </p:cNvPr>
          <p:cNvSpPr txBox="1"/>
          <p:nvPr/>
        </p:nvSpPr>
        <p:spPr>
          <a:xfrm>
            <a:off x="1284075" y="6618580"/>
            <a:ext cx="85564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Feedbacks:</a:t>
            </a: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F5A153F3-E3F1-F900-DB59-23750F4418FA}"/>
              </a:ext>
            </a:extLst>
          </p:cNvPr>
          <p:cNvGrpSpPr/>
          <p:nvPr/>
        </p:nvGrpSpPr>
        <p:grpSpPr>
          <a:xfrm>
            <a:off x="1324336" y="6933800"/>
            <a:ext cx="411263" cy="380378"/>
            <a:chOff x="33624" y="5346713"/>
            <a:chExt cx="731134" cy="676228"/>
          </a:xfrm>
          <a:solidFill>
            <a:schemeClr val="accent5"/>
          </a:solidFill>
        </p:grpSpPr>
        <p:sp>
          <p:nvSpPr>
            <p:cNvPr id="54" name="Fluxograma: Conector 53">
              <a:extLst>
                <a:ext uri="{FF2B5EF4-FFF2-40B4-BE49-F238E27FC236}">
                  <a16:creationId xmlns:a16="http://schemas.microsoft.com/office/drawing/2014/main" id="{79CD1B08-D073-7DA6-6C5C-E4F09B55EF4B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FFADEFBD-15F7-CFFE-AA14-42BFBE4F30B1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MR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B0360442-57F2-480C-98B4-6399CB47EBFB}"/>
              </a:ext>
            </a:extLst>
          </p:cNvPr>
          <p:cNvGrpSpPr/>
          <p:nvPr/>
        </p:nvGrpSpPr>
        <p:grpSpPr>
          <a:xfrm>
            <a:off x="1334130" y="7367115"/>
            <a:ext cx="411263" cy="380378"/>
            <a:chOff x="33624" y="5346713"/>
            <a:chExt cx="731134" cy="676228"/>
          </a:xfrm>
          <a:solidFill>
            <a:schemeClr val="accent5"/>
          </a:solidFill>
        </p:grpSpPr>
        <p:sp>
          <p:nvSpPr>
            <p:cNvPr id="57" name="Fluxograma: Conector 56">
              <a:extLst>
                <a:ext uri="{FF2B5EF4-FFF2-40B4-BE49-F238E27FC236}">
                  <a16:creationId xmlns:a16="http://schemas.microsoft.com/office/drawing/2014/main" id="{FB96657B-1E2B-073A-AB6B-5EF8CA298DB7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E4A2DC09-2CCE-5C7A-6C0F-073C33AC2F8F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MR</a:t>
              </a: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2F93B265-4E83-F8E8-E6EA-8516A67C41EF}"/>
              </a:ext>
            </a:extLst>
          </p:cNvPr>
          <p:cNvGrpSpPr/>
          <p:nvPr/>
        </p:nvGrpSpPr>
        <p:grpSpPr>
          <a:xfrm>
            <a:off x="1331760" y="7776497"/>
            <a:ext cx="411263" cy="380378"/>
            <a:chOff x="33624" y="5346713"/>
            <a:chExt cx="731134" cy="676228"/>
          </a:xfrm>
          <a:solidFill>
            <a:schemeClr val="accent5"/>
          </a:solidFill>
        </p:grpSpPr>
        <p:sp>
          <p:nvSpPr>
            <p:cNvPr id="60" name="Fluxograma: Conector 59">
              <a:extLst>
                <a:ext uri="{FF2B5EF4-FFF2-40B4-BE49-F238E27FC236}">
                  <a16:creationId xmlns:a16="http://schemas.microsoft.com/office/drawing/2014/main" id="{9616AAC3-814D-8A32-DFFC-F89CF5B788DE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36F23BA8-1C58-4633-5A71-7AE33D013B62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MR</a:t>
              </a:r>
            </a:p>
          </p:txBody>
        </p:sp>
      </p:grp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9076C0D-A822-3C06-A382-70A20A0C9FC3}"/>
              </a:ext>
            </a:extLst>
          </p:cNvPr>
          <p:cNvSpPr txBox="1"/>
          <p:nvPr/>
        </p:nvSpPr>
        <p:spPr>
          <a:xfrm>
            <a:off x="1648532" y="6930556"/>
            <a:ext cx="1780467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MR</a:t>
            </a:r>
          </a:p>
          <a:p>
            <a:r>
              <a:rPr lang="pt-BR" sz="1013" dirty="0"/>
              <a:t>     </a:t>
            </a:r>
            <a:r>
              <a:rPr lang="pt-BR" sz="900" dirty="0" err="1"/>
              <a:t>fdeksfuhlçgurhegregetrg</a:t>
            </a:r>
            <a:endParaRPr lang="pt-BR" sz="1013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A2101FB1-1C64-4416-B9BE-66BA9AEC7292}"/>
              </a:ext>
            </a:extLst>
          </p:cNvPr>
          <p:cNvSpPr txBox="1"/>
          <p:nvPr/>
        </p:nvSpPr>
        <p:spPr>
          <a:xfrm>
            <a:off x="1657472" y="7325432"/>
            <a:ext cx="1780467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MR</a:t>
            </a:r>
          </a:p>
          <a:p>
            <a:r>
              <a:rPr lang="pt-BR" sz="1013" dirty="0"/>
              <a:t>     </a:t>
            </a:r>
            <a:r>
              <a:rPr lang="pt-BR" sz="900" dirty="0" err="1"/>
              <a:t>fdeksfuhlçgurhegregetrg</a:t>
            </a:r>
            <a:endParaRPr lang="pt-BR" sz="1013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ECD5D638-DCBA-12CD-56D0-C1C1B05B4F36}"/>
              </a:ext>
            </a:extLst>
          </p:cNvPr>
          <p:cNvSpPr txBox="1"/>
          <p:nvPr/>
        </p:nvSpPr>
        <p:spPr>
          <a:xfrm>
            <a:off x="1679663" y="7745509"/>
            <a:ext cx="1780467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MR</a:t>
            </a:r>
          </a:p>
          <a:p>
            <a:r>
              <a:rPr lang="pt-BR" sz="1013" dirty="0"/>
              <a:t>     </a:t>
            </a:r>
            <a:r>
              <a:rPr lang="pt-BR" sz="900" dirty="0" err="1"/>
              <a:t>fdeksfuhlçgurhegregetrg</a:t>
            </a:r>
            <a:endParaRPr lang="pt-BR" sz="1013" dirty="0"/>
          </a:p>
        </p:txBody>
      </p:sp>
      <p:grpSp>
        <p:nvGrpSpPr>
          <p:cNvPr id="143" name="Agrupar 142">
            <a:extLst>
              <a:ext uri="{FF2B5EF4-FFF2-40B4-BE49-F238E27FC236}">
                <a16:creationId xmlns:a16="http://schemas.microsoft.com/office/drawing/2014/main" id="{03EA091A-6D3A-4EB8-5215-D6BD030FAACC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144" name="Retângulo 143">
              <a:extLst>
                <a:ext uri="{FF2B5EF4-FFF2-40B4-BE49-F238E27FC236}">
                  <a16:creationId xmlns:a16="http://schemas.microsoft.com/office/drawing/2014/main" id="{17A1F7DA-296C-17CD-8117-F64A94600641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145" name="Imagem 144">
              <a:extLst>
                <a:ext uri="{FF2B5EF4-FFF2-40B4-BE49-F238E27FC236}">
                  <a16:creationId xmlns:a16="http://schemas.microsoft.com/office/drawing/2014/main" id="{5E9B89E2-CCAE-B9E7-11C5-F5692CBA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6" name="Tinta 145">
                  <a:extLst>
                    <a:ext uri="{FF2B5EF4-FFF2-40B4-BE49-F238E27FC236}">
                      <a16:creationId xmlns:a16="http://schemas.microsoft.com/office/drawing/2014/main" id="{E6D93C76-788B-7C7D-357F-D496E0AC15B1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>
            <p:pic>
              <p:nvPicPr>
                <p:cNvPr id="146" name="Tinta 145">
                  <a:extLst>
                    <a:ext uri="{FF2B5EF4-FFF2-40B4-BE49-F238E27FC236}">
                      <a16:creationId xmlns:a16="http://schemas.microsoft.com/office/drawing/2014/main" id="{E6D93C76-788B-7C7D-357F-D496E0AC15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7" name="Tinta 146">
                  <a:extLst>
                    <a:ext uri="{FF2B5EF4-FFF2-40B4-BE49-F238E27FC236}">
                      <a16:creationId xmlns:a16="http://schemas.microsoft.com/office/drawing/2014/main" id="{299B6A9C-80D3-F59C-42A0-A24E8EC4E00A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>
            <p:pic>
              <p:nvPicPr>
                <p:cNvPr id="147" name="Tinta 146">
                  <a:extLst>
                    <a:ext uri="{FF2B5EF4-FFF2-40B4-BE49-F238E27FC236}">
                      <a16:creationId xmlns:a16="http://schemas.microsoft.com/office/drawing/2014/main" id="{299B6A9C-80D3-F59C-42A0-A24E8EC4E0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143A10E5-37CF-7AEC-3BCE-B33821DE2904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143A10E5-37CF-7AEC-3BCE-B33821DE29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9" name="Tinta 148">
                  <a:extLst>
                    <a:ext uri="{FF2B5EF4-FFF2-40B4-BE49-F238E27FC236}">
                      <a16:creationId xmlns:a16="http://schemas.microsoft.com/office/drawing/2014/main" id="{83EE0885-A7EF-605F-F249-15DC66A706F6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>
            <p:pic>
              <p:nvPicPr>
                <p:cNvPr id="149" name="Tinta 148">
                  <a:extLst>
                    <a:ext uri="{FF2B5EF4-FFF2-40B4-BE49-F238E27FC236}">
                      <a16:creationId xmlns:a16="http://schemas.microsoft.com/office/drawing/2014/main" id="{83EE0885-A7EF-605F-F249-15DC66A706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0E1A68AB-CFA8-DB89-69DC-3C2B7EBB6DC7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0E1A68AB-CFA8-DB89-69DC-3C2B7EBB6D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B0FA46A3-74D9-87DC-CF2E-21C96651A738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B0FA46A3-74D9-87DC-CF2E-21C96651A7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A1E32EED-036F-1C72-86EC-0B9339CDBE3E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E34A7589-E6B2-ACD4-4F93-0DBEEC4D2E37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E34A7589-E6B2-ACD4-4F93-0DBEEC4D2E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3BEF72A0-E588-3DD6-0C13-C12762A95701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3BEF72A0-E588-3DD6-0C13-C12762A957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9BBB88CC-2319-348E-911A-B6686FDD3F45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9BBB88CC-2319-348E-911A-B6686FDD3F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56" name="Imagem 155">
              <a:extLst>
                <a:ext uri="{FF2B5EF4-FFF2-40B4-BE49-F238E27FC236}">
                  <a16:creationId xmlns:a16="http://schemas.microsoft.com/office/drawing/2014/main" id="{6C061DAC-A9BA-8C64-8AA2-875D56C46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8A5037DC-CFA6-4EF0-8B7C-089C7EB619F6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8A5037DC-CFA6-4EF0-8B7C-089C7EB619F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99041E3F-20BE-317C-4717-9E9DA8F50113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99041E3F-20BE-317C-4717-9E9DA8F5011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59" name="Imagem 158">
              <a:extLst>
                <a:ext uri="{FF2B5EF4-FFF2-40B4-BE49-F238E27FC236}">
                  <a16:creationId xmlns:a16="http://schemas.microsoft.com/office/drawing/2014/main" id="{5D836448-CD02-20E2-C4DC-12D982267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160" name="Fluxograma: Conector 159">
              <a:extLst>
                <a:ext uri="{FF2B5EF4-FFF2-40B4-BE49-F238E27FC236}">
                  <a16:creationId xmlns:a16="http://schemas.microsoft.com/office/drawing/2014/main" id="{A3CB12FD-9257-91F4-E0B4-4211F346693B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1" name="CaixaDeTexto 160">
              <a:extLst>
                <a:ext uri="{FF2B5EF4-FFF2-40B4-BE49-F238E27FC236}">
                  <a16:creationId xmlns:a16="http://schemas.microsoft.com/office/drawing/2014/main" id="{5FD66636-671C-FD71-ED05-D791C421530D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0CB38024-53B4-6E33-4297-349BD0C5F662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163" name="CaixaDeTexto 162">
              <a:extLst>
                <a:ext uri="{FF2B5EF4-FFF2-40B4-BE49-F238E27FC236}">
                  <a16:creationId xmlns:a16="http://schemas.microsoft.com/office/drawing/2014/main" id="{4F5E5D06-DFCA-9CA8-7A97-8747A6253FD0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4" name="Fluxograma: Conector 163">
              <a:extLst>
                <a:ext uri="{FF2B5EF4-FFF2-40B4-BE49-F238E27FC236}">
                  <a16:creationId xmlns:a16="http://schemas.microsoft.com/office/drawing/2014/main" id="{2795F3B0-2359-9870-55F7-888141322EBC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Fluxograma: Conector 164">
              <a:extLst>
                <a:ext uri="{FF2B5EF4-FFF2-40B4-BE49-F238E27FC236}">
                  <a16:creationId xmlns:a16="http://schemas.microsoft.com/office/drawing/2014/main" id="{C54708DB-B212-6806-1137-EEADD763DC2B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CaixaDeTexto 165">
              <a:extLst>
                <a:ext uri="{FF2B5EF4-FFF2-40B4-BE49-F238E27FC236}">
                  <a16:creationId xmlns:a16="http://schemas.microsoft.com/office/drawing/2014/main" id="{F0CA94A5-3681-E129-7212-BCDD86D59438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4509734E-F7C3-7A8C-4D15-4518EDA5BFF4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5CD8FC3B-6D02-BC61-38B6-9068C238BAF2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169" name="Agrupar 168">
              <a:extLst>
                <a:ext uri="{FF2B5EF4-FFF2-40B4-BE49-F238E27FC236}">
                  <a16:creationId xmlns:a16="http://schemas.microsoft.com/office/drawing/2014/main" id="{27CD933D-113A-E5CC-E0DC-C7DA3A97F7A8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176" name="Retângulo 175">
                <a:extLst>
                  <a:ext uri="{FF2B5EF4-FFF2-40B4-BE49-F238E27FC236}">
                    <a16:creationId xmlns:a16="http://schemas.microsoft.com/office/drawing/2014/main" id="{E938CED7-64E6-FDA6-21A1-EB7AFC5A46AF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177" name="CaixaDeTexto 176">
                <a:extLst>
                  <a:ext uri="{FF2B5EF4-FFF2-40B4-BE49-F238E27FC236}">
                    <a16:creationId xmlns:a16="http://schemas.microsoft.com/office/drawing/2014/main" id="{21D5DBA7-5494-AE38-A7A9-B4441B1F9D10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170" name="CaixaDeTexto 169">
              <a:extLst>
                <a:ext uri="{FF2B5EF4-FFF2-40B4-BE49-F238E27FC236}">
                  <a16:creationId xmlns:a16="http://schemas.microsoft.com/office/drawing/2014/main" id="{FB950C5E-3BB3-3BB4-0215-46D8599D74BC}"/>
                </a:ext>
              </a:extLst>
            </p:cNvPr>
            <p:cNvSpPr txBox="1"/>
            <p:nvPr/>
          </p:nvSpPr>
          <p:spPr>
            <a:xfrm>
              <a:off x="3982563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7EA5A6F7-FB8B-58F9-FBA1-988D4DF7A104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DF66C35C-4DF6-5573-C49A-48DFF3809971}"/>
                </a:ext>
              </a:extLst>
            </p:cNvPr>
            <p:cNvSpPr txBox="1"/>
            <p:nvPr/>
          </p:nvSpPr>
          <p:spPr>
            <a:xfrm>
              <a:off x="2599831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173" name="CaixaDeTexto 172">
              <a:extLst>
                <a:ext uri="{FF2B5EF4-FFF2-40B4-BE49-F238E27FC236}">
                  <a16:creationId xmlns:a16="http://schemas.microsoft.com/office/drawing/2014/main" id="{399A4FDA-50A1-6163-D097-45A2CD1C57F1}"/>
                </a:ext>
              </a:extLst>
            </p:cNvPr>
            <p:cNvSpPr txBox="1"/>
            <p:nvPr/>
          </p:nvSpPr>
          <p:spPr>
            <a:xfrm>
              <a:off x="338646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174" name="Gráfico 173" descr="Carrinho de compras com preenchimento sólido">
              <a:extLst>
                <a:ext uri="{FF2B5EF4-FFF2-40B4-BE49-F238E27FC236}">
                  <a16:creationId xmlns:a16="http://schemas.microsoft.com/office/drawing/2014/main" id="{4145ED00-5498-DAB8-D28D-6689710E6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5231956" y="10351"/>
              <a:ext cx="234918" cy="234918"/>
            </a:xfrm>
            <a:prstGeom prst="rect">
              <a:avLst/>
            </a:prstGeom>
          </p:spPr>
        </p:pic>
        <p:pic>
          <p:nvPicPr>
            <p:cNvPr id="175" name="Gráfico 174" descr="Usuário com preenchimento sólido">
              <a:extLst>
                <a:ext uri="{FF2B5EF4-FFF2-40B4-BE49-F238E27FC236}">
                  <a16:creationId xmlns:a16="http://schemas.microsoft.com/office/drawing/2014/main" id="{061495D1-1EA6-0093-65AF-A45E4E883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  <p:sp>
        <p:nvSpPr>
          <p:cNvPr id="178" name="Seta: para Baixo 177">
            <a:extLst>
              <a:ext uri="{FF2B5EF4-FFF2-40B4-BE49-F238E27FC236}">
                <a16:creationId xmlns:a16="http://schemas.microsoft.com/office/drawing/2014/main" id="{C2855C28-028F-B8D8-1CC9-4C1B8D1E7A3B}"/>
              </a:ext>
            </a:extLst>
          </p:cNvPr>
          <p:cNvSpPr/>
          <p:nvPr/>
        </p:nvSpPr>
        <p:spPr>
          <a:xfrm>
            <a:off x="3155056" y="8601610"/>
            <a:ext cx="385253" cy="1292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38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B35D33A-01E0-0AD9-5EEF-E30EBA27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96" y="616618"/>
            <a:ext cx="3390313" cy="2170534"/>
          </a:xfrm>
          <a:prstGeom prst="rect">
            <a:avLst/>
          </a:prstGeom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80452" y="8338285"/>
            <a:ext cx="411263" cy="380378"/>
            <a:chOff x="33624" y="5346713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57C21216-EFF8-1CE6-972B-3E5DD40A5260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4BC643B8-7187-7481-F077-57C73DDDED76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88B3302E-DCD8-F911-A783-CD7D04083B68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D8B3DB0C-E9F1-03CC-CF4A-8B23A0069193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23CEF89-D4C6-92B8-D498-FA7131D72B2D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D0BD549A-01E4-0019-60D4-6F77A2C9D16F}"/>
                </a:ext>
              </a:extLst>
            </p:cNvPr>
            <p:cNvSpPr txBox="1"/>
            <p:nvPr/>
          </p:nvSpPr>
          <p:spPr>
            <a:xfrm>
              <a:off x="3982563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0247F201-50C6-38F2-460F-2BF45558ED9A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2EA10290-0C16-4028-7448-16D6A33020E7}"/>
                </a:ext>
              </a:extLst>
            </p:cNvPr>
            <p:cNvSpPr txBox="1"/>
            <p:nvPr/>
          </p:nvSpPr>
          <p:spPr>
            <a:xfrm>
              <a:off x="2599831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342A1129-4A95-8CF6-2919-D735C6770D08}"/>
                </a:ext>
              </a:extLst>
            </p:cNvPr>
            <p:cNvSpPr txBox="1"/>
            <p:nvPr/>
          </p:nvSpPr>
          <p:spPr>
            <a:xfrm>
              <a:off x="338646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50" name="Gráfico 49" descr="Carrinho de compras com preenchimento sólido">
              <a:extLst>
                <a:ext uri="{FF2B5EF4-FFF2-40B4-BE49-F238E27FC236}">
                  <a16:creationId xmlns:a16="http://schemas.microsoft.com/office/drawing/2014/main" id="{2D002FA6-F156-4E64-1D04-21F1A79BF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1956" y="10351"/>
              <a:ext cx="234918" cy="234918"/>
            </a:xfrm>
            <a:prstGeom prst="rect">
              <a:avLst/>
            </a:prstGeom>
          </p:spPr>
        </p:pic>
        <p:pic>
          <p:nvPicPr>
            <p:cNvPr id="51" name="Gráfico 50" descr="Usuário com preenchimento sólido">
              <a:extLst>
                <a:ext uri="{FF2B5EF4-FFF2-40B4-BE49-F238E27FC236}">
                  <a16:creationId xmlns:a16="http://schemas.microsoft.com/office/drawing/2014/main" id="{31943D7E-B138-A4B2-1364-9A8162AF8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E86D16C-3DBA-06D5-91EA-5484B114DCB7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19460466-A6A7-8BE9-2B7E-9C506ABB4A85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996B9DDE-FF76-D7EF-911B-7E6CFB5BC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75F9B368-8180-176B-952E-27C2FA4CB8A1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75F9B368-8180-176B-952E-27C2FA4CB8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9BEF749E-712A-4FE6-1B01-E86FAA3C1099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9BEF749E-712A-4FE6-1B01-E86FAA3C10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2CB7A17-9ED1-A87F-99E6-1F2AF5CCDA59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2CB7A17-9ED1-A87F-99E6-1F2AF5CCDA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19BC8BD0-8BCF-F1A6-0C7D-B96F79199E19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19BC8BD0-8BCF-F1A6-0C7D-B96F79199E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EA06E24-78C7-C0FD-19FA-EF88DC36BF52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EA06E24-78C7-C0FD-19FA-EF88DC36BF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750D0FF2-88A8-61E4-3499-AF61763A4E05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750D0FF2-88A8-61E4-3499-AF61763A4E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FE80C4B-2214-C892-D41B-B8C2B53998DC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14333E3B-10F7-9E01-1BCE-81DF508FAF7A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14333E3B-10F7-9E01-1BCE-81DF508FAF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A1DB4BDD-7575-7B3B-B74F-EAAE84F40A5B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A1DB4BDD-7575-7B3B-B74F-EAAE84F40A5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C6AD9E19-FF13-97B0-553B-9123E76547BB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C6AD9E19-FF13-97B0-553B-9123E76547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EF218495-D7C5-D958-1476-C3B1B78A8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E715892E-00BC-9041-E618-76F685030933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E715892E-00BC-9041-E618-76F68503093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799301D6-42AD-9CAA-3766-78C5711C3CD2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799301D6-42AD-9CAA-3766-78C5711C3CD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2EB687E7-8B49-6063-0A45-41ACAF994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85" name="Fluxograma: Conector 84">
              <a:extLst>
                <a:ext uri="{FF2B5EF4-FFF2-40B4-BE49-F238E27FC236}">
                  <a16:creationId xmlns:a16="http://schemas.microsoft.com/office/drawing/2014/main" id="{8CC963F4-49D2-DD33-1108-C08A2479E100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48D2D01E-931B-49DD-9D64-A3B9DDDDA640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19EEA218-69A6-EDA2-EE15-9ED79AD85B5E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96F5B053-067F-750B-E4FF-0D4D13699C4C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89" name="Fluxograma: Conector 88">
              <a:extLst>
                <a:ext uri="{FF2B5EF4-FFF2-40B4-BE49-F238E27FC236}">
                  <a16:creationId xmlns:a16="http://schemas.microsoft.com/office/drawing/2014/main" id="{4476B682-71E8-A805-3C1E-A98B71E55E37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luxograma: Conector 89">
              <a:extLst>
                <a:ext uri="{FF2B5EF4-FFF2-40B4-BE49-F238E27FC236}">
                  <a16:creationId xmlns:a16="http://schemas.microsoft.com/office/drawing/2014/main" id="{F67FB934-7AEA-3800-CC96-F09806B2784A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6D5AC098-2BEE-FE23-B48E-CEFE1D55C5A5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773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781A791-CB46-F073-90C8-D8830179AAC4}"/>
              </a:ext>
            </a:extLst>
          </p:cNvPr>
          <p:cNvSpPr/>
          <p:nvPr/>
        </p:nvSpPr>
        <p:spPr>
          <a:xfrm>
            <a:off x="0" y="1619785"/>
            <a:ext cx="6858000" cy="1285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13" dirty="0">
                <a:solidFill>
                  <a:schemeClr val="tx1"/>
                </a:solidFill>
              </a:rPr>
              <a:t>Cadastre-se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65CCC1-146B-3B77-E14A-E80DE64A0243}"/>
              </a:ext>
            </a:extLst>
          </p:cNvPr>
          <p:cNvSpPr txBox="1"/>
          <p:nvPr/>
        </p:nvSpPr>
        <p:spPr>
          <a:xfrm>
            <a:off x="2392623" y="3222116"/>
            <a:ext cx="197216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Encontre seu veículo por marca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0F01E9E-63F8-FA59-5A32-C8BD070EBC56}"/>
              </a:ext>
            </a:extLst>
          </p:cNvPr>
          <p:cNvSpPr/>
          <p:nvPr/>
        </p:nvSpPr>
        <p:spPr>
          <a:xfrm>
            <a:off x="6189120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30AD99C1-9F05-3F8D-910B-EDCD1F8D9BB9}"/>
              </a:ext>
            </a:extLst>
          </p:cNvPr>
          <p:cNvSpPr/>
          <p:nvPr/>
        </p:nvSpPr>
        <p:spPr>
          <a:xfrm rot="10800000">
            <a:off x="420249" y="3960439"/>
            <a:ext cx="286289" cy="587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C59E925-2B2C-6362-6CD6-D1ADDBFD864E}"/>
              </a:ext>
            </a:extLst>
          </p:cNvPr>
          <p:cNvGrpSpPr/>
          <p:nvPr/>
        </p:nvGrpSpPr>
        <p:grpSpPr>
          <a:xfrm>
            <a:off x="1020458" y="683178"/>
            <a:ext cx="4716493" cy="514350"/>
            <a:chOff x="1940943" y="189780"/>
            <a:chExt cx="8384876" cy="914400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CE3698DA-D378-0890-138D-3E2C5CBE68E4}"/>
                </a:ext>
              </a:extLst>
            </p:cNvPr>
            <p:cNvSpPr/>
            <p:nvPr/>
          </p:nvSpPr>
          <p:spPr>
            <a:xfrm>
              <a:off x="1940943" y="189780"/>
              <a:ext cx="8384876" cy="914400"/>
            </a:xfrm>
            <a:prstGeom prst="roundRect">
              <a:avLst/>
            </a:prstGeom>
            <a:solidFill>
              <a:srgbClr val="F6BB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A554276-BDC7-1B8E-EF45-7EF2848B1F3D}"/>
                </a:ext>
              </a:extLst>
            </p:cNvPr>
            <p:cNvSpPr/>
            <p:nvPr/>
          </p:nvSpPr>
          <p:spPr>
            <a:xfrm>
              <a:off x="2065308" y="282600"/>
              <a:ext cx="3436188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AC8877E-5088-83C7-342D-9DF22AD8E2D9}"/>
                </a:ext>
              </a:extLst>
            </p:cNvPr>
            <p:cNvSpPr/>
            <p:nvPr/>
          </p:nvSpPr>
          <p:spPr>
            <a:xfrm>
              <a:off x="5826065" y="282599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3753DC56-3BD3-0369-37F5-58897AC26496}"/>
                </a:ext>
              </a:extLst>
            </p:cNvPr>
            <p:cNvSpPr/>
            <p:nvPr/>
          </p:nvSpPr>
          <p:spPr>
            <a:xfrm>
              <a:off x="8167777" y="282601"/>
              <a:ext cx="2017143" cy="70495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3F45752-BD35-F662-9816-9215AFEAAC94}"/>
                </a:ext>
              </a:extLst>
            </p:cNvPr>
            <p:cNvSpPr txBox="1"/>
            <p:nvPr/>
          </p:nvSpPr>
          <p:spPr>
            <a:xfrm>
              <a:off x="2155885" y="433558"/>
              <a:ext cx="2045179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Local de retirada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5AA0070-25DD-1DB7-BE85-FB4C5718B759}"/>
                </a:ext>
              </a:extLst>
            </p:cNvPr>
            <p:cNvSpPr txBox="1"/>
            <p:nvPr/>
          </p:nvSpPr>
          <p:spPr>
            <a:xfrm>
              <a:off x="5959416" y="462313"/>
              <a:ext cx="949424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Data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C1944E8A-8A46-9FF4-1FFE-509A1DB16827}"/>
                </a:ext>
              </a:extLst>
            </p:cNvPr>
            <p:cNvSpPr txBox="1"/>
            <p:nvPr/>
          </p:nvSpPr>
          <p:spPr>
            <a:xfrm>
              <a:off x="8209272" y="433558"/>
              <a:ext cx="824932" cy="44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Hora</a:t>
              </a:r>
            </a:p>
          </p:txBody>
        </p:sp>
        <p:pic>
          <p:nvPicPr>
            <p:cNvPr id="20" name="Gráfico 19" descr="Marcador com preenchimento sólido">
              <a:extLst>
                <a:ext uri="{FF2B5EF4-FFF2-40B4-BE49-F238E27FC236}">
                  <a16:creationId xmlns:a16="http://schemas.microsoft.com/office/drawing/2014/main" id="{274634F2-6EE0-8AB2-E845-FC1460489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86462" y="384979"/>
              <a:ext cx="552888" cy="552888"/>
            </a:xfrm>
            <a:prstGeom prst="rect">
              <a:avLst/>
            </a:prstGeom>
          </p:spPr>
        </p:pic>
        <p:pic>
          <p:nvPicPr>
            <p:cNvPr id="22" name="Gráfico 21" descr="Despertador com preenchimento sólido">
              <a:extLst>
                <a:ext uri="{FF2B5EF4-FFF2-40B4-BE49-F238E27FC236}">
                  <a16:creationId xmlns:a16="http://schemas.microsoft.com/office/drawing/2014/main" id="{EAFA7991-A107-35BA-F29E-EC0C67773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19665" y="332534"/>
              <a:ext cx="628892" cy="628892"/>
            </a:xfrm>
            <a:prstGeom prst="rect">
              <a:avLst/>
            </a:prstGeom>
          </p:spPr>
        </p:pic>
        <p:pic>
          <p:nvPicPr>
            <p:cNvPr id="24" name="Gráfico 23" descr="Calendário diário com preenchimento sólido">
              <a:extLst>
                <a:ext uri="{FF2B5EF4-FFF2-40B4-BE49-F238E27FC236}">
                  <a16:creationId xmlns:a16="http://schemas.microsoft.com/office/drawing/2014/main" id="{E0E60CD9-DC23-5302-92EF-EE0A92F8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75736" y="366857"/>
              <a:ext cx="536437" cy="536437"/>
            </a:xfrm>
            <a:prstGeom prst="rect">
              <a:avLst/>
            </a:prstGeom>
          </p:spPr>
        </p:pic>
      </p:grp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9BDF479B-31E5-AB51-99A7-6E7A3E3AA95D}"/>
              </a:ext>
            </a:extLst>
          </p:cNvPr>
          <p:cNvSpPr/>
          <p:nvPr/>
        </p:nvSpPr>
        <p:spPr>
          <a:xfrm>
            <a:off x="10801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1437D62-73FF-26E2-0848-5852D11EF89D}"/>
              </a:ext>
            </a:extLst>
          </p:cNvPr>
          <p:cNvSpPr/>
          <p:nvPr/>
        </p:nvSpPr>
        <p:spPr>
          <a:xfrm>
            <a:off x="5020285" y="3931062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F975E2F5-FF77-1753-F6BB-B9CEDCDF368A}"/>
              </a:ext>
            </a:extLst>
          </p:cNvPr>
          <p:cNvSpPr/>
          <p:nvPr/>
        </p:nvSpPr>
        <p:spPr>
          <a:xfrm>
            <a:off x="4022203" y="3922525"/>
            <a:ext cx="776377" cy="794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B5797BCD-4D8A-671A-085F-9E8CB1E8D9DB}"/>
              </a:ext>
            </a:extLst>
          </p:cNvPr>
          <p:cNvSpPr/>
          <p:nvPr/>
        </p:nvSpPr>
        <p:spPr>
          <a:xfrm>
            <a:off x="302326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AB2957-1533-4D7A-3994-01B5B6157FA1}"/>
              </a:ext>
            </a:extLst>
          </p:cNvPr>
          <p:cNvSpPr/>
          <p:nvPr/>
        </p:nvSpPr>
        <p:spPr>
          <a:xfrm>
            <a:off x="2051719" y="3922525"/>
            <a:ext cx="776377" cy="8030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2" name="Fluxograma: Conector 51">
            <a:extLst>
              <a:ext uri="{FF2B5EF4-FFF2-40B4-BE49-F238E27FC236}">
                <a16:creationId xmlns:a16="http://schemas.microsoft.com/office/drawing/2014/main" id="{9C8AC0D8-994E-EFEC-3103-E61F45A307D6}"/>
              </a:ext>
            </a:extLst>
          </p:cNvPr>
          <p:cNvSpPr/>
          <p:nvPr/>
        </p:nvSpPr>
        <p:spPr>
          <a:xfrm>
            <a:off x="1289004" y="3717379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5DA7DE64-B806-BCAB-868C-94DE00059E72}"/>
              </a:ext>
            </a:extLst>
          </p:cNvPr>
          <p:cNvSpPr/>
          <p:nvPr/>
        </p:nvSpPr>
        <p:spPr>
          <a:xfrm>
            <a:off x="2266883" y="3722321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4" name="Fluxograma: Conector 53">
            <a:extLst>
              <a:ext uri="{FF2B5EF4-FFF2-40B4-BE49-F238E27FC236}">
                <a16:creationId xmlns:a16="http://schemas.microsoft.com/office/drawing/2014/main" id="{F1AEE87E-9242-2D00-B319-C1CA5D55687C}"/>
              </a:ext>
            </a:extLst>
          </p:cNvPr>
          <p:cNvSpPr/>
          <p:nvPr/>
        </p:nvSpPr>
        <p:spPr>
          <a:xfrm>
            <a:off x="3238433" y="3740873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C8D4600A-467A-59FA-3BFF-03B7571EE81E}"/>
              </a:ext>
            </a:extLst>
          </p:cNvPr>
          <p:cNvSpPr/>
          <p:nvPr/>
        </p:nvSpPr>
        <p:spPr>
          <a:xfrm>
            <a:off x="4234131" y="3742354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sp>
        <p:nvSpPr>
          <p:cNvPr id="56" name="Fluxograma: Conector 55">
            <a:extLst>
              <a:ext uri="{FF2B5EF4-FFF2-40B4-BE49-F238E27FC236}">
                <a16:creationId xmlns:a16="http://schemas.microsoft.com/office/drawing/2014/main" id="{7D5DEB72-6F06-0C9A-F583-BEACDAB8B629}"/>
              </a:ext>
            </a:extLst>
          </p:cNvPr>
          <p:cNvSpPr/>
          <p:nvPr/>
        </p:nvSpPr>
        <p:spPr>
          <a:xfrm>
            <a:off x="5226510" y="3764465"/>
            <a:ext cx="363927" cy="38037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/>
          </a:p>
        </p:txBody>
      </p: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149822" y="8299724"/>
            <a:ext cx="413571" cy="380378"/>
            <a:chOff x="33624" y="5341469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33624" y="5341469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B417130D-3D70-9C8F-F0BA-96C431495404}"/>
              </a:ext>
            </a:extLst>
          </p:cNvPr>
          <p:cNvGrpSpPr/>
          <p:nvPr/>
        </p:nvGrpSpPr>
        <p:grpSpPr>
          <a:xfrm>
            <a:off x="1077000" y="5494087"/>
            <a:ext cx="1077990" cy="1067332"/>
            <a:chOff x="1838871" y="4048026"/>
            <a:chExt cx="2328408" cy="2527374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EE93E6BF-56AD-3D8C-0BC2-11347EEAA88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5854243E-2F4A-99B2-25C5-83D3CAA7BF11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B48398E5-CF33-EB1E-441E-C892950E0BE1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D2AA97C0-38CA-4B2C-3EB0-06D4EAEDCEA4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74A659D-5479-396F-63C3-5552626C5D1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FF44BCCF-34D5-B8B4-60B1-B8A1A96591DC}"/>
              </a:ext>
            </a:extLst>
          </p:cNvPr>
          <p:cNvGrpSpPr/>
          <p:nvPr/>
        </p:nvGrpSpPr>
        <p:grpSpPr>
          <a:xfrm>
            <a:off x="4713648" y="5494087"/>
            <a:ext cx="1077990" cy="1067332"/>
            <a:chOff x="1838871" y="4048026"/>
            <a:chExt cx="2328408" cy="2527374"/>
          </a:xfrm>
        </p:grpSpPr>
        <p:sp>
          <p:nvSpPr>
            <p:cNvPr id="170" name="Retângulo: Cantos Arredondados 169">
              <a:extLst>
                <a:ext uri="{FF2B5EF4-FFF2-40B4-BE49-F238E27FC236}">
                  <a16:creationId xmlns:a16="http://schemas.microsoft.com/office/drawing/2014/main" id="{91630B7F-454A-D262-BDAC-6EEFCD52877C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38CBDD7E-C9AB-F6FF-3350-302D8DD20417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2" name="CaixaDeTexto 171">
              <a:extLst>
                <a:ext uri="{FF2B5EF4-FFF2-40B4-BE49-F238E27FC236}">
                  <a16:creationId xmlns:a16="http://schemas.microsoft.com/office/drawing/2014/main" id="{2DF5CD61-8B70-37D8-5BCB-9D17731BB47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3" name="Retângulo: Cantos Arredondados 172">
              <a:extLst>
                <a:ext uri="{FF2B5EF4-FFF2-40B4-BE49-F238E27FC236}">
                  <a16:creationId xmlns:a16="http://schemas.microsoft.com/office/drawing/2014/main" id="{D5C2CB8A-7154-A877-D965-034457315CC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CAC68C8C-3C8D-CBDD-525F-6DBC4EB00638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1F61AE40-49EF-6FD8-EB12-49AF1FABE073}"/>
              </a:ext>
            </a:extLst>
          </p:cNvPr>
          <p:cNvGrpSpPr/>
          <p:nvPr/>
        </p:nvGrpSpPr>
        <p:grpSpPr>
          <a:xfrm>
            <a:off x="2886663" y="5499421"/>
            <a:ext cx="1077990" cy="1067332"/>
            <a:chOff x="1838871" y="4048026"/>
            <a:chExt cx="2328408" cy="2527374"/>
          </a:xfrm>
        </p:grpSpPr>
        <p:sp>
          <p:nvSpPr>
            <p:cNvPr id="176" name="Retângulo: Cantos Arredondados 175">
              <a:extLst>
                <a:ext uri="{FF2B5EF4-FFF2-40B4-BE49-F238E27FC236}">
                  <a16:creationId xmlns:a16="http://schemas.microsoft.com/office/drawing/2014/main" id="{22C7DC00-7FC9-42AE-4103-09E4612BFDF2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F3C3F41A-7544-3120-A301-FA3DB6022DDD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57A87775-2010-D5DC-3CF0-464670320449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79" name="Retângulo: Cantos Arredondados 178">
              <a:extLst>
                <a:ext uri="{FF2B5EF4-FFF2-40B4-BE49-F238E27FC236}">
                  <a16:creationId xmlns:a16="http://schemas.microsoft.com/office/drawing/2014/main" id="{8C787BB4-ABE1-BFF3-64C6-C9E38A62E41A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9D712B82-6453-25FE-3AC1-8F73BAFCED20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BC145AAA-BB0F-2E64-D12E-40A8D811299B}"/>
              </a:ext>
            </a:extLst>
          </p:cNvPr>
          <p:cNvGrpSpPr/>
          <p:nvPr/>
        </p:nvGrpSpPr>
        <p:grpSpPr>
          <a:xfrm>
            <a:off x="1074047" y="7115280"/>
            <a:ext cx="1077990" cy="1067332"/>
            <a:chOff x="1838871" y="4048026"/>
            <a:chExt cx="2328408" cy="2527374"/>
          </a:xfrm>
        </p:grpSpPr>
        <p:sp>
          <p:nvSpPr>
            <p:cNvPr id="182" name="Retângulo: Cantos Arredondados 181">
              <a:extLst>
                <a:ext uri="{FF2B5EF4-FFF2-40B4-BE49-F238E27FC236}">
                  <a16:creationId xmlns:a16="http://schemas.microsoft.com/office/drawing/2014/main" id="{7B6B0D35-0627-6EF3-B8ED-A32E33FADD1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A110C1F9-3867-B548-191D-249CA5341B85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BE6A34F5-5890-F8DE-36FB-976C11736EB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85" name="Retângulo: Cantos Arredondados 184">
              <a:extLst>
                <a:ext uri="{FF2B5EF4-FFF2-40B4-BE49-F238E27FC236}">
                  <a16:creationId xmlns:a16="http://schemas.microsoft.com/office/drawing/2014/main" id="{FDC9D7D7-F045-903C-90D0-23177BBE81B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E8563E59-2280-D48F-78CA-6A1980C95C2D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187" name="Agrupar 186">
            <a:extLst>
              <a:ext uri="{FF2B5EF4-FFF2-40B4-BE49-F238E27FC236}">
                <a16:creationId xmlns:a16="http://schemas.microsoft.com/office/drawing/2014/main" id="{C0E6F7E7-48CF-6388-90C7-D8D926363685}"/>
              </a:ext>
            </a:extLst>
          </p:cNvPr>
          <p:cNvGrpSpPr/>
          <p:nvPr/>
        </p:nvGrpSpPr>
        <p:grpSpPr>
          <a:xfrm>
            <a:off x="4710695" y="7115280"/>
            <a:ext cx="1077990" cy="1067332"/>
            <a:chOff x="1838871" y="4048026"/>
            <a:chExt cx="2328408" cy="2527374"/>
          </a:xfrm>
        </p:grpSpPr>
        <p:sp>
          <p:nvSpPr>
            <p:cNvPr id="188" name="Retângulo: Cantos Arredondados 187">
              <a:extLst>
                <a:ext uri="{FF2B5EF4-FFF2-40B4-BE49-F238E27FC236}">
                  <a16:creationId xmlns:a16="http://schemas.microsoft.com/office/drawing/2014/main" id="{62FFF1B3-35B2-9683-7241-E4DFE467325F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9" name="CaixaDeTexto 188">
              <a:extLst>
                <a:ext uri="{FF2B5EF4-FFF2-40B4-BE49-F238E27FC236}">
                  <a16:creationId xmlns:a16="http://schemas.microsoft.com/office/drawing/2014/main" id="{3AEA85DE-DEBD-9EF9-C70A-59A54005B680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190" name="CaixaDeTexto 189">
              <a:extLst>
                <a:ext uri="{FF2B5EF4-FFF2-40B4-BE49-F238E27FC236}">
                  <a16:creationId xmlns:a16="http://schemas.microsoft.com/office/drawing/2014/main" id="{E75F0E68-2D86-C148-4248-45AA1BB7FCA0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191" name="Retângulo: Cantos Arredondados 190">
              <a:extLst>
                <a:ext uri="{FF2B5EF4-FFF2-40B4-BE49-F238E27FC236}">
                  <a16:creationId xmlns:a16="http://schemas.microsoft.com/office/drawing/2014/main" id="{B7BBAE65-7B0C-138F-6AAC-BF7CC16C762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EF56BF69-27AF-852D-8D1A-1E3BF85F0FD1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DEC3BE1E-5C75-15AE-D1D6-9CCE80491190}"/>
              </a:ext>
            </a:extLst>
          </p:cNvPr>
          <p:cNvGrpSpPr/>
          <p:nvPr/>
        </p:nvGrpSpPr>
        <p:grpSpPr>
          <a:xfrm>
            <a:off x="2878686" y="7115279"/>
            <a:ext cx="1077990" cy="1067333"/>
            <a:chOff x="1838871" y="4048025"/>
            <a:chExt cx="2328408" cy="2527375"/>
          </a:xfrm>
        </p:grpSpPr>
        <p:sp>
          <p:nvSpPr>
            <p:cNvPr id="239" name="Retângulo: Cantos Arredondados 238">
              <a:extLst>
                <a:ext uri="{FF2B5EF4-FFF2-40B4-BE49-F238E27FC236}">
                  <a16:creationId xmlns:a16="http://schemas.microsoft.com/office/drawing/2014/main" id="{80599A20-4EBC-8AF0-6AB1-EDAA47400B57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0" name="CaixaDeTexto 239">
              <a:extLst>
                <a:ext uri="{FF2B5EF4-FFF2-40B4-BE49-F238E27FC236}">
                  <a16:creationId xmlns:a16="http://schemas.microsoft.com/office/drawing/2014/main" id="{7EB9FE33-3986-0606-A168-A3A787ADE71E}"/>
                </a:ext>
              </a:extLst>
            </p:cNvPr>
            <p:cNvSpPr txBox="1"/>
            <p:nvPr/>
          </p:nvSpPr>
          <p:spPr>
            <a:xfrm>
              <a:off x="1986855" y="5433958"/>
              <a:ext cx="2163193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Tipo do carro</a:t>
              </a:r>
            </a:p>
          </p:txBody>
        </p:sp>
        <p:sp>
          <p:nvSpPr>
            <p:cNvPr id="241" name="CaixaDeTexto 240">
              <a:extLst>
                <a:ext uri="{FF2B5EF4-FFF2-40B4-BE49-F238E27FC236}">
                  <a16:creationId xmlns:a16="http://schemas.microsoft.com/office/drawing/2014/main" id="{09AE98D1-DBCF-B4A8-A595-6E86DB97BA7C}"/>
                </a:ext>
              </a:extLst>
            </p:cNvPr>
            <p:cNvSpPr txBox="1"/>
            <p:nvPr/>
          </p:nvSpPr>
          <p:spPr>
            <a:xfrm>
              <a:off x="1838871" y="5981221"/>
              <a:ext cx="2328408" cy="58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Breve descrição</a:t>
              </a:r>
            </a:p>
          </p:txBody>
        </p:sp>
        <p:sp>
          <p:nvSpPr>
            <p:cNvPr id="242" name="Retângulo: Cantos Arredondados 241">
              <a:extLst>
                <a:ext uri="{FF2B5EF4-FFF2-40B4-BE49-F238E27FC236}">
                  <a16:creationId xmlns:a16="http://schemas.microsoft.com/office/drawing/2014/main" id="{5F7CA453-2ED1-B85D-1B02-15EC48E9AA7A}"/>
                </a:ext>
              </a:extLst>
            </p:cNvPr>
            <p:cNvSpPr/>
            <p:nvPr/>
          </p:nvSpPr>
          <p:spPr>
            <a:xfrm>
              <a:off x="1866182" y="4048025"/>
              <a:ext cx="2260121" cy="14168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243" name="CaixaDeTexto 242">
              <a:extLst>
                <a:ext uri="{FF2B5EF4-FFF2-40B4-BE49-F238E27FC236}">
                  <a16:creationId xmlns:a16="http://schemas.microsoft.com/office/drawing/2014/main" id="{60836ED4-279A-796D-4B97-6AF97E29BECF}"/>
                </a:ext>
              </a:extLst>
            </p:cNvPr>
            <p:cNvSpPr txBox="1"/>
            <p:nvPr/>
          </p:nvSpPr>
          <p:spPr>
            <a:xfrm>
              <a:off x="2014393" y="4177036"/>
              <a:ext cx="1832126" cy="1325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FOTO DO TIPO DE CARRO</a:t>
              </a:r>
            </a:p>
          </p:txBody>
        </p:sp>
      </p:grpSp>
      <p:sp>
        <p:nvSpPr>
          <p:cNvPr id="67" name="Retângulo 66">
            <a:extLst>
              <a:ext uri="{FF2B5EF4-FFF2-40B4-BE49-F238E27FC236}">
                <a16:creationId xmlns:a16="http://schemas.microsoft.com/office/drawing/2014/main" id="{2CBFA334-E3D3-CF96-1D6B-633065713FCF}"/>
              </a:ext>
            </a:extLst>
          </p:cNvPr>
          <p:cNvSpPr/>
          <p:nvPr/>
        </p:nvSpPr>
        <p:spPr>
          <a:xfrm>
            <a:off x="-1512" y="-1390"/>
            <a:ext cx="6858000" cy="2583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61F7481F-BEE6-CB03-3E8A-A69217EA0B54}"/>
              </a:ext>
            </a:extLst>
          </p:cNvPr>
          <p:cNvGrpSpPr/>
          <p:nvPr/>
        </p:nvGrpSpPr>
        <p:grpSpPr>
          <a:xfrm>
            <a:off x="1096199" y="17549"/>
            <a:ext cx="704768" cy="248209"/>
            <a:chOff x="2006275" y="-9866"/>
            <a:chExt cx="1515113" cy="441262"/>
          </a:xfrm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5044EB46-925A-DED3-9B8A-FD458A933443}"/>
                </a:ext>
              </a:extLst>
            </p:cNvPr>
            <p:cNvSpPr/>
            <p:nvPr/>
          </p:nvSpPr>
          <p:spPr>
            <a:xfrm>
              <a:off x="2006275" y="15713"/>
              <a:ext cx="1515113" cy="3495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FF009806-2D4F-8472-C625-B58C4BF6AFFE}"/>
                </a:ext>
              </a:extLst>
            </p:cNvPr>
            <p:cNvSpPr txBox="1"/>
            <p:nvPr/>
          </p:nvSpPr>
          <p:spPr>
            <a:xfrm>
              <a:off x="2187899" y="-9866"/>
              <a:ext cx="1142006" cy="441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LOGO</a:t>
              </a:r>
            </a:p>
          </p:txBody>
        </p:sp>
      </p:grp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74F6DC77-BBF0-9B39-3507-74B86CB93AE5}"/>
              </a:ext>
            </a:extLst>
          </p:cNvPr>
          <p:cNvSpPr txBox="1"/>
          <p:nvPr/>
        </p:nvSpPr>
        <p:spPr>
          <a:xfrm>
            <a:off x="3982563" y="7789"/>
            <a:ext cx="1130083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Minhas Reservas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BD02539-6E7A-3AD8-5BBE-912692C931E2}"/>
              </a:ext>
            </a:extLst>
          </p:cNvPr>
          <p:cNvSpPr txBox="1"/>
          <p:nvPr/>
        </p:nvSpPr>
        <p:spPr>
          <a:xfrm>
            <a:off x="1966290" y="8726"/>
            <a:ext cx="578100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Carros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EADB7FDD-EF42-CAE0-5FA1-120F0EBDAA0F}"/>
              </a:ext>
            </a:extLst>
          </p:cNvPr>
          <p:cNvSpPr txBox="1"/>
          <p:nvPr/>
        </p:nvSpPr>
        <p:spPr>
          <a:xfrm>
            <a:off x="2599831" y="10084"/>
            <a:ext cx="746174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Aquáticos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0B9DD410-5530-ACF5-58E5-EEA5323016A2}"/>
              </a:ext>
            </a:extLst>
          </p:cNvPr>
          <p:cNvSpPr txBox="1"/>
          <p:nvPr/>
        </p:nvSpPr>
        <p:spPr>
          <a:xfrm>
            <a:off x="3386461" y="10085"/>
            <a:ext cx="598259" cy="248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13" u="sng" dirty="0">
                <a:solidFill>
                  <a:srgbClr val="FFC000"/>
                </a:solidFill>
              </a:rPr>
              <a:t>Aéreos</a:t>
            </a:r>
          </a:p>
        </p:txBody>
      </p:sp>
      <p:grpSp>
        <p:nvGrpSpPr>
          <p:cNvPr id="252" name="Agrupar 251">
            <a:extLst>
              <a:ext uri="{FF2B5EF4-FFF2-40B4-BE49-F238E27FC236}">
                <a16:creationId xmlns:a16="http://schemas.microsoft.com/office/drawing/2014/main" id="{AAAA4540-08CE-9CE8-5F00-2E381C4B861A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id="{97237C5C-1D57-27D1-7250-34D0C04CADA5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254" name="Imagem 253">
              <a:extLst>
                <a:ext uri="{FF2B5EF4-FFF2-40B4-BE49-F238E27FC236}">
                  <a16:creationId xmlns:a16="http://schemas.microsoft.com/office/drawing/2014/main" id="{BB6CC523-F0C5-A563-5764-1364F0BA0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0374AB9E-6688-1666-8F5C-A55A5DE01F98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0374AB9E-6688-1666-8F5C-A55A5DE01F9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FA4D75C6-0696-1527-682E-4DE71896707E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FA4D75C6-0696-1527-682E-4DE7189670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A9860AEE-B6F3-C601-4C8E-8A8A37ACCE8D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A9860AEE-B6F3-C601-4C8E-8A8A37ACCE8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261F0EF0-75F3-4162-FA02-8A451124DAFE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261F0EF0-75F3-4162-FA02-8A451124DAF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2F902419-792C-546E-6E7B-2A5C127FE2FE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2F902419-792C-546E-6E7B-2A5C127FE2F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72C89B36-4A6F-83D2-3F22-878C565C147A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72C89B36-4A6F-83D2-3F22-878C565C14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61" name="CaixaDeTexto 260">
              <a:extLst>
                <a:ext uri="{FF2B5EF4-FFF2-40B4-BE49-F238E27FC236}">
                  <a16:creationId xmlns:a16="http://schemas.microsoft.com/office/drawing/2014/main" id="{6659FA31-01E2-2BE8-E3CB-82F5B1EED318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31D6EE4C-581B-C166-C372-4DF3E9758E1F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31D6EE4C-581B-C166-C372-4DF3E9758E1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044659E4-1ADE-2C27-9E55-E47B1B7A2B1E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044659E4-1ADE-2C27-9E55-E47B1B7A2B1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4" name="Tinta 263">
                  <a:extLst>
                    <a:ext uri="{FF2B5EF4-FFF2-40B4-BE49-F238E27FC236}">
                      <a16:creationId xmlns:a16="http://schemas.microsoft.com/office/drawing/2014/main" id="{EA9C8ECD-6FF3-7675-C400-0EC7B2C6B98C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>
            <p:pic>
              <p:nvPicPr>
                <p:cNvPr id="264" name="Tinta 263">
                  <a:extLst>
                    <a:ext uri="{FF2B5EF4-FFF2-40B4-BE49-F238E27FC236}">
                      <a16:creationId xmlns:a16="http://schemas.microsoft.com/office/drawing/2014/main" id="{EA9C8ECD-6FF3-7675-C400-0EC7B2C6B98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65" name="Imagem 264">
              <a:extLst>
                <a:ext uri="{FF2B5EF4-FFF2-40B4-BE49-F238E27FC236}">
                  <a16:creationId xmlns:a16="http://schemas.microsoft.com/office/drawing/2014/main" id="{2E1679FB-6822-7163-FF55-AE2220EA1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6" name="Tinta 265">
                  <a:extLst>
                    <a:ext uri="{FF2B5EF4-FFF2-40B4-BE49-F238E27FC236}">
                      <a16:creationId xmlns:a16="http://schemas.microsoft.com/office/drawing/2014/main" id="{D5393CFB-058C-A84E-0859-2A5C050B8AFD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>
            <p:pic>
              <p:nvPicPr>
                <p:cNvPr id="266" name="Tinta 265">
                  <a:extLst>
                    <a:ext uri="{FF2B5EF4-FFF2-40B4-BE49-F238E27FC236}">
                      <a16:creationId xmlns:a16="http://schemas.microsoft.com/office/drawing/2014/main" id="{D5393CFB-058C-A84E-0859-2A5C050B8A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0DBDD975-3372-B6BC-2EFE-B49759DCC998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0DBDD975-3372-B6BC-2EFE-B49759DCC9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68" name="Imagem 267">
              <a:extLst>
                <a:ext uri="{FF2B5EF4-FFF2-40B4-BE49-F238E27FC236}">
                  <a16:creationId xmlns:a16="http://schemas.microsoft.com/office/drawing/2014/main" id="{CC750435-228A-2CD4-0A3E-6904F3FE6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269" name="Fluxograma: Conector 268">
              <a:extLst>
                <a:ext uri="{FF2B5EF4-FFF2-40B4-BE49-F238E27FC236}">
                  <a16:creationId xmlns:a16="http://schemas.microsoft.com/office/drawing/2014/main" id="{335DE30F-D1B6-91A1-6461-E1F47EE3C0FE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CaixaDeTexto 269">
              <a:extLst>
                <a:ext uri="{FF2B5EF4-FFF2-40B4-BE49-F238E27FC236}">
                  <a16:creationId xmlns:a16="http://schemas.microsoft.com/office/drawing/2014/main" id="{B9985479-5325-E80B-5ACE-2F0589DE643C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71" name="CaixaDeTexto 270">
              <a:extLst>
                <a:ext uri="{FF2B5EF4-FFF2-40B4-BE49-F238E27FC236}">
                  <a16:creationId xmlns:a16="http://schemas.microsoft.com/office/drawing/2014/main" id="{F0656117-A564-51B2-AF3B-AC537F40C492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272" name="CaixaDeTexto 271">
              <a:extLst>
                <a:ext uri="{FF2B5EF4-FFF2-40B4-BE49-F238E27FC236}">
                  <a16:creationId xmlns:a16="http://schemas.microsoft.com/office/drawing/2014/main" id="{25E8B3BD-E6F9-6E3E-6AEA-E71A78728F2E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273" name="Fluxograma: Conector 272">
              <a:extLst>
                <a:ext uri="{FF2B5EF4-FFF2-40B4-BE49-F238E27FC236}">
                  <a16:creationId xmlns:a16="http://schemas.microsoft.com/office/drawing/2014/main" id="{2F6F646F-D323-661D-FFF6-728F95560AAD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Fluxograma: Conector 273">
              <a:extLst>
                <a:ext uri="{FF2B5EF4-FFF2-40B4-BE49-F238E27FC236}">
                  <a16:creationId xmlns:a16="http://schemas.microsoft.com/office/drawing/2014/main" id="{BE5ED282-67A5-60A0-C92F-512FD50C1FD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CaixaDeTexto 274">
              <a:extLst>
                <a:ext uri="{FF2B5EF4-FFF2-40B4-BE49-F238E27FC236}">
                  <a16:creationId xmlns:a16="http://schemas.microsoft.com/office/drawing/2014/main" id="{CFA75896-40F6-4059-00B9-68F4532E7CAB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  <p:pic>
        <p:nvPicPr>
          <p:cNvPr id="246" name="Gráfico 245" descr="Usuário com preenchimento sólido">
            <a:extLst>
              <a:ext uri="{FF2B5EF4-FFF2-40B4-BE49-F238E27FC236}">
                <a16:creationId xmlns:a16="http://schemas.microsoft.com/office/drawing/2014/main" id="{B7D61B13-2EA8-8D0A-30C0-E620EF4A6FD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556288" y="-12522"/>
            <a:ext cx="270233" cy="270233"/>
          </a:xfrm>
          <a:prstGeom prst="rect">
            <a:avLst/>
          </a:prstGeom>
        </p:spPr>
      </p:pic>
      <p:sp>
        <p:nvSpPr>
          <p:cNvPr id="276" name="Retângulo 275">
            <a:extLst>
              <a:ext uri="{FF2B5EF4-FFF2-40B4-BE49-F238E27FC236}">
                <a16:creationId xmlns:a16="http://schemas.microsoft.com/office/drawing/2014/main" id="{FF92CCCA-372B-FDA6-0585-EC1F6196D65C}"/>
              </a:ext>
            </a:extLst>
          </p:cNvPr>
          <p:cNvSpPr/>
          <p:nvPr/>
        </p:nvSpPr>
        <p:spPr>
          <a:xfrm>
            <a:off x="6829" y="5418"/>
            <a:ext cx="6849568" cy="8813328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7" name="Retângulo 276">
            <a:extLst>
              <a:ext uri="{FF2B5EF4-FFF2-40B4-BE49-F238E27FC236}">
                <a16:creationId xmlns:a16="http://schemas.microsoft.com/office/drawing/2014/main" id="{A52A656F-9123-FBD0-C05E-458B2FB5E8F8}"/>
              </a:ext>
            </a:extLst>
          </p:cNvPr>
          <p:cNvSpPr/>
          <p:nvPr/>
        </p:nvSpPr>
        <p:spPr>
          <a:xfrm>
            <a:off x="3386461" y="11096"/>
            <a:ext cx="3471540" cy="26714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2" name="Gráfico 281" descr="Fechar com preenchimento sólido">
            <a:extLst>
              <a:ext uri="{FF2B5EF4-FFF2-40B4-BE49-F238E27FC236}">
                <a16:creationId xmlns:a16="http://schemas.microsoft.com/office/drawing/2014/main" id="{28AB1171-EABA-1B11-5B22-B0D66459E89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573004" y="51763"/>
            <a:ext cx="270233" cy="270233"/>
          </a:xfrm>
          <a:prstGeom prst="rect">
            <a:avLst/>
          </a:prstGeom>
        </p:spPr>
      </p:pic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49239474-101C-F71E-21D6-98EE2739D5AD}"/>
              </a:ext>
            </a:extLst>
          </p:cNvPr>
          <p:cNvSpPr txBox="1"/>
          <p:nvPr/>
        </p:nvSpPr>
        <p:spPr>
          <a:xfrm>
            <a:off x="3718872" y="13545"/>
            <a:ext cx="131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6BB10"/>
                </a:solidFill>
              </a:rPr>
              <a:t>CARRINHO</a:t>
            </a:r>
          </a:p>
        </p:txBody>
      </p:sp>
      <p:pic>
        <p:nvPicPr>
          <p:cNvPr id="74" name="Gráfico 73" descr="Carrinho de compras com preenchimento sólido">
            <a:extLst>
              <a:ext uri="{FF2B5EF4-FFF2-40B4-BE49-F238E27FC236}">
                <a16:creationId xmlns:a16="http://schemas.microsoft.com/office/drawing/2014/main" id="{DAD0A55A-AEC3-8E52-8FB4-4ABCE811DF0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979744" y="80659"/>
            <a:ext cx="234918" cy="234918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E1DC7B-3561-C168-B4B4-6BAAD72F3506}"/>
              </a:ext>
            </a:extLst>
          </p:cNvPr>
          <p:cNvSpPr/>
          <p:nvPr/>
        </p:nvSpPr>
        <p:spPr>
          <a:xfrm>
            <a:off x="3762385" y="426769"/>
            <a:ext cx="2773730" cy="11051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5A1E6EA-978B-8982-69E4-E1BEF33B457A}"/>
              </a:ext>
            </a:extLst>
          </p:cNvPr>
          <p:cNvSpPr/>
          <p:nvPr/>
        </p:nvSpPr>
        <p:spPr>
          <a:xfrm>
            <a:off x="3902108" y="584360"/>
            <a:ext cx="854691" cy="78342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6C1F778-6B82-A7FE-CAE2-571176F36FB2}"/>
              </a:ext>
            </a:extLst>
          </p:cNvPr>
          <p:cNvSpPr txBox="1"/>
          <p:nvPr/>
        </p:nvSpPr>
        <p:spPr>
          <a:xfrm>
            <a:off x="4784257" y="547179"/>
            <a:ext cx="1178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Carro XXX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9B070E-7CA2-2C6C-1B27-A635785CC376}"/>
              </a:ext>
            </a:extLst>
          </p:cNvPr>
          <p:cNvSpPr txBox="1"/>
          <p:nvPr/>
        </p:nvSpPr>
        <p:spPr>
          <a:xfrm>
            <a:off x="4805829" y="1201536"/>
            <a:ext cx="741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R$ 1,99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87A12F8-FF78-F9CF-F955-E7B98C051BDF}"/>
              </a:ext>
            </a:extLst>
          </p:cNvPr>
          <p:cNvSpPr/>
          <p:nvPr/>
        </p:nvSpPr>
        <p:spPr>
          <a:xfrm>
            <a:off x="4376140" y="2184329"/>
            <a:ext cx="1475444" cy="189132"/>
          </a:xfrm>
          <a:prstGeom prst="roundRect">
            <a:avLst/>
          </a:prstGeom>
          <a:solidFill>
            <a:srgbClr val="F6BB1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FINALIZAR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CA87668-CA62-A57B-F061-E86D49DD1467}"/>
              </a:ext>
            </a:extLst>
          </p:cNvPr>
          <p:cNvSpPr txBox="1"/>
          <p:nvPr/>
        </p:nvSpPr>
        <p:spPr>
          <a:xfrm>
            <a:off x="4803215" y="781225"/>
            <a:ext cx="1340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12/12/2012   12:12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345EAC-BA31-0B80-C2A1-D61D21F91847}"/>
              </a:ext>
            </a:extLst>
          </p:cNvPr>
          <p:cNvSpPr txBox="1"/>
          <p:nvPr/>
        </p:nvSpPr>
        <p:spPr>
          <a:xfrm>
            <a:off x="4822173" y="968364"/>
            <a:ext cx="1340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Local de retirada:</a:t>
            </a:r>
          </a:p>
        </p:txBody>
      </p:sp>
    </p:spTree>
    <p:extLst>
      <p:ext uri="{BB962C8B-B14F-4D97-AF65-F5344CB8AC3E}">
        <p14:creationId xmlns:p14="http://schemas.microsoft.com/office/powerpoint/2010/main" val="309480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B35D33A-01E0-0AD9-5EEF-E30EBA27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98" y="5442278"/>
            <a:ext cx="3390313" cy="21705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D67DA1-576C-8718-B331-64E13616F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02" y="3209511"/>
            <a:ext cx="3110068" cy="2227741"/>
          </a:xfrm>
          <a:prstGeom prst="rect">
            <a:avLst/>
          </a:prstGeom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80452" y="8338285"/>
            <a:ext cx="411263" cy="380378"/>
            <a:chOff x="33624" y="5346713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A26785-1D81-64C5-3403-9E5BFD8560B0}"/>
              </a:ext>
            </a:extLst>
          </p:cNvPr>
          <p:cNvGrpSpPr/>
          <p:nvPr/>
        </p:nvGrpSpPr>
        <p:grpSpPr>
          <a:xfrm>
            <a:off x="1373734" y="610951"/>
            <a:ext cx="4151279" cy="288367"/>
            <a:chOff x="2367797" y="698043"/>
            <a:chExt cx="7380052" cy="512653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2097E0-E80C-E396-B6EB-7A8B05617F4D}"/>
                </a:ext>
              </a:extLst>
            </p:cNvPr>
            <p:cNvSpPr/>
            <p:nvPr/>
          </p:nvSpPr>
          <p:spPr>
            <a:xfrm>
              <a:off x="2367797" y="698043"/>
              <a:ext cx="7380052" cy="512653"/>
            </a:xfrm>
            <a:prstGeom prst="roundRect">
              <a:avLst/>
            </a:prstGeom>
            <a:noFill/>
            <a:ln>
              <a:solidFill>
                <a:srgbClr val="F6BB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E4827B7-5733-B338-6318-40EE46C603B1}"/>
                </a:ext>
              </a:extLst>
            </p:cNvPr>
            <p:cNvSpPr txBox="1"/>
            <p:nvPr/>
          </p:nvSpPr>
          <p:spPr>
            <a:xfrm>
              <a:off x="2719434" y="742909"/>
              <a:ext cx="2661993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Finalização do aluguel</a:t>
              </a:r>
            </a:p>
          </p:txBody>
        </p:sp>
        <p:pic>
          <p:nvPicPr>
            <p:cNvPr id="9" name="Gráfico 8" descr="Lupa com preenchimento sólido">
              <a:extLst>
                <a:ext uri="{FF2B5EF4-FFF2-40B4-BE49-F238E27FC236}">
                  <a16:creationId xmlns:a16="http://schemas.microsoft.com/office/drawing/2014/main" id="{E0A7D4BC-F536-EB02-DE0F-735B71AC0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2615" y="753714"/>
              <a:ext cx="369332" cy="369332"/>
            </a:xfrm>
            <a:prstGeom prst="rect">
              <a:avLst/>
            </a:prstGeom>
          </p:spPr>
        </p:pic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9A40F01A-8E97-2C3B-71EE-3C11D858D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747" y="1113228"/>
            <a:ext cx="4148384" cy="23780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DF46E9-B21D-622B-D9FA-044624B409EF}"/>
              </a:ext>
            </a:extLst>
          </p:cNvPr>
          <p:cNvSpPr txBox="1"/>
          <p:nvPr/>
        </p:nvSpPr>
        <p:spPr>
          <a:xfrm>
            <a:off x="1293745" y="7756580"/>
            <a:ext cx="132887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Você poderia gostar: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20FF44-5A06-F7DB-CFE4-8CDE69453D80}"/>
              </a:ext>
            </a:extLst>
          </p:cNvPr>
          <p:cNvGrpSpPr/>
          <p:nvPr/>
        </p:nvGrpSpPr>
        <p:grpSpPr>
          <a:xfrm>
            <a:off x="1360843" y="8025306"/>
            <a:ext cx="749512" cy="643438"/>
            <a:chOff x="1866181" y="4048026"/>
            <a:chExt cx="2260121" cy="2527374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66F3DA4-5104-656C-C4BB-417B09A25363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B0182B88-6F0B-2849-787B-649B6C5FB15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C551286-23D0-37F4-D5DE-127EE7CA3195}"/>
              </a:ext>
            </a:extLst>
          </p:cNvPr>
          <p:cNvGrpSpPr/>
          <p:nvPr/>
        </p:nvGrpSpPr>
        <p:grpSpPr>
          <a:xfrm>
            <a:off x="4776959" y="8021770"/>
            <a:ext cx="749512" cy="643438"/>
            <a:chOff x="1866181" y="4048026"/>
            <a:chExt cx="2260121" cy="252737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EA09DAA-869B-3CD3-516F-2109011EC67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23603F8B-4A24-755C-4D1F-24F860618F6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2B24D3A-80B9-9627-D1C7-E8BAE7C39FED}"/>
              </a:ext>
            </a:extLst>
          </p:cNvPr>
          <p:cNvGrpSpPr/>
          <p:nvPr/>
        </p:nvGrpSpPr>
        <p:grpSpPr>
          <a:xfrm>
            <a:off x="3068901" y="8034829"/>
            <a:ext cx="749512" cy="643438"/>
            <a:chOff x="1866181" y="4048026"/>
            <a:chExt cx="2260121" cy="252737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62E15D46-DFBF-5770-351E-F8757BA4D88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A929634-F7DC-D77F-60B6-B68D938C17F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2C5905F-5BAA-14FD-FB7D-1EC6AF4F468C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A7A9A619-902F-09D0-CA89-B5D316FC7289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F4A69BD1-3C4A-E0A3-E2C4-D4F8B23A98A4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4799F914-A572-0A0E-B4A6-FC39ED9F0833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035C6720-2CCB-A557-9FC3-1110BE122D9D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9C910E55-8B88-7718-79A0-F9FEB3108357}"/>
                </a:ext>
              </a:extLst>
            </p:cNvPr>
            <p:cNvSpPr txBox="1"/>
            <p:nvPr/>
          </p:nvSpPr>
          <p:spPr>
            <a:xfrm>
              <a:off x="3982563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34B81F47-E1BA-A521-DED0-EFC274E23D4F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8B8C2449-AD3C-97A4-B183-F6070524D934}"/>
                </a:ext>
              </a:extLst>
            </p:cNvPr>
            <p:cNvSpPr txBox="1"/>
            <p:nvPr/>
          </p:nvSpPr>
          <p:spPr>
            <a:xfrm>
              <a:off x="2599831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5B81B7A-83ED-9A4F-3E5A-EF7830CAC881}"/>
                </a:ext>
              </a:extLst>
            </p:cNvPr>
            <p:cNvSpPr txBox="1"/>
            <p:nvPr/>
          </p:nvSpPr>
          <p:spPr>
            <a:xfrm>
              <a:off x="338646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50" name="Gráfico 49" descr="Carrinho de compras com preenchimento sólido">
              <a:extLst>
                <a:ext uri="{FF2B5EF4-FFF2-40B4-BE49-F238E27FC236}">
                  <a16:creationId xmlns:a16="http://schemas.microsoft.com/office/drawing/2014/main" id="{9A62362A-4D7F-A45F-ACD4-5D6A80021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31956" y="10351"/>
              <a:ext cx="234918" cy="234918"/>
            </a:xfrm>
            <a:prstGeom prst="rect">
              <a:avLst/>
            </a:prstGeom>
          </p:spPr>
        </p:pic>
        <p:pic>
          <p:nvPicPr>
            <p:cNvPr id="51" name="Gráfico 50" descr="Usuário com preenchimento sólido">
              <a:extLst>
                <a:ext uri="{FF2B5EF4-FFF2-40B4-BE49-F238E27FC236}">
                  <a16:creationId xmlns:a16="http://schemas.microsoft.com/office/drawing/2014/main" id="{E5715F2E-D10E-5B5F-2FE2-2C439BE10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C3F90842-E582-08EA-3753-F67AB39B0E2E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15D6F39-3B77-1B08-1F1B-957C8D15B1F0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3ECC7497-B0D1-D62B-2FD8-7BB92F590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DD55A244-72D6-2B4C-D157-E3938B2B8F38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DD55A244-72D6-2B4C-D157-E3938B2B8F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53EB419B-8615-CD86-4981-06A219FD853C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53EB419B-8615-CD86-4981-06A219FD85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F4A3DF92-6903-C751-A9C5-0F72341C311D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F4A3DF92-6903-C751-A9C5-0F72341C31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E800ACAB-6C35-3B2F-694E-F6CADC078BA1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E800ACAB-6C35-3B2F-694E-F6CADC078B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BE9F6BFF-548F-A015-16D2-708F26763E55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BE9F6BFF-548F-A015-16D2-708F26763E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E44220CF-1118-8A7F-E6D7-1BC3AB2538B1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E44220CF-1118-8A7F-E6D7-1BC3AB2538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1A61FC9-E7FD-FD27-1309-BC8360DFF993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4CEBD42C-EF81-9A5D-045C-0EC15412091D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4CEBD42C-EF81-9A5D-045C-0EC1541209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4282B382-5CEA-8B73-2025-26B792432A0A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4282B382-5CEA-8B73-2025-26B792432A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C2BE3D2-DB20-5426-C97C-B651B0CED04A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C2BE3D2-DB20-5426-C97C-B651B0CED04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A3F5F189-2343-6399-F8DB-EFEFA5792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56DAA73-6681-1037-383A-5DA30AED6CAE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56DAA73-6681-1037-383A-5DA30AED6C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C71710D2-A8F6-8826-94E8-18F4C4B48D75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C71710D2-A8F6-8826-94E8-18F4C4B48D7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A5A67B99-D175-589C-5089-DED3FDDAD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85" name="Fluxograma: Conector 84">
              <a:extLst>
                <a:ext uri="{FF2B5EF4-FFF2-40B4-BE49-F238E27FC236}">
                  <a16:creationId xmlns:a16="http://schemas.microsoft.com/office/drawing/2014/main" id="{A330F115-B672-ACAB-6B73-DD97DCDEC86F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DADFFE13-E5A9-A959-5B3F-E1FF6AD7D06A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98BBE9D6-C2EE-544D-CFA9-11C4F7D09FE9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6627BFAE-D321-F683-E82A-9F02BF7E2ADB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89" name="Fluxograma: Conector 88">
              <a:extLst>
                <a:ext uri="{FF2B5EF4-FFF2-40B4-BE49-F238E27FC236}">
                  <a16:creationId xmlns:a16="http://schemas.microsoft.com/office/drawing/2014/main" id="{18A9BD61-5584-87A7-8DA7-72127877C1DD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luxograma: Conector 89">
              <a:extLst>
                <a:ext uri="{FF2B5EF4-FFF2-40B4-BE49-F238E27FC236}">
                  <a16:creationId xmlns:a16="http://schemas.microsoft.com/office/drawing/2014/main" id="{339B74A1-94DA-B220-A57E-97DAB069627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234B8C4A-9C5B-9179-9236-B81EEAF584BA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26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B35D33A-01E0-0AD9-5EEF-E30EBA27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98" y="5442278"/>
            <a:ext cx="3390313" cy="21705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D67DA1-576C-8718-B331-64E13616F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02" y="3209511"/>
            <a:ext cx="3110068" cy="2227741"/>
          </a:xfrm>
          <a:prstGeom prst="rect">
            <a:avLst/>
          </a:prstGeom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3F2F9EFA-AAAB-D1D8-DBD8-762A33E394EE}"/>
              </a:ext>
            </a:extLst>
          </p:cNvPr>
          <p:cNvGrpSpPr/>
          <p:nvPr/>
        </p:nvGrpSpPr>
        <p:grpSpPr>
          <a:xfrm>
            <a:off x="80452" y="8338285"/>
            <a:ext cx="411263" cy="380378"/>
            <a:chOff x="33624" y="5346713"/>
            <a:chExt cx="731134" cy="676228"/>
          </a:xfrm>
        </p:grpSpPr>
        <p:sp>
          <p:nvSpPr>
            <p:cNvPr id="62" name="Fluxograma: Conector 61">
              <a:extLst>
                <a:ext uri="{FF2B5EF4-FFF2-40B4-BE49-F238E27FC236}">
                  <a16:creationId xmlns:a16="http://schemas.microsoft.com/office/drawing/2014/main" id="{5EEE6F36-43EA-7F2A-4354-1E0CF3012B90}"/>
                </a:ext>
              </a:extLst>
            </p:cNvPr>
            <p:cNvSpPr/>
            <p:nvPr/>
          </p:nvSpPr>
          <p:spPr>
            <a:xfrm>
              <a:off x="48799" y="5346713"/>
              <a:ext cx="646981" cy="676228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4373DB36-247B-C12F-49FC-B31B013A3E4B}"/>
                </a:ext>
              </a:extLst>
            </p:cNvPr>
            <p:cNvSpPr txBox="1"/>
            <p:nvPr/>
          </p:nvSpPr>
          <p:spPr>
            <a:xfrm>
              <a:off x="33624" y="5474688"/>
              <a:ext cx="731134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ZAP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A26785-1D81-64C5-3403-9E5BFD8560B0}"/>
              </a:ext>
            </a:extLst>
          </p:cNvPr>
          <p:cNvGrpSpPr/>
          <p:nvPr/>
        </p:nvGrpSpPr>
        <p:grpSpPr>
          <a:xfrm>
            <a:off x="1373734" y="610951"/>
            <a:ext cx="4151279" cy="288367"/>
            <a:chOff x="2367797" y="698043"/>
            <a:chExt cx="7380052" cy="512653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712097E0-E80C-E396-B6EB-7A8B05617F4D}"/>
                </a:ext>
              </a:extLst>
            </p:cNvPr>
            <p:cNvSpPr/>
            <p:nvPr/>
          </p:nvSpPr>
          <p:spPr>
            <a:xfrm>
              <a:off x="2367797" y="698043"/>
              <a:ext cx="7380052" cy="512653"/>
            </a:xfrm>
            <a:prstGeom prst="roundRect">
              <a:avLst/>
            </a:prstGeom>
            <a:noFill/>
            <a:ln>
              <a:solidFill>
                <a:srgbClr val="F6BB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E4827B7-5733-B338-6318-40EE46C603B1}"/>
                </a:ext>
              </a:extLst>
            </p:cNvPr>
            <p:cNvSpPr txBox="1"/>
            <p:nvPr/>
          </p:nvSpPr>
          <p:spPr>
            <a:xfrm>
              <a:off x="2719434" y="742909"/>
              <a:ext cx="2045179" cy="44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13" dirty="0"/>
                <a:t>Minhas reservas</a:t>
              </a:r>
            </a:p>
          </p:txBody>
        </p:sp>
        <p:pic>
          <p:nvPicPr>
            <p:cNvPr id="9" name="Gráfico 8" descr="Lupa com preenchimento sólido">
              <a:extLst>
                <a:ext uri="{FF2B5EF4-FFF2-40B4-BE49-F238E27FC236}">
                  <a16:creationId xmlns:a16="http://schemas.microsoft.com/office/drawing/2014/main" id="{E0A7D4BC-F536-EB02-DE0F-735B71AC0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2615" y="753714"/>
              <a:ext cx="369332" cy="369332"/>
            </a:xfrm>
            <a:prstGeom prst="rect">
              <a:avLst/>
            </a:prstGeom>
          </p:spPr>
        </p:pic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9A40F01A-8E97-2C3B-71EE-3C11D858D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747" y="1113228"/>
            <a:ext cx="4148384" cy="23780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DF46E9-B21D-622B-D9FA-044624B409EF}"/>
              </a:ext>
            </a:extLst>
          </p:cNvPr>
          <p:cNvSpPr txBox="1"/>
          <p:nvPr/>
        </p:nvSpPr>
        <p:spPr>
          <a:xfrm>
            <a:off x="1293745" y="7756580"/>
            <a:ext cx="132887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13" dirty="0"/>
              <a:t>Você poderia gostar: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20FF44-5A06-F7DB-CFE4-8CDE69453D80}"/>
              </a:ext>
            </a:extLst>
          </p:cNvPr>
          <p:cNvGrpSpPr/>
          <p:nvPr/>
        </p:nvGrpSpPr>
        <p:grpSpPr>
          <a:xfrm>
            <a:off x="1360843" y="8025306"/>
            <a:ext cx="749512" cy="643438"/>
            <a:chOff x="1866181" y="4048026"/>
            <a:chExt cx="2260121" cy="2527374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66F3DA4-5104-656C-C4BB-417B09A25363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B0182B88-6F0B-2849-787B-649B6C5FB15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C551286-23D0-37F4-D5DE-127EE7CA3195}"/>
              </a:ext>
            </a:extLst>
          </p:cNvPr>
          <p:cNvGrpSpPr/>
          <p:nvPr/>
        </p:nvGrpSpPr>
        <p:grpSpPr>
          <a:xfrm>
            <a:off x="4776959" y="8021770"/>
            <a:ext cx="749512" cy="643438"/>
            <a:chOff x="1866181" y="4048026"/>
            <a:chExt cx="2260121" cy="2527374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EEA09DAA-869B-3CD3-516F-2109011EC67E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23603F8B-4A24-755C-4D1F-24F860618F6C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2B24D3A-80B9-9627-D1C7-E8BAE7C39FED}"/>
              </a:ext>
            </a:extLst>
          </p:cNvPr>
          <p:cNvGrpSpPr/>
          <p:nvPr/>
        </p:nvGrpSpPr>
        <p:grpSpPr>
          <a:xfrm>
            <a:off x="3068901" y="8034829"/>
            <a:ext cx="749512" cy="643438"/>
            <a:chOff x="1866181" y="4048026"/>
            <a:chExt cx="2260121" cy="2527374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62E15D46-DFBF-5770-351E-F8757BA4D885}"/>
                </a:ext>
              </a:extLst>
            </p:cNvPr>
            <p:cNvSpPr/>
            <p:nvPr/>
          </p:nvSpPr>
          <p:spPr>
            <a:xfrm>
              <a:off x="1866181" y="4048027"/>
              <a:ext cx="2260121" cy="252737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3A929634-F7DC-D77F-60B6-B68D938C17FF}"/>
                </a:ext>
              </a:extLst>
            </p:cNvPr>
            <p:cNvSpPr/>
            <p:nvPr/>
          </p:nvSpPr>
          <p:spPr>
            <a:xfrm>
              <a:off x="1866181" y="4048026"/>
              <a:ext cx="2260121" cy="14168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38C68C0-F888-FAAA-B67D-C2A46FA0E736}"/>
              </a:ext>
            </a:extLst>
          </p:cNvPr>
          <p:cNvGrpSpPr/>
          <p:nvPr/>
        </p:nvGrpSpPr>
        <p:grpSpPr>
          <a:xfrm>
            <a:off x="-1512" y="-12522"/>
            <a:ext cx="6858000" cy="278280"/>
            <a:chOff x="-1512" y="-12522"/>
            <a:chExt cx="6858000" cy="278280"/>
          </a:xfrm>
        </p:grpSpPr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F62F9B7F-7D57-32F0-8253-9B16104173C3}"/>
                </a:ext>
              </a:extLst>
            </p:cNvPr>
            <p:cNvSpPr/>
            <p:nvPr/>
          </p:nvSpPr>
          <p:spPr>
            <a:xfrm>
              <a:off x="-1512" y="-1390"/>
              <a:ext cx="6858000" cy="2583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/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2E1914C5-BA19-D67F-873B-CFA075215613}"/>
                </a:ext>
              </a:extLst>
            </p:cNvPr>
            <p:cNvGrpSpPr/>
            <p:nvPr/>
          </p:nvGrpSpPr>
          <p:grpSpPr>
            <a:xfrm>
              <a:off x="1096199" y="17549"/>
              <a:ext cx="704768" cy="248209"/>
              <a:chOff x="2006275" y="-9866"/>
              <a:chExt cx="1515113" cy="441262"/>
            </a:xfrm>
          </p:grpSpPr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A18A73CA-D099-774E-85B0-72FE9F0F8AE9}"/>
                  </a:ext>
                </a:extLst>
              </p:cNvPr>
              <p:cNvSpPr/>
              <p:nvPr/>
            </p:nvSpPr>
            <p:spPr>
              <a:xfrm>
                <a:off x="2006275" y="15713"/>
                <a:ext cx="1515113" cy="34950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13"/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198EF685-2573-1B93-3CBE-D894CB6723AB}"/>
                  </a:ext>
                </a:extLst>
              </p:cNvPr>
              <p:cNvSpPr txBox="1"/>
              <p:nvPr/>
            </p:nvSpPr>
            <p:spPr>
              <a:xfrm>
                <a:off x="2187899" y="-9866"/>
                <a:ext cx="1142006" cy="441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13" dirty="0"/>
                  <a:t>LOGO</a:t>
                </a:r>
              </a:p>
            </p:txBody>
          </p:sp>
        </p:grp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7FD14744-E50B-6322-EDA8-60F04ED3FD9D}"/>
                </a:ext>
              </a:extLst>
            </p:cNvPr>
            <p:cNvSpPr txBox="1"/>
            <p:nvPr/>
          </p:nvSpPr>
          <p:spPr>
            <a:xfrm>
              <a:off x="3982563" y="7789"/>
              <a:ext cx="1130083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Minhas Reservas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C07C250-6877-40F5-BE53-30E8D541B491}"/>
                </a:ext>
              </a:extLst>
            </p:cNvPr>
            <p:cNvSpPr txBox="1"/>
            <p:nvPr/>
          </p:nvSpPr>
          <p:spPr>
            <a:xfrm>
              <a:off x="1966290" y="8726"/>
              <a:ext cx="578100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Carros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AA497D8-0D29-DC7A-9755-5C61D69876ED}"/>
                </a:ext>
              </a:extLst>
            </p:cNvPr>
            <p:cNvSpPr txBox="1"/>
            <p:nvPr/>
          </p:nvSpPr>
          <p:spPr>
            <a:xfrm>
              <a:off x="2599831" y="10084"/>
              <a:ext cx="746174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Aquáticos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9FA4E1F3-6181-E1DA-20E9-0B6F8669C0CB}"/>
                </a:ext>
              </a:extLst>
            </p:cNvPr>
            <p:cNvSpPr txBox="1"/>
            <p:nvPr/>
          </p:nvSpPr>
          <p:spPr>
            <a:xfrm>
              <a:off x="3386461" y="10085"/>
              <a:ext cx="598259" cy="2482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13" u="sng" dirty="0">
                  <a:solidFill>
                    <a:srgbClr val="FFC000"/>
                  </a:solidFill>
                </a:rPr>
                <a:t>Aéreos</a:t>
              </a:r>
            </a:p>
          </p:txBody>
        </p:sp>
        <p:pic>
          <p:nvPicPr>
            <p:cNvPr id="50" name="Gráfico 49" descr="Carrinho de compras com preenchimento sólido">
              <a:extLst>
                <a:ext uri="{FF2B5EF4-FFF2-40B4-BE49-F238E27FC236}">
                  <a16:creationId xmlns:a16="http://schemas.microsoft.com/office/drawing/2014/main" id="{B564D3BD-2EB1-8F56-12E1-767AAF0AD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31956" y="10351"/>
              <a:ext cx="234918" cy="234918"/>
            </a:xfrm>
            <a:prstGeom prst="rect">
              <a:avLst/>
            </a:prstGeom>
          </p:spPr>
        </p:pic>
        <p:pic>
          <p:nvPicPr>
            <p:cNvPr id="51" name="Gráfico 50" descr="Usuário com preenchimento sólido">
              <a:extLst>
                <a:ext uri="{FF2B5EF4-FFF2-40B4-BE49-F238E27FC236}">
                  <a16:creationId xmlns:a16="http://schemas.microsoft.com/office/drawing/2014/main" id="{D5681D7E-BB54-2C14-8E6C-F8A504046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56288" y="-12522"/>
              <a:ext cx="270233" cy="270233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29BE6FD-E08D-396C-B6BF-6F1377B6FD8B}"/>
              </a:ext>
            </a:extLst>
          </p:cNvPr>
          <p:cNvGrpSpPr/>
          <p:nvPr/>
        </p:nvGrpSpPr>
        <p:grpSpPr>
          <a:xfrm>
            <a:off x="-1512" y="8799932"/>
            <a:ext cx="6858000" cy="3412164"/>
            <a:chOff x="-1512" y="8799932"/>
            <a:chExt cx="6858000" cy="3412164"/>
          </a:xfrm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4E1048F-7020-0934-8E10-89D1240EF580}"/>
                </a:ext>
              </a:extLst>
            </p:cNvPr>
            <p:cNvSpPr/>
            <p:nvPr/>
          </p:nvSpPr>
          <p:spPr>
            <a:xfrm>
              <a:off x="-1512" y="8799932"/>
              <a:ext cx="6858000" cy="34121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/>
            </a:p>
          </p:txBody>
        </p:sp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5E768B63-66E3-E1E5-E065-58704DB32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55693" y="8906604"/>
              <a:ext cx="4664125" cy="288540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7B746211-5431-9AD6-7D45-E989C93140BA}"/>
                    </a:ext>
                  </a:extLst>
                </p14:cNvPr>
                <p14:cNvContentPartPr/>
                <p14:nvPr/>
              </p14:nvContentPartPr>
              <p14:xfrm>
                <a:off x="1213653" y="9105382"/>
                <a:ext cx="735480" cy="7920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7B746211-5431-9AD6-7D45-E989C93140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7533" y="9099262"/>
                  <a:ext cx="747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23A77E27-90A0-9330-FC63-A746E2BC5916}"/>
                    </a:ext>
                  </a:extLst>
                </p14:cNvPr>
                <p14:cNvContentPartPr/>
                <p14:nvPr/>
              </p14:nvContentPartPr>
              <p14:xfrm>
                <a:off x="1155693" y="9011422"/>
                <a:ext cx="784800" cy="20808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23A77E27-90A0-9330-FC63-A746E2BC59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9693" y="8975782"/>
                  <a:ext cx="856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B87A2000-FAB3-6224-3687-8B938BE1A035}"/>
                    </a:ext>
                  </a:extLst>
                </p14:cNvPr>
                <p14:cNvContentPartPr/>
                <p14:nvPr/>
              </p14:nvContentPartPr>
              <p14:xfrm>
                <a:off x="4333773" y="10071622"/>
                <a:ext cx="1253160" cy="109260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B87A2000-FAB3-6224-3687-8B938BE1A0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7773" y="10035982"/>
                  <a:ext cx="1324800" cy="11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39508142-F76E-6389-A81E-64B0B70E9F4A}"/>
                    </a:ext>
                  </a:extLst>
                </p14:cNvPr>
                <p14:cNvContentPartPr/>
                <p14:nvPr/>
              </p14:nvContentPartPr>
              <p14:xfrm>
                <a:off x="1242093" y="10451782"/>
                <a:ext cx="730800" cy="69120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39508142-F76E-6389-A81E-64B0B70E9F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06093" y="10416142"/>
                  <a:ext cx="802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87AAFC4-24B4-C024-4EDD-2F938971BDE3}"/>
                    </a:ext>
                  </a:extLst>
                </p14:cNvPr>
                <p14:cNvContentPartPr/>
                <p14:nvPr/>
              </p14:nvContentPartPr>
              <p14:xfrm>
                <a:off x="1198533" y="11573902"/>
                <a:ext cx="137160" cy="36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87AAFC4-24B4-C024-4EDD-2F938971BD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62893" y="11538262"/>
                  <a:ext cx="208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A9FC3942-0686-838B-8B47-E485ADF8C8AD}"/>
                    </a:ext>
                  </a:extLst>
                </p14:cNvPr>
                <p14:cNvContentPartPr/>
                <p14:nvPr/>
              </p14:nvContentPartPr>
              <p14:xfrm>
                <a:off x="1178373" y="11177182"/>
                <a:ext cx="4498560" cy="55980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A9FC3942-0686-838B-8B47-E485ADF8C8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2733" y="11141182"/>
                  <a:ext cx="4570200" cy="6314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D41BB529-FB88-4FC7-60C5-F9FA020130D1}"/>
                </a:ext>
              </a:extLst>
            </p:cNvPr>
            <p:cNvSpPr txBox="1"/>
            <p:nvPr/>
          </p:nvSpPr>
          <p:spPr>
            <a:xfrm>
              <a:off x="1421302" y="9043683"/>
              <a:ext cx="6016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3500C143-F3B1-7AF5-3793-1A00F20F5855}"/>
                    </a:ext>
                  </a:extLst>
                </p14:cNvPr>
                <p14:cNvContentPartPr/>
                <p14:nvPr/>
              </p14:nvContentPartPr>
              <p14:xfrm>
                <a:off x="1648533" y="10116661"/>
                <a:ext cx="4305240" cy="187200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3500C143-F3B1-7AF5-3793-1A00F20F585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5533" y="10054021"/>
                  <a:ext cx="4430880" cy="19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7362E4AF-BCD1-6051-B484-E17CF4E452C2}"/>
                    </a:ext>
                  </a:extLst>
                </p14:cNvPr>
                <p14:cNvContentPartPr/>
                <p14:nvPr/>
              </p14:nvContentPartPr>
              <p14:xfrm>
                <a:off x="1927533" y="9105061"/>
                <a:ext cx="228240" cy="11268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7362E4AF-BCD1-6051-B484-E17CF4E452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64533" y="9042421"/>
                  <a:ext cx="353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0FE5FC96-9867-9A90-0D3B-DF8BCB4D7182}"/>
                    </a:ext>
                  </a:extLst>
                </p14:cNvPr>
                <p14:cNvContentPartPr/>
                <p14:nvPr/>
              </p14:nvContentPartPr>
              <p14:xfrm>
                <a:off x="1948773" y="10506181"/>
                <a:ext cx="216360" cy="691200"/>
              </p14:xfrm>
            </p:contentPart>
          </mc:Choice>
          <mc:Fallback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0FE5FC96-9867-9A90-0D3B-DF8BCB4D71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85773" y="10443541"/>
                  <a:ext cx="342000" cy="81684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5" name="Imagem 74">
              <a:extLst>
                <a:ext uri="{FF2B5EF4-FFF2-40B4-BE49-F238E27FC236}">
                  <a16:creationId xmlns:a16="http://schemas.microsoft.com/office/drawing/2014/main" id="{249E038E-09A9-F103-8515-512AFB804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639652" y="9979840"/>
              <a:ext cx="800787" cy="3371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64A23B9B-4CD6-248D-AE94-2E14B6A410A9}"/>
                    </a:ext>
                  </a:extLst>
                </p14:cNvPr>
                <p14:cNvContentPartPr/>
                <p14:nvPr/>
              </p14:nvContentPartPr>
              <p14:xfrm>
                <a:off x="2478693" y="10482461"/>
                <a:ext cx="1041480" cy="714960"/>
              </p14:xfrm>
            </p:contentPart>
          </mc:Choice>
          <mc:Fallback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64A23B9B-4CD6-248D-AE94-2E14B6A410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16053" y="10419821"/>
                  <a:ext cx="116712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1B2A74D6-6C2D-687A-18F0-C3F61B80B587}"/>
                    </a:ext>
                  </a:extLst>
                </p14:cNvPr>
                <p14:cNvContentPartPr/>
                <p14:nvPr/>
              </p14:nvContentPartPr>
              <p14:xfrm>
                <a:off x="4389933" y="9101501"/>
                <a:ext cx="1135080" cy="157824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1B2A74D6-6C2D-687A-18F0-C3F61B80B58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26933" y="9038501"/>
                  <a:ext cx="1260720" cy="170388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81" name="Imagem 80">
              <a:extLst>
                <a:ext uri="{FF2B5EF4-FFF2-40B4-BE49-F238E27FC236}">
                  <a16:creationId xmlns:a16="http://schemas.microsoft.com/office/drawing/2014/main" id="{34E8AD2D-E034-EF62-2516-745AE3976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4342624" y="9025920"/>
              <a:ext cx="904493" cy="1220580"/>
            </a:xfrm>
            <a:prstGeom prst="rect">
              <a:avLst/>
            </a:prstGeom>
          </p:spPr>
        </p:pic>
        <p:sp>
          <p:nvSpPr>
            <p:cNvPr id="85" name="Fluxograma: Conector 84">
              <a:extLst>
                <a:ext uri="{FF2B5EF4-FFF2-40B4-BE49-F238E27FC236}">
                  <a16:creationId xmlns:a16="http://schemas.microsoft.com/office/drawing/2014/main" id="{C3EFF3B9-46EE-6AAE-40D3-8D6C7E5C7B2D}"/>
                </a:ext>
              </a:extLst>
            </p:cNvPr>
            <p:cNvSpPr/>
            <p:nvPr/>
          </p:nvSpPr>
          <p:spPr>
            <a:xfrm>
              <a:off x="1469616" y="1054124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7C6E75A-08F6-8427-E2F8-A50FF7DC96F5}"/>
                </a:ext>
              </a:extLst>
            </p:cNvPr>
            <p:cNvSpPr txBox="1"/>
            <p:nvPr/>
          </p:nvSpPr>
          <p:spPr>
            <a:xfrm>
              <a:off x="1557155" y="10492064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  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B36B0C30-4880-0D8F-17C5-0F28D9B44122}"/>
                </a:ext>
              </a:extLst>
            </p:cNvPr>
            <p:cNvSpPr txBox="1"/>
            <p:nvPr/>
          </p:nvSpPr>
          <p:spPr>
            <a:xfrm>
              <a:off x="1582104" y="10768780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endParaRPr lang="pt-BR" sz="600" dirty="0">
                <a:solidFill>
                  <a:schemeClr val="bg1"/>
                </a:solidFill>
              </a:endParaRP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D4479790-0F08-EE9A-0657-994C9E5C3B62}"/>
                </a:ext>
              </a:extLst>
            </p:cNvPr>
            <p:cNvSpPr txBox="1"/>
            <p:nvPr/>
          </p:nvSpPr>
          <p:spPr>
            <a:xfrm>
              <a:off x="1586160" y="11046019"/>
              <a:ext cx="1294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rgbClr val="FFC000"/>
                  </a:solidFill>
                </a:rPr>
                <a:t>Sobre nós</a:t>
              </a:r>
            </a:p>
            <a:p>
              <a:r>
                <a:rPr lang="pt-BR" sz="600" dirty="0">
                  <a:solidFill>
                    <a:srgbClr val="FFC000"/>
                  </a:solidFill>
                </a:rPr>
                <a:t> </a:t>
              </a:r>
              <a:r>
                <a:rPr lang="pt-BR" sz="600" dirty="0" err="1">
                  <a:solidFill>
                    <a:schemeClr val="bg1"/>
                  </a:solidFill>
                </a:rPr>
                <a:t>textdifshpgrtgpo</a:t>
              </a:r>
              <a:r>
                <a:rPr lang="pt-BR" sz="6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89" name="Fluxograma: Conector 88">
              <a:extLst>
                <a:ext uri="{FF2B5EF4-FFF2-40B4-BE49-F238E27FC236}">
                  <a16:creationId xmlns:a16="http://schemas.microsoft.com/office/drawing/2014/main" id="{F73247DA-3F82-34CF-D2D5-73100F10E2A2}"/>
                </a:ext>
              </a:extLst>
            </p:cNvPr>
            <p:cNvSpPr/>
            <p:nvPr/>
          </p:nvSpPr>
          <p:spPr>
            <a:xfrm>
              <a:off x="1472036" y="10799621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Fluxograma: Conector 89">
              <a:extLst>
                <a:ext uri="{FF2B5EF4-FFF2-40B4-BE49-F238E27FC236}">
                  <a16:creationId xmlns:a16="http://schemas.microsoft.com/office/drawing/2014/main" id="{8603B60E-E489-A22E-8374-40287FA812CF}"/>
                </a:ext>
              </a:extLst>
            </p:cNvPr>
            <p:cNvSpPr/>
            <p:nvPr/>
          </p:nvSpPr>
          <p:spPr>
            <a:xfrm>
              <a:off x="1454594" y="11058157"/>
              <a:ext cx="165597" cy="156981"/>
            </a:xfrm>
            <a:prstGeom prst="flowChartConnector">
              <a:avLst/>
            </a:prstGeom>
            <a:solidFill>
              <a:srgbClr val="F6BB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A74D7E4E-C29C-88ED-5FF6-92A892143DD7}"/>
                </a:ext>
              </a:extLst>
            </p:cNvPr>
            <p:cNvSpPr txBox="1"/>
            <p:nvPr/>
          </p:nvSpPr>
          <p:spPr>
            <a:xfrm>
              <a:off x="4297068" y="9579846"/>
              <a:ext cx="948084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500" dirty="0">
                  <a:solidFill>
                    <a:schemeClr val="bg1"/>
                  </a:solidFill>
                </a:rPr>
                <a:t>Perguntas frequentes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872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741</Words>
  <Application>Microsoft Office PowerPoint</Application>
  <PresentationFormat>Widescreen</PresentationFormat>
  <Paragraphs>315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APARECIDA SANTOS</dc:creator>
  <cp:lastModifiedBy>JULIA APARECIDA SANTOS</cp:lastModifiedBy>
  <cp:revision>57</cp:revision>
  <dcterms:created xsi:type="dcterms:W3CDTF">2024-08-21T22:36:38Z</dcterms:created>
  <dcterms:modified xsi:type="dcterms:W3CDTF">2024-08-24T06:37:39Z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2024-08-21T22:40:20Z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38ae2f02-5710-4e12-80bb-83600c3fdf1e</vt:lpwstr>
  </property>
  <property fmtid="{D5CDD505-2E9C-101B-9397-08002B2CF9AE}" pid="7" name="MSIP_Label_defa4170-0d19-0005-0004-bc88714345d2_ActionId">
    <vt:lpwstr>3a8680df-9a6a-433e-9c6e-df4461d452cb</vt:lpwstr>
  </property>
  <property fmtid="{D5CDD505-2E9C-101B-9397-08002B2CF9AE}" pid="8" name="MSIP_Label_defa4170-0d19-0005-0004-bc88714345d2_ContentBits">
    <vt:lpwstr>0</vt:lpwstr>
  </property>
</Properties>
</file>