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74" r:id="rId2"/>
    <p:sldId id="263" r:id="rId3"/>
    <p:sldId id="279" r:id="rId4"/>
    <p:sldId id="270" r:id="rId5"/>
    <p:sldId id="272" r:id="rId6"/>
    <p:sldId id="278" r:id="rId7"/>
    <p:sldId id="276" r:id="rId8"/>
    <p:sldId id="277" r:id="rId9"/>
    <p:sldId id="280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0"/>
    <a:srgbClr val="F22414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136" d="100"/>
          <a:sy n="136" d="100"/>
        </p:scale>
        <p:origin x="18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FFEC4B2-EB37-8BFD-CEA9-4A0523062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3B16DA-510D-E36A-BF6F-7B551E7B0E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7365-5E01-4D35-B291-AF7BEEEE27CF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1A966A-CDE2-F78E-1BE3-9CC51E400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E495BB-D045-7680-C53F-7D8C2842B0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6C5C-C335-4C39-A79A-1F54840F6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6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5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23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6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8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D220E-F51F-4490-A231-F4B2218E746D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customXml" Target="../ink/ink5.xml"/><Relationship Id="rId34" Type="http://schemas.openxmlformats.org/officeDocument/2006/relationships/customXml" Target="../ink/ink11.xml"/><Relationship Id="rId7" Type="http://schemas.openxmlformats.org/officeDocument/2006/relationships/image" Target="../media/image6.sv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24" Type="http://schemas.openxmlformats.org/officeDocument/2006/relationships/image" Target="../media/image17.png"/><Relationship Id="rId32" Type="http://schemas.openxmlformats.org/officeDocument/2006/relationships/customXml" Target="../ink/ink10.xml"/><Relationship Id="rId5" Type="http://schemas.openxmlformats.org/officeDocument/2006/relationships/image" Target="../media/image4.sv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9.png"/><Relationship Id="rId36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customXml" Target="../ink/ink4.xml"/><Relationship Id="rId31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8.xml"/><Relationship Id="rId30" Type="http://schemas.openxmlformats.org/officeDocument/2006/relationships/image" Target="../media/image20.png"/><Relationship Id="rId35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8.svg"/><Relationship Id="rId21" Type="http://schemas.openxmlformats.org/officeDocument/2006/relationships/customXml" Target="../ink/ink17.xml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image" Target="../media/image23.png"/><Relationship Id="rId38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customXml" Target="../ink/ink22.xml"/><Relationship Id="rId37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9" Type="http://schemas.openxmlformats.org/officeDocument/2006/relationships/customXml" Target="../ink/ink16.xml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customXml" Target="../ink/ink12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0.xml"/><Relationship Id="rId30" Type="http://schemas.openxmlformats.org/officeDocument/2006/relationships/customXml" Target="../ink/ink21.xml"/><Relationship Id="rId35" Type="http://schemas.openxmlformats.org/officeDocument/2006/relationships/image" Target="../media/image21.png"/><Relationship Id="rId8" Type="http://schemas.openxmlformats.org/officeDocument/2006/relationships/image" Target="../media/image9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21" Type="http://schemas.openxmlformats.org/officeDocument/2006/relationships/customXml" Target="../ink/ink28.xml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image" Target="../media/image23.png"/><Relationship Id="rId38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23.xml"/><Relationship Id="rId24" Type="http://schemas.openxmlformats.org/officeDocument/2006/relationships/image" Target="../media/image18.png"/><Relationship Id="rId32" Type="http://schemas.openxmlformats.org/officeDocument/2006/relationships/customXml" Target="../ink/ink33.xml"/><Relationship Id="rId37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0.png"/><Relationship Id="rId36" Type="http://schemas.openxmlformats.org/officeDocument/2006/relationships/image" Target="../media/image8.svg"/><Relationship Id="rId10" Type="http://schemas.openxmlformats.org/officeDocument/2006/relationships/image" Target="../media/image9.png"/><Relationship Id="rId19" Type="http://schemas.openxmlformats.org/officeDocument/2006/relationships/customXml" Target="../ink/ink27.xml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7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31.xml"/><Relationship Id="rId30" Type="http://schemas.openxmlformats.org/officeDocument/2006/relationships/customXml" Target="../ink/ink32.xml"/><Relationship Id="rId35" Type="http://schemas.openxmlformats.org/officeDocument/2006/relationships/image" Target="../media/image7.png"/><Relationship Id="rId8" Type="http://schemas.openxmlformats.org/officeDocument/2006/relationships/image" Target="../media/image26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29.svg"/><Relationship Id="rId21" Type="http://schemas.openxmlformats.org/officeDocument/2006/relationships/customXml" Target="../ink/ink40.xml"/><Relationship Id="rId34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image" Target="../media/image7.png"/><Relationship Id="rId2" Type="http://schemas.openxmlformats.org/officeDocument/2006/relationships/image" Target="../media/image2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35.xml"/><Relationship Id="rId24" Type="http://schemas.openxmlformats.org/officeDocument/2006/relationships/image" Target="../media/image19.png"/><Relationship Id="rId32" Type="http://schemas.openxmlformats.org/officeDocument/2006/relationships/image" Target="../media/image11.png"/><Relationship Id="rId5" Type="http://schemas.openxmlformats.org/officeDocument/2006/relationships/customXml" Target="../ink/ink34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customXml" Target="../ink/ink43.xml"/><Relationship Id="rId10" Type="http://schemas.openxmlformats.org/officeDocument/2006/relationships/image" Target="../media/image12.png"/><Relationship Id="rId19" Type="http://schemas.openxmlformats.org/officeDocument/2006/relationships/customXml" Target="../ink/ink39.xml"/><Relationship Id="rId31" Type="http://schemas.openxmlformats.org/officeDocument/2006/relationships/image" Target="../media/image23.png"/><Relationship Id="rId4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image" Target="../media/image10.png"/><Relationship Id="rId30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50.xml"/><Relationship Id="rId26" Type="http://schemas.openxmlformats.org/officeDocument/2006/relationships/image" Target="../media/image10.png"/><Relationship Id="rId3" Type="http://schemas.openxmlformats.org/officeDocument/2006/relationships/image" Target="../media/image31.png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customXml" Target="../ink/ink47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8.svg"/><Relationship Id="rId2" Type="http://schemas.openxmlformats.org/officeDocument/2006/relationships/image" Target="../media/image30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3.png"/><Relationship Id="rId24" Type="http://schemas.openxmlformats.org/officeDocument/2006/relationships/customXml" Target="../ink/ink53.xml"/><Relationship Id="rId32" Type="http://schemas.openxmlformats.org/officeDocument/2006/relationships/image" Target="../media/image7.png"/><Relationship Id="rId5" Type="http://schemas.openxmlformats.org/officeDocument/2006/relationships/image" Target="../media/image29.sv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customXml" Target="../ink/ink46.xml"/><Relationship Id="rId19" Type="http://schemas.openxmlformats.org/officeDocument/2006/relationships/image" Target="../media/image17.png"/><Relationship Id="rId31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customXml" Target="../ink/ink54.xml"/><Relationship Id="rId30" Type="http://schemas.openxmlformats.org/officeDocument/2006/relationships/image" Target="../media/image23.png"/><Relationship Id="rId8" Type="http://schemas.openxmlformats.org/officeDocument/2006/relationships/customXml" Target="../ink/ink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1.xml"/><Relationship Id="rId26" Type="http://schemas.openxmlformats.org/officeDocument/2006/relationships/image" Target="../media/image10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12" Type="http://schemas.openxmlformats.org/officeDocument/2006/relationships/customXml" Target="../ink/ink5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8.svg"/><Relationship Id="rId2" Type="http://schemas.openxmlformats.org/officeDocument/2006/relationships/image" Target="../media/image30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24" Type="http://schemas.openxmlformats.org/officeDocument/2006/relationships/customXml" Target="../ink/ink64.xml"/><Relationship Id="rId32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customXml" Target="../ink/ink57.xml"/><Relationship Id="rId19" Type="http://schemas.openxmlformats.org/officeDocument/2006/relationships/image" Target="../media/image17.png"/><Relationship Id="rId31" Type="http://schemas.openxmlformats.org/officeDocument/2006/relationships/image" Target="../media/image11.png"/><Relationship Id="rId4" Type="http://schemas.openxmlformats.org/officeDocument/2006/relationships/customXml" Target="../ink/ink56.xml"/><Relationship Id="rId9" Type="http://schemas.openxmlformats.org/officeDocument/2006/relationships/image" Target="../media/image12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customXml" Target="../ink/ink65.xml"/><Relationship Id="rId30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77.xml"/><Relationship Id="rId2" Type="http://schemas.openxmlformats.org/officeDocument/2006/relationships/image" Target="../media/image30.png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24" Type="http://schemas.openxmlformats.org/officeDocument/2006/relationships/customXml" Target="../ink/ink73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75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76.xml"/><Relationship Id="rId4" Type="http://schemas.openxmlformats.org/officeDocument/2006/relationships/image" Target="../media/image28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Relationship Id="rId8" Type="http://schemas.openxmlformats.org/officeDocument/2006/relationships/customXml" Target="../ink/ink6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88.xml"/><Relationship Id="rId2" Type="http://schemas.openxmlformats.org/officeDocument/2006/relationships/image" Target="../media/image30.png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24" Type="http://schemas.openxmlformats.org/officeDocument/2006/relationships/customXml" Target="../ink/ink84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86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87.xml"/><Relationship Id="rId4" Type="http://schemas.openxmlformats.org/officeDocument/2006/relationships/image" Target="../media/image28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Relationship Id="rId8" Type="http://schemas.openxmlformats.org/officeDocument/2006/relationships/customXml" Target="../ink/ink7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99.xml"/><Relationship Id="rId2" Type="http://schemas.openxmlformats.org/officeDocument/2006/relationships/image" Target="../media/image30.png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24" Type="http://schemas.openxmlformats.org/officeDocument/2006/relationships/customXml" Target="../ink/ink95.xml"/><Relationship Id="rId32" Type="http://schemas.openxmlformats.org/officeDocument/2006/relationships/image" Target="../media/image22.png"/><Relationship Id="rId37" Type="http://schemas.openxmlformats.org/officeDocument/2006/relationships/image" Target="../media/image8.sv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97.xml"/><Relationship Id="rId36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customXml" Target="../ink/ink98.xml"/><Relationship Id="rId4" Type="http://schemas.openxmlformats.org/officeDocument/2006/relationships/image" Target="../media/image28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19.png"/><Relationship Id="rId30" Type="http://schemas.openxmlformats.org/officeDocument/2006/relationships/image" Target="../media/image10.png"/><Relationship Id="rId35" Type="http://schemas.openxmlformats.org/officeDocument/2006/relationships/image" Target="../media/image11.png"/><Relationship Id="rId8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8536" y="1594664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60C7580-2584-6B1A-FE5F-6AB76A445D0D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54D62C8-A244-6B79-76EA-263C3BD06D88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B4C51A2-BEA5-08F9-2C8D-DC91A9876D6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D21B55D-6D1D-E290-1C8A-AC3FFAEAF757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12BD9AEF-9783-62AA-E6D5-9971DD6508F3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0ACD89B-C6FB-63D7-B041-26F632D5D0B0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F33BB8E-B760-5E06-4FA5-05D4636BB06B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AC51ECA-51C4-AC4F-CD1A-362A31A6133D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23AA9FB-2AB1-8E19-6949-2D3650F66C58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72" name="Gráfico 71" descr="Usuário com preenchimento sólido">
              <a:extLst>
                <a:ext uri="{FF2B5EF4-FFF2-40B4-BE49-F238E27FC236}">
                  <a16:creationId xmlns:a16="http://schemas.microsoft.com/office/drawing/2014/main" id="{A6F9B58E-000E-6442-0EE1-BE1285E6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01C53E1-0450-0608-4606-9AC1824159A8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92FB185-29E9-74E4-EB52-C88B6182A14C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92C21BEA-42BF-DC81-9E0B-CCE3FBC3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C64D39BB-3D52-4950-CB58-A1743A1C4975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C64D39BB-3D52-4950-CB58-A1743A1C49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E566D66-7768-3B9A-3B7A-45A1D5052862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E566D66-7768-3B9A-3B7A-45A1D50528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4586216-93DD-37EF-A545-263CFAB23398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4586216-93DD-37EF-A545-263CFAB233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9A35804-BCB4-16E5-BF13-37C91029537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9A35804-BCB4-16E5-BF13-37C9102953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3B26740-1B25-B031-EE9A-F8F8C4F76EED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3B26740-1B25-B031-EE9A-F8F8C4F76E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F88D6552-BB02-10D2-BE9F-7C68AAE2BD50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F88D6552-BB02-10D2-BE9F-7C68AAE2BD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C17472F-41FC-7CCD-2C4C-11315B74894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C3C67DA-0385-BCCC-3E03-2B438DDCC73A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C3C67DA-0385-BCCC-3E03-2B438DDCC7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93BDE9A-84E6-289B-1692-B5B440D4EA01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93BDE9A-84E6-289B-1692-B5B440D4EA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36D2115-17B8-62F0-A3BA-AC9279A26716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36D2115-17B8-62F0-A3BA-AC9279A26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3E9C46C-56DB-4177-E9E6-106B1FC35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7D9CAEEB-AFC3-3E59-ADB3-2911570CD961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7D9CAEEB-AFC3-3E59-ADB3-2911570CD9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59E0F79-1ED7-DC89-CDED-50CB513F80F0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59E0F79-1ED7-DC89-CDED-50CB513F80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509B2890-EF02-0CD7-A8E0-08599D6CF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99" name="Fluxograma: Conector 98">
              <a:extLst>
                <a:ext uri="{FF2B5EF4-FFF2-40B4-BE49-F238E27FC236}">
                  <a16:creationId xmlns:a16="http://schemas.microsoft.com/office/drawing/2014/main" id="{E1D133EE-87FE-707C-ABFD-C0A7559F5259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173DF2CC-6B15-C802-D3D5-37D5DB73F1B2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B67D74D4-A9DA-F158-2F28-91F0D623F8C0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B98EB983-37AE-40AC-7FC6-9BE99DF20C49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3" name="Fluxograma: Conector 102">
              <a:extLst>
                <a:ext uri="{FF2B5EF4-FFF2-40B4-BE49-F238E27FC236}">
                  <a16:creationId xmlns:a16="http://schemas.microsoft.com/office/drawing/2014/main" id="{03D7003E-41F5-4152-BC57-53188CCCC778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luxograma: Conector 103">
              <a:extLst>
                <a:ext uri="{FF2B5EF4-FFF2-40B4-BE49-F238E27FC236}">
                  <a16:creationId xmlns:a16="http://schemas.microsoft.com/office/drawing/2014/main" id="{A761A735-BF6F-46AD-9FE6-D930EF092D6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5C2BF7E-BF77-FC5D-1AE3-8596A1961B38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27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42E9847-4D95-CCFF-87D1-27AC7AFD1334}"/>
              </a:ext>
            </a:extLst>
          </p:cNvPr>
          <p:cNvGrpSpPr/>
          <p:nvPr/>
        </p:nvGrpSpPr>
        <p:grpSpPr>
          <a:xfrm>
            <a:off x="-1512" y="-1390"/>
            <a:ext cx="6858000" cy="267148"/>
            <a:chOff x="-1512" y="-1390"/>
            <a:chExt cx="6858000" cy="26714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E6BEF84-5E36-FD1A-911D-F24C82CB43B4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1FB6237-FB96-50E3-78EF-C764C4BE47A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8B4A2A5-6711-C650-B98A-101C76A2238D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A3EB488-EDCB-95C6-F981-F3FECD4EA1DF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43CED92-C562-1C51-280F-1A9EEE0B9D58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1C4EFB2-DC87-BC1E-5C53-49F72FB14D42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C0FBEF9-E3B5-BA2C-198A-3157A260881F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370879A-8236-FB4E-2FAC-E7BE76F2259B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2423" y="9151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410802" y="4163"/>
            <a:ext cx="3471540" cy="40775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Retângulo: Cantos Arredondados 277">
            <a:extLst>
              <a:ext uri="{FF2B5EF4-FFF2-40B4-BE49-F238E27FC236}">
                <a16:creationId xmlns:a16="http://schemas.microsoft.com/office/drawing/2014/main" id="{ACE42902-9569-1ED5-97FC-8B2A1CD3C5CE}"/>
              </a:ext>
            </a:extLst>
          </p:cNvPr>
          <p:cNvSpPr/>
          <p:nvPr/>
        </p:nvSpPr>
        <p:spPr>
          <a:xfrm>
            <a:off x="3780385" y="423532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pic>
        <p:nvPicPr>
          <p:cNvPr id="280" name="Imagem 279">
            <a:extLst>
              <a:ext uri="{FF2B5EF4-FFF2-40B4-BE49-F238E27FC236}">
                <a16:creationId xmlns:a16="http://schemas.microsoft.com/office/drawing/2014/main" id="{9D53938F-08DE-3F5B-1582-394C02B1D02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822982" y="1170842"/>
            <a:ext cx="2473737" cy="378122"/>
          </a:xfrm>
          <a:prstGeom prst="rect">
            <a:avLst/>
          </a:prstGeom>
        </p:spPr>
      </p:pic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531752" y="23996"/>
            <a:ext cx="270233" cy="270233"/>
          </a:xfrm>
          <a:prstGeom prst="rect">
            <a:avLst/>
          </a:prstGeom>
        </p:spPr>
      </p:pic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509C5652-D1A1-D97C-305B-DF4EE102DF8F}"/>
              </a:ext>
            </a:extLst>
          </p:cNvPr>
          <p:cNvSpPr/>
          <p:nvPr/>
        </p:nvSpPr>
        <p:spPr>
          <a:xfrm>
            <a:off x="3788912" y="763216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CPF</a:t>
            </a:r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A12BA173-224E-BDA1-2C63-8EDC27FBFBA8}"/>
              </a:ext>
            </a:extLst>
          </p:cNvPr>
          <p:cNvSpPr/>
          <p:nvPr/>
        </p:nvSpPr>
        <p:spPr>
          <a:xfrm>
            <a:off x="3789405" y="1739513"/>
            <a:ext cx="737728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DDD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BA92E58D-3F00-9233-36A1-DA0602E68464}"/>
              </a:ext>
            </a:extLst>
          </p:cNvPr>
          <p:cNvSpPr/>
          <p:nvPr/>
        </p:nvSpPr>
        <p:spPr>
          <a:xfrm>
            <a:off x="4682796" y="1739513"/>
            <a:ext cx="1683670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286" name="Retângulo: Cantos Arredondados 285">
            <a:extLst>
              <a:ext uri="{FF2B5EF4-FFF2-40B4-BE49-F238E27FC236}">
                <a16:creationId xmlns:a16="http://schemas.microsoft.com/office/drawing/2014/main" id="{0ABF4184-C1FB-D4F3-69F8-02C99E3E89C4}"/>
              </a:ext>
            </a:extLst>
          </p:cNvPr>
          <p:cNvSpPr/>
          <p:nvPr/>
        </p:nvSpPr>
        <p:spPr>
          <a:xfrm>
            <a:off x="3772674" y="2110811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87" name="Retângulo: Cantos Arredondados 286">
            <a:extLst>
              <a:ext uri="{FF2B5EF4-FFF2-40B4-BE49-F238E27FC236}">
                <a16:creationId xmlns:a16="http://schemas.microsoft.com/office/drawing/2014/main" id="{8DF89E2D-55C8-A36E-57DD-E5BB1E7213C7}"/>
              </a:ext>
            </a:extLst>
          </p:cNvPr>
          <p:cNvSpPr/>
          <p:nvPr/>
        </p:nvSpPr>
        <p:spPr>
          <a:xfrm>
            <a:off x="3773160" y="2484675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88" name="Retângulo: Cantos Arredondados 287">
            <a:extLst>
              <a:ext uri="{FF2B5EF4-FFF2-40B4-BE49-F238E27FC236}">
                <a16:creationId xmlns:a16="http://schemas.microsoft.com/office/drawing/2014/main" id="{7F0BB112-0959-6475-EAEE-4DEFCDA23BC7}"/>
              </a:ext>
            </a:extLst>
          </p:cNvPr>
          <p:cNvSpPr/>
          <p:nvPr/>
        </p:nvSpPr>
        <p:spPr>
          <a:xfrm>
            <a:off x="3791934" y="2848970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CONFIRMA SENHA</a:t>
            </a:r>
          </a:p>
        </p:txBody>
      </p:sp>
      <p:sp>
        <p:nvSpPr>
          <p:cNvPr id="289" name="Retângulo: Cantos Arredondados 288">
            <a:extLst>
              <a:ext uri="{FF2B5EF4-FFF2-40B4-BE49-F238E27FC236}">
                <a16:creationId xmlns:a16="http://schemas.microsoft.com/office/drawing/2014/main" id="{4229CF71-DB64-641C-C766-E3488F0AB85D}"/>
              </a:ext>
            </a:extLst>
          </p:cNvPr>
          <p:cNvSpPr/>
          <p:nvPr/>
        </p:nvSpPr>
        <p:spPr>
          <a:xfrm>
            <a:off x="4376140" y="3616222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-3542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CADASTRO</a:t>
            </a:r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839250E8-98B4-26E0-AFF5-182680A27DF3}"/>
              </a:ext>
            </a:extLst>
          </p:cNvPr>
          <p:cNvSpPr/>
          <p:nvPr/>
        </p:nvSpPr>
        <p:spPr>
          <a:xfrm>
            <a:off x="3793223" y="3212169"/>
            <a:ext cx="180900" cy="174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BB2B2CC9-EA67-7389-5200-A1800792E5E5}"/>
              </a:ext>
            </a:extLst>
          </p:cNvPr>
          <p:cNvSpPr txBox="1"/>
          <p:nvPr/>
        </p:nvSpPr>
        <p:spPr>
          <a:xfrm>
            <a:off x="3903621" y="3124038"/>
            <a:ext cx="293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6BB10"/>
                </a:solidFill>
              </a:rPr>
              <a:t>Li e concordo com os termos...</a:t>
            </a:r>
          </a:p>
        </p:txBody>
      </p:sp>
      <p:pic>
        <p:nvPicPr>
          <p:cNvPr id="23" name="Gráfico 22" descr="Usuário com preenchimento sólido">
            <a:extLst>
              <a:ext uri="{FF2B5EF4-FFF2-40B4-BE49-F238E27FC236}">
                <a16:creationId xmlns:a16="http://schemas.microsoft.com/office/drawing/2014/main" id="{9F84C357-1F2E-A49E-F804-AE27E57F48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921639" y="52382"/>
            <a:ext cx="270233" cy="2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2CBFA334-E3D3-CF96-1D6B-633065713FCF}"/>
              </a:ext>
            </a:extLst>
          </p:cNvPr>
          <p:cNvSpPr/>
          <p:nvPr/>
        </p:nvSpPr>
        <p:spPr>
          <a:xfrm>
            <a:off x="-1512" y="-1390"/>
            <a:ext cx="6858000" cy="25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1F7481F-BEE6-CB03-3E8A-A69217EA0B54}"/>
              </a:ext>
            </a:extLst>
          </p:cNvPr>
          <p:cNvGrpSpPr/>
          <p:nvPr/>
        </p:nvGrpSpPr>
        <p:grpSpPr>
          <a:xfrm>
            <a:off x="1096199" y="17549"/>
            <a:ext cx="704768" cy="248209"/>
            <a:chOff x="2006275" y="-9866"/>
            <a:chExt cx="1515113" cy="44126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044EB46-925A-DED3-9B8A-FD458A93344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F009806-2D4F-8472-C625-B58C4BF6AFFE}"/>
                </a:ext>
              </a:extLst>
            </p:cNvPr>
            <p:cNvSpPr txBox="1"/>
            <p:nvPr/>
          </p:nvSpPr>
          <p:spPr>
            <a:xfrm>
              <a:off x="2187899" y="-9866"/>
              <a:ext cx="1142006" cy="4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LOGO</a:t>
              </a:r>
            </a:p>
          </p:txBody>
        </p: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4F6DC77-BBF0-9B39-3507-74B86CB93AE5}"/>
              </a:ext>
            </a:extLst>
          </p:cNvPr>
          <p:cNvSpPr txBox="1"/>
          <p:nvPr/>
        </p:nvSpPr>
        <p:spPr>
          <a:xfrm>
            <a:off x="3982563" y="7789"/>
            <a:ext cx="1130083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Minhas Reservas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BD02539-6E7A-3AD8-5BBE-912692C931E2}"/>
              </a:ext>
            </a:extLst>
          </p:cNvPr>
          <p:cNvSpPr txBox="1"/>
          <p:nvPr/>
        </p:nvSpPr>
        <p:spPr>
          <a:xfrm>
            <a:off x="1966290" y="8726"/>
            <a:ext cx="57810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Carros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ADB7FDD-EF42-CAE0-5FA1-120F0EBDAA0F}"/>
              </a:ext>
            </a:extLst>
          </p:cNvPr>
          <p:cNvSpPr txBox="1"/>
          <p:nvPr/>
        </p:nvSpPr>
        <p:spPr>
          <a:xfrm>
            <a:off x="2599831" y="10084"/>
            <a:ext cx="746174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Aquáticos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B9DD410-5530-ACF5-58E5-EEA5323016A2}"/>
              </a:ext>
            </a:extLst>
          </p:cNvPr>
          <p:cNvSpPr txBox="1"/>
          <p:nvPr/>
        </p:nvSpPr>
        <p:spPr>
          <a:xfrm>
            <a:off x="3386461" y="10085"/>
            <a:ext cx="598259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Aéreos</a:t>
            </a:r>
          </a:p>
        </p:txBody>
      </p: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DAD0A55A-AEC3-8E52-8FB4-4ABCE811D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1956" y="10351"/>
            <a:ext cx="234918" cy="234918"/>
          </a:xfrm>
          <a:prstGeom prst="rect">
            <a:avLst/>
          </a:prstGeom>
        </p:spPr>
      </p:pic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6920" y="-362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386461" y="2397"/>
            <a:ext cx="3471540" cy="1776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6" name="Gráfico 245" descr="Usuário com preenchimento sólido">
            <a:extLst>
              <a:ext uri="{FF2B5EF4-FFF2-40B4-BE49-F238E27FC236}">
                <a16:creationId xmlns:a16="http://schemas.microsoft.com/office/drawing/2014/main" id="{B7D61B13-2EA8-8D0A-30C0-E620EF4A6FD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480395" y="-7923"/>
            <a:ext cx="270233" cy="270233"/>
          </a:xfrm>
          <a:prstGeom prst="rect">
            <a:avLst/>
          </a:prstGeom>
        </p:spPr>
      </p:pic>
      <p:sp>
        <p:nvSpPr>
          <p:cNvPr id="278" name="Retângulo: Cantos Arredondados 277">
            <a:extLst>
              <a:ext uri="{FF2B5EF4-FFF2-40B4-BE49-F238E27FC236}">
                <a16:creationId xmlns:a16="http://schemas.microsoft.com/office/drawing/2014/main" id="{ACE42902-9569-1ED5-97FC-8B2A1CD3C5CE}"/>
              </a:ext>
            </a:extLst>
          </p:cNvPr>
          <p:cNvSpPr/>
          <p:nvPr/>
        </p:nvSpPr>
        <p:spPr>
          <a:xfrm>
            <a:off x="3780385" y="423532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CPF</a:t>
            </a:r>
          </a:p>
        </p:txBody>
      </p:sp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573004" y="6536"/>
            <a:ext cx="270233" cy="270233"/>
          </a:xfrm>
          <a:prstGeom prst="rect">
            <a:avLst/>
          </a:prstGeom>
        </p:spPr>
      </p:pic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509C5652-D1A1-D97C-305B-DF4EE102DF8F}"/>
              </a:ext>
            </a:extLst>
          </p:cNvPr>
          <p:cNvSpPr/>
          <p:nvPr/>
        </p:nvSpPr>
        <p:spPr>
          <a:xfrm>
            <a:off x="3788912" y="763216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89" name="Retângulo: Cantos Arredondados 288">
            <a:extLst>
              <a:ext uri="{FF2B5EF4-FFF2-40B4-BE49-F238E27FC236}">
                <a16:creationId xmlns:a16="http://schemas.microsoft.com/office/drawing/2014/main" id="{4229CF71-DB64-641C-C766-E3488F0AB85D}"/>
              </a:ext>
            </a:extLst>
          </p:cNvPr>
          <p:cNvSpPr/>
          <p:nvPr/>
        </p:nvSpPr>
        <p:spPr>
          <a:xfrm>
            <a:off x="4376140" y="1254852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-31682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6477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518"/>
            <a:chOff x="2367797" y="698043"/>
            <a:chExt cx="7380052" cy="51292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69704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Barra de busca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91D76B-84C3-8ED4-B38E-CF8D0D525344}"/>
              </a:ext>
            </a:extLst>
          </p:cNvPr>
          <p:cNvGrpSpPr/>
          <p:nvPr/>
        </p:nvGrpSpPr>
        <p:grpSpPr>
          <a:xfrm>
            <a:off x="1048008" y="4456235"/>
            <a:ext cx="1077990" cy="1067332"/>
            <a:chOff x="1838871" y="4048026"/>
            <a:chExt cx="2328408" cy="2527374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3BEC40AB-8CFF-2E84-B9BE-80DCD05BC53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F3663DF-26E1-548B-07BA-531745041EE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54F2A57-1340-980C-E5A7-45001C9E197D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6C7B084-5422-F694-7557-A415039BF43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1233ACA-B2E8-ED83-0CFA-E50DDDC94A3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F69F79-585A-7132-165C-48F870C015BC}"/>
              </a:ext>
            </a:extLst>
          </p:cNvPr>
          <p:cNvGrpSpPr/>
          <p:nvPr/>
        </p:nvGrpSpPr>
        <p:grpSpPr>
          <a:xfrm>
            <a:off x="4671223" y="4456235"/>
            <a:ext cx="1077990" cy="1067332"/>
            <a:chOff x="1838871" y="4048026"/>
            <a:chExt cx="2328408" cy="2527374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1A99BCF-CD1F-1488-7AB4-925B6D8224B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3C4E7B-93AD-BB2B-2BB1-C5AD1DD83B9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1EA26D0-7C91-B121-C4AF-E8DA0A5BCDD7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0CE724E-30B0-3958-DA18-CC24ADB9E0C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3BA56E7-51E4-8665-12E8-B50B65AC11E7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F1054E9-5BE8-FFDB-C980-2588D5B982CD}"/>
              </a:ext>
            </a:extLst>
          </p:cNvPr>
          <p:cNvGrpSpPr/>
          <p:nvPr/>
        </p:nvGrpSpPr>
        <p:grpSpPr>
          <a:xfrm>
            <a:off x="2880881" y="4460568"/>
            <a:ext cx="1077990" cy="1067332"/>
            <a:chOff x="1838871" y="4048026"/>
            <a:chExt cx="2328408" cy="2527374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BD12551-F296-284D-695E-884AF6A75D4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1E9F94E-BFFD-320E-D95F-1E935599C2BF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509AB58-FF70-29D3-53AE-B26833F766F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0BC7440-DDB6-B5FF-D199-4E4413B3AD52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291D7F0-6C0D-BA88-63CB-5DA227765F0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D3C5FB-0361-596E-C463-0914C4A0E479}"/>
              </a:ext>
            </a:extLst>
          </p:cNvPr>
          <p:cNvGrpSpPr/>
          <p:nvPr/>
        </p:nvGrpSpPr>
        <p:grpSpPr>
          <a:xfrm>
            <a:off x="1076242" y="5928834"/>
            <a:ext cx="1077990" cy="1067332"/>
            <a:chOff x="1838871" y="4048026"/>
            <a:chExt cx="2328408" cy="252737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87C314E-958A-2F4F-C2CC-E2B3C0CD209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43E6B64-3B5C-A5DF-D092-DA29CF1FE1D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9C5C98D-35CB-3238-76A4-33E877ADD0BE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918CC59-FB18-93CE-D91B-5867860A5E93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413CF73-4FC1-46F0-D063-F7D89E057A7A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8B4A2B8-0C3D-AEF8-301F-9445DB13327A}"/>
              </a:ext>
            </a:extLst>
          </p:cNvPr>
          <p:cNvGrpSpPr/>
          <p:nvPr/>
        </p:nvGrpSpPr>
        <p:grpSpPr>
          <a:xfrm>
            <a:off x="4712890" y="5928834"/>
            <a:ext cx="1077990" cy="1067332"/>
            <a:chOff x="1838871" y="4048026"/>
            <a:chExt cx="2328408" cy="2527374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FA91479E-D26C-035F-517F-2376F910BBE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0203914-C2AB-AB62-AED0-4FEAC62629B3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2874626F-DECB-840C-6861-E5139EF4CA07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59E217C-8E30-1528-212C-823E2E1EF097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F530E16-2EB9-E19F-B749-787E7983A42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3585ACD5-9B95-F883-8D47-CDCFDBF46D4D}"/>
              </a:ext>
            </a:extLst>
          </p:cNvPr>
          <p:cNvGrpSpPr/>
          <p:nvPr/>
        </p:nvGrpSpPr>
        <p:grpSpPr>
          <a:xfrm>
            <a:off x="2891402" y="5914090"/>
            <a:ext cx="1077990" cy="1067333"/>
            <a:chOff x="1838871" y="4048025"/>
            <a:chExt cx="2328408" cy="2527375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D95B1D39-BDD8-BF23-90B3-28DDCE0B43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979FD194-07E6-4999-3AD5-24B0A23EA424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0A5D31F-1F05-541E-A6EA-E3F91F1FB503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48A18DC7-B836-0764-4558-2BC341331EF3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320D6EA2-CF47-1C6B-6419-85E7D67D2B94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A089E878-0E63-19EB-A6BD-70E9D9483719}"/>
              </a:ext>
            </a:extLst>
          </p:cNvPr>
          <p:cNvGrpSpPr/>
          <p:nvPr/>
        </p:nvGrpSpPr>
        <p:grpSpPr>
          <a:xfrm>
            <a:off x="1076242" y="1336388"/>
            <a:ext cx="1077990" cy="1067332"/>
            <a:chOff x="1838871" y="4048026"/>
            <a:chExt cx="2328408" cy="2527374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783740F-3F89-D1F2-DC01-45F36FE42D7B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66CA2D0-9CBB-5949-834E-192DD8B30EDC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5357686-79BE-E32B-1457-BDC061DE2F9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E9FB27A-C03A-A470-A52F-870D8214A39E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87AD5BC9-49A8-8593-F852-A2E5B840F9B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A38EC93-D5FE-0904-794C-023D22B3CD1F}"/>
              </a:ext>
            </a:extLst>
          </p:cNvPr>
          <p:cNvGrpSpPr/>
          <p:nvPr/>
        </p:nvGrpSpPr>
        <p:grpSpPr>
          <a:xfrm>
            <a:off x="4712890" y="1336388"/>
            <a:ext cx="1077990" cy="1067332"/>
            <a:chOff x="1838871" y="4048026"/>
            <a:chExt cx="2328408" cy="2527374"/>
          </a:xfrm>
        </p:grpSpPr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B94F861F-2FAB-F294-D281-483A4E832946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3362F38-BBB0-687F-D56F-2F15EBFB278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2135A09-538C-6635-A37A-C0672C7F2732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F6DA54A1-F8FE-B3FF-92A7-12A9997E211D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9C98D4A6-CC57-9D47-FE50-F044E2D3C44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296FE1B-8AD3-8882-91C2-924904ADFE78}"/>
              </a:ext>
            </a:extLst>
          </p:cNvPr>
          <p:cNvGrpSpPr/>
          <p:nvPr/>
        </p:nvGrpSpPr>
        <p:grpSpPr>
          <a:xfrm>
            <a:off x="2885905" y="1341722"/>
            <a:ext cx="1077990" cy="1067332"/>
            <a:chOff x="1838871" y="4048026"/>
            <a:chExt cx="2328408" cy="2527374"/>
          </a:xfrm>
        </p:grpSpPr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F8383084-72E1-4898-7892-DEBA627E8D84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5914F1AF-4BEB-EDA4-14F6-F045BC03DB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D332A06D-BF54-4C5F-5FFC-3A95A103340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45042ED-E218-72F4-2255-739580308120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C6EF9DC8-6148-6339-29A2-B81EF686886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C6AD5B22-6A0A-07C0-2077-F58C43BFA78E}"/>
              </a:ext>
            </a:extLst>
          </p:cNvPr>
          <p:cNvGrpSpPr/>
          <p:nvPr/>
        </p:nvGrpSpPr>
        <p:grpSpPr>
          <a:xfrm>
            <a:off x="1060652" y="2922620"/>
            <a:ext cx="1077990" cy="1067332"/>
            <a:chOff x="1838871" y="4048026"/>
            <a:chExt cx="2328408" cy="2527374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8706DF24-8E75-5503-D991-0F7CE318B28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2BDB6E1-67A4-FE3B-38DA-601B9E62752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71E7730A-3E52-11CA-36E4-0D56EA7E839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64CA4152-581C-8955-B5E6-2E18535B84E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45AA51C-FA94-026B-F3D3-FE6948114FD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3AACED39-47CD-CFB2-CAE2-126F4CCBD5FB}"/>
              </a:ext>
            </a:extLst>
          </p:cNvPr>
          <p:cNvGrpSpPr/>
          <p:nvPr/>
        </p:nvGrpSpPr>
        <p:grpSpPr>
          <a:xfrm>
            <a:off x="4707407" y="2929747"/>
            <a:ext cx="1077990" cy="1067332"/>
            <a:chOff x="1838871" y="4048026"/>
            <a:chExt cx="2328408" cy="2527374"/>
          </a:xfrm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6FAB374E-967D-CD7A-865E-267D6EF4942B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F742599C-AA13-45D8-F64A-E9578B6290A9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8363BFF-73AA-26D5-F0ED-E865EA951C0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EB2A05C3-F381-4AEB-9D14-77EF88AA073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ABFAE171-89C9-A235-5CBA-C433C7FA9FA9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FCB4A14-5B71-A78E-F691-D7AC7FAD73B3}"/>
              </a:ext>
            </a:extLst>
          </p:cNvPr>
          <p:cNvGrpSpPr/>
          <p:nvPr/>
        </p:nvGrpSpPr>
        <p:grpSpPr>
          <a:xfrm>
            <a:off x="2875423" y="2933782"/>
            <a:ext cx="1077990" cy="1067333"/>
            <a:chOff x="1838871" y="4048025"/>
            <a:chExt cx="2328408" cy="2527375"/>
          </a:xfrm>
        </p:grpSpPr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450FD33E-F0B4-723E-EF18-698CEC8D01A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A5E2B4D1-D4D5-1032-5753-686A5134322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1F373F06-E527-1071-B896-9CD2E9A94B5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EE0155F6-BA79-D28E-0FD7-2152860E3D4B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BEAB819-722C-27E6-05F6-97655C071AA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7B66182-0239-2BB7-221B-D6740E38A951}"/>
              </a:ext>
            </a:extLst>
          </p:cNvPr>
          <p:cNvGrpSpPr/>
          <p:nvPr/>
        </p:nvGrpSpPr>
        <p:grpSpPr>
          <a:xfrm>
            <a:off x="1076242" y="7412519"/>
            <a:ext cx="1077990" cy="1067332"/>
            <a:chOff x="1838871" y="4048026"/>
            <a:chExt cx="2328408" cy="2527374"/>
          </a:xfrm>
        </p:grpSpPr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F784B4B9-6DD3-366C-4D77-CFC94741A560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7D7227B4-D71B-410C-7076-2227C261D21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CADFC42B-D3B4-1745-9CAB-1B7B7BF42452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41A5B79-3159-A6A4-BCAD-90C90CDFEC4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0E596975-CE71-A6C0-E7EC-E9F2B498A52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6B8BC4A-32F9-A556-9426-DF33E9B27D86}"/>
              </a:ext>
            </a:extLst>
          </p:cNvPr>
          <p:cNvGrpSpPr/>
          <p:nvPr/>
        </p:nvGrpSpPr>
        <p:grpSpPr>
          <a:xfrm>
            <a:off x="4712890" y="7412519"/>
            <a:ext cx="1077990" cy="1067332"/>
            <a:chOff x="1838871" y="4048026"/>
            <a:chExt cx="2328408" cy="2527374"/>
          </a:xfrm>
        </p:grpSpPr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FE13E6B4-DB53-C59C-3DA5-C172FC2F7DF0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DC26FC58-FB2E-BCFB-CE30-5A4D916ED876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8AA99CAE-7EC4-A309-8E0F-CD5A192CF88A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36A5943E-6305-D16B-218B-9B931669A25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6A3C05C7-8FB9-EB21-8A98-BD5EE30CF3EB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729618A2-6531-C118-6EBF-281E194A5F9C}"/>
              </a:ext>
            </a:extLst>
          </p:cNvPr>
          <p:cNvGrpSpPr/>
          <p:nvPr/>
        </p:nvGrpSpPr>
        <p:grpSpPr>
          <a:xfrm>
            <a:off x="2891402" y="7397775"/>
            <a:ext cx="1077990" cy="1067333"/>
            <a:chOff x="1838871" y="4048025"/>
            <a:chExt cx="2328408" cy="2527375"/>
          </a:xfrm>
        </p:grpSpPr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C1FB794D-4412-7A17-57D1-F574C3D8E7E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D3E463FB-E7F3-99B3-23DF-35D1AE30C14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9512A57-D7DA-E995-444D-8EBAB72E34F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C5406BD3-D404-B45C-B93F-DFA62A931173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C81C563A-8562-9F76-B39E-8B673C539F0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A2149E1E-5C21-8201-F7B9-54228505B870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B6C93BB-5962-18E0-7582-32AD3E46ED0E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04" name="Imagem 203">
              <a:extLst>
                <a:ext uri="{FF2B5EF4-FFF2-40B4-BE49-F238E27FC236}">
                  <a16:creationId xmlns:a16="http://schemas.microsoft.com/office/drawing/2014/main" id="{B34D0B57-62D7-FD00-484D-8DABD638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EA51CD48-2225-647B-D2A4-1CFB8F70969F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EA51CD48-2225-647B-D2A4-1CFB8F7096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CE63A57E-8045-7716-CC47-13B00927E278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CE63A57E-8045-7716-CC47-13B00927E2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C55FFC47-D863-325D-ABE0-A454416360F9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C55FFC47-D863-325D-ABE0-A45441636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9508A9B-7460-E5F5-6094-BC7C674FE3B5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9508A9B-7460-E5F5-6094-BC7C674FE3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F2D69C58-8F7C-B12E-EB78-7C9E0A89D43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F2D69C58-8F7C-B12E-EB78-7C9E0A89D4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B950C4E9-D00B-C2B8-8740-90E06FF4F71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B950C4E9-D00B-C2B8-8740-90E06FF4F7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6619FC57-F907-AB0F-851F-A6A59AFC6CB0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40B01B2C-C038-3518-F6AB-BEFB941FA0DC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40B01B2C-C038-3518-F6AB-BEFB941FA0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E8FC5EF3-04F1-190B-F073-F065E072FAA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E8FC5EF3-04F1-190B-F073-F065E072FA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B73742B-843C-65DB-BE44-0E7E8B5931CB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B73742B-843C-65DB-BE44-0E7E8B5931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27" name="Imagem 226">
              <a:extLst>
                <a:ext uri="{FF2B5EF4-FFF2-40B4-BE49-F238E27FC236}">
                  <a16:creationId xmlns:a16="http://schemas.microsoft.com/office/drawing/2014/main" id="{BC9054C5-04F4-2E54-A2A3-A29B358E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3376D2B2-3D35-7A2C-84C4-FBCA2CD3C70F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3376D2B2-3D35-7A2C-84C4-FBCA2CD3C7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F5A2EDCF-592F-514B-C7C6-5C0D2D2C86CF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F5A2EDCF-592F-514B-C7C6-5C0D2D2C86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4" name="Imagem 243">
              <a:extLst>
                <a:ext uri="{FF2B5EF4-FFF2-40B4-BE49-F238E27FC236}">
                  <a16:creationId xmlns:a16="http://schemas.microsoft.com/office/drawing/2014/main" id="{BDCEC1E0-A775-BFED-C2C4-DA15AC33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45" name="Fluxograma: Conector 244">
              <a:extLst>
                <a:ext uri="{FF2B5EF4-FFF2-40B4-BE49-F238E27FC236}">
                  <a16:creationId xmlns:a16="http://schemas.microsoft.com/office/drawing/2014/main" id="{50EF302C-D337-3DC1-7060-F4E45A813A68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941E70D0-651C-0099-3E24-6935FEA2324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EF1A5B45-95F2-2088-5E1C-2BEFE6D32765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E7E05819-4E22-A292-05EE-B8E644E6524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49" name="Fluxograma: Conector 248">
              <a:extLst>
                <a:ext uri="{FF2B5EF4-FFF2-40B4-BE49-F238E27FC236}">
                  <a16:creationId xmlns:a16="http://schemas.microsoft.com/office/drawing/2014/main" id="{B07A56DB-4C18-57F9-0D10-1503B3EACBF8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Fluxograma: Conector 249">
              <a:extLst>
                <a:ext uri="{FF2B5EF4-FFF2-40B4-BE49-F238E27FC236}">
                  <a16:creationId xmlns:a16="http://schemas.microsoft.com/office/drawing/2014/main" id="{BD365683-6F54-D3FC-710F-1F6F4B0D2AD0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CaixaDeTexto 250">
              <a:extLst>
                <a:ext uri="{FF2B5EF4-FFF2-40B4-BE49-F238E27FC236}">
                  <a16:creationId xmlns:a16="http://schemas.microsoft.com/office/drawing/2014/main" id="{EB566CD4-02DD-45D9-DF78-5270604F9B5D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D0766A9-05AD-D5BA-2650-32F0CA86F7D6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EA5D2ED-36C8-D68B-2742-55308B37018C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6A9BF61B-B4CD-6058-1E0E-8F8797E8C063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DEC5C9F-8846-B385-9D70-E5E1D094D5FF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4625E20-F1C1-AAB8-F1C1-78BCC71187F2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782D62-4E53-1192-2DE9-0DC86A137745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EF2F75D-82EE-1A45-7607-AE22339B5F8B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2A6DA8D-3045-10B2-8F38-E4021FA33D71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055C0EF-E7AA-C172-B959-A935F1D4208D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14" name="Gráfico 13" descr="Usuário com preenchimento sólido">
              <a:extLst>
                <a:ext uri="{FF2B5EF4-FFF2-40B4-BE49-F238E27FC236}">
                  <a16:creationId xmlns:a16="http://schemas.microsoft.com/office/drawing/2014/main" id="{18AB358C-42ED-3F5F-F74A-B7F4571F0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9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185"/>
          <a:stretch/>
        </p:blipFill>
        <p:spPr>
          <a:xfrm>
            <a:off x="1649732" y="8376568"/>
            <a:ext cx="3390313" cy="1913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Barra de busca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5470573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5739299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5735763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5748822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91EBD39-CBC0-7492-0D6D-5B6FDB11FF99}"/>
              </a:ext>
            </a:extLst>
          </p:cNvPr>
          <p:cNvSpPr txBox="1"/>
          <p:nvPr/>
        </p:nvSpPr>
        <p:spPr>
          <a:xfrm>
            <a:off x="1284075" y="6618580"/>
            <a:ext cx="8556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Feedbacks: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5A153F3-E3F1-F900-DB59-23750F4418FA}"/>
              </a:ext>
            </a:extLst>
          </p:cNvPr>
          <p:cNvGrpSpPr/>
          <p:nvPr/>
        </p:nvGrpSpPr>
        <p:grpSpPr>
          <a:xfrm>
            <a:off x="1324336" y="6933800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54" name="Fluxograma: Conector 53">
              <a:extLst>
                <a:ext uri="{FF2B5EF4-FFF2-40B4-BE49-F238E27FC236}">
                  <a16:creationId xmlns:a16="http://schemas.microsoft.com/office/drawing/2014/main" id="{79CD1B08-D073-7DA6-6C5C-E4F09B55EF4B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FADEFBD-15F7-CFFE-AA14-42BFBE4F30B1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0360442-57F2-480C-98B4-6399CB47EBFB}"/>
              </a:ext>
            </a:extLst>
          </p:cNvPr>
          <p:cNvGrpSpPr/>
          <p:nvPr/>
        </p:nvGrpSpPr>
        <p:grpSpPr>
          <a:xfrm>
            <a:off x="1334130" y="7367115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57" name="Fluxograma: Conector 56">
              <a:extLst>
                <a:ext uri="{FF2B5EF4-FFF2-40B4-BE49-F238E27FC236}">
                  <a16:creationId xmlns:a16="http://schemas.microsoft.com/office/drawing/2014/main" id="{FB96657B-1E2B-073A-AB6B-5EF8CA298DB7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4A2DC09-2CCE-5C7A-6C0F-073C33AC2F8F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9076C0D-A822-3C06-A382-70A20A0C9FC3}"/>
              </a:ext>
            </a:extLst>
          </p:cNvPr>
          <p:cNvSpPr txBox="1"/>
          <p:nvPr/>
        </p:nvSpPr>
        <p:spPr>
          <a:xfrm>
            <a:off x="1648532" y="6930556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2101FB1-1C64-4416-B9BE-66BA9AEC7292}"/>
              </a:ext>
            </a:extLst>
          </p:cNvPr>
          <p:cNvSpPr txBox="1"/>
          <p:nvPr/>
        </p:nvSpPr>
        <p:spPr>
          <a:xfrm>
            <a:off x="1657472" y="7325432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CD5D638-DCBA-12CD-56D0-C1C1B05B4F36}"/>
              </a:ext>
            </a:extLst>
          </p:cNvPr>
          <p:cNvSpPr txBox="1"/>
          <p:nvPr/>
        </p:nvSpPr>
        <p:spPr>
          <a:xfrm>
            <a:off x="1374589" y="7857922"/>
            <a:ext cx="17804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Digite seu comentário:</a:t>
            </a:r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3EA091A-6D3A-4EB8-5215-D6BD030FAACC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17A1F7DA-296C-17CD-8117-F64A94600641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5E9B89E2-CCAE-B9E7-11C5-F5692CBA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6D93C76-788B-7C7D-357F-D496E0AC15B1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6D93C76-788B-7C7D-357F-D496E0AC15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99B6A9C-80D3-F59C-42A0-A24E8EC4E00A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99B6A9C-80D3-F59C-42A0-A24E8EC4E0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143A10E5-37CF-7AEC-3BCE-B33821DE2904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143A10E5-37CF-7AEC-3BCE-B33821DE29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83EE0885-A7EF-605F-F249-15DC66A706F6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83EE0885-A7EF-605F-F249-15DC66A706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E1A68AB-CFA8-DB89-69DC-3C2B7EBB6DC7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E1A68AB-CFA8-DB89-69DC-3C2B7EBB6D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B0FA46A3-74D9-87DC-CF2E-21C96651A738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B0FA46A3-74D9-87DC-CF2E-21C96651A7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A1E32EED-036F-1C72-86EC-0B9339CDBE3E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E34A7589-E6B2-ACD4-4F93-0DBEEC4D2E37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E34A7589-E6B2-ACD4-4F93-0DBEEC4D2E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BEF72A0-E588-3DD6-0C13-C12762A95701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BEF72A0-E588-3DD6-0C13-C12762A95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9BBB88CC-2319-348E-911A-B6686FDD3F45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9BBB88CC-2319-348E-911A-B6686FDD3F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6" name="Imagem 155">
              <a:extLst>
                <a:ext uri="{FF2B5EF4-FFF2-40B4-BE49-F238E27FC236}">
                  <a16:creationId xmlns:a16="http://schemas.microsoft.com/office/drawing/2014/main" id="{6C061DAC-A9BA-8C64-8AA2-875D56C4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8A5037DC-CFA6-4EF0-8B7C-089C7EB619F6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8A5037DC-CFA6-4EF0-8B7C-089C7EB619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9041E3F-20BE-317C-4717-9E9DA8F50113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9041E3F-20BE-317C-4717-9E9DA8F501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9" name="Imagem 158">
              <a:extLst>
                <a:ext uri="{FF2B5EF4-FFF2-40B4-BE49-F238E27FC236}">
                  <a16:creationId xmlns:a16="http://schemas.microsoft.com/office/drawing/2014/main" id="{5D836448-CD02-20E2-C4DC-12D98226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160" name="Fluxograma: Conector 159">
              <a:extLst>
                <a:ext uri="{FF2B5EF4-FFF2-40B4-BE49-F238E27FC236}">
                  <a16:creationId xmlns:a16="http://schemas.microsoft.com/office/drawing/2014/main" id="{A3CB12FD-9257-91F4-E0B4-4211F346693B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5FD66636-671C-FD71-ED05-D791C421530D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CB38024-53B4-6E33-4297-349BD0C5F66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4F5E5D06-DFCA-9CA8-7A97-8747A6253FD0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4" name="Fluxograma: Conector 163">
              <a:extLst>
                <a:ext uri="{FF2B5EF4-FFF2-40B4-BE49-F238E27FC236}">
                  <a16:creationId xmlns:a16="http://schemas.microsoft.com/office/drawing/2014/main" id="{2795F3B0-2359-9870-55F7-888141322EBC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Conector 164">
              <a:extLst>
                <a:ext uri="{FF2B5EF4-FFF2-40B4-BE49-F238E27FC236}">
                  <a16:creationId xmlns:a16="http://schemas.microsoft.com/office/drawing/2014/main" id="{C54708DB-B212-6806-1137-EEADD763DC2B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F0CA94A5-3681-E129-7212-BCDD86D59438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178" name="Seta: para Baixo 177">
            <a:extLst>
              <a:ext uri="{FF2B5EF4-FFF2-40B4-BE49-F238E27FC236}">
                <a16:creationId xmlns:a16="http://schemas.microsoft.com/office/drawing/2014/main" id="{C2855C28-028F-B8D8-1CC9-4C1B8D1E7A3B}"/>
              </a:ext>
            </a:extLst>
          </p:cNvPr>
          <p:cNvSpPr/>
          <p:nvPr/>
        </p:nvSpPr>
        <p:spPr>
          <a:xfrm>
            <a:off x="3155056" y="8601610"/>
            <a:ext cx="385253" cy="1292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EDAA86F-EF8B-569B-3325-68581B3B7767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30DADA4-20F3-AD27-D307-D04674E5E1DF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5BA6D87-EF26-06B5-3212-94308D580729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2EA409D2-35AA-85A2-1EBD-ED2D359600FE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E2BD56E-D311-6DB5-4B9A-925E4F92CD67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6DC1D12-0E16-743D-71CC-F00F9B12D804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41F5FAB-9828-31C4-EE79-50F2566BF7BF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12EDA8E-EC89-71F6-58EB-A14F10130E70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E70EDE9-8C3C-EC76-AB1A-20E8F82C3C58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814D98A0-36D3-1CDB-FC0C-AFD899A4B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C415139-8BAB-45B0-83AD-688B34C7F887}"/>
              </a:ext>
            </a:extLst>
          </p:cNvPr>
          <p:cNvSpPr/>
          <p:nvPr/>
        </p:nvSpPr>
        <p:spPr>
          <a:xfrm>
            <a:off x="1372220" y="7842642"/>
            <a:ext cx="4473527" cy="539389"/>
          </a:xfrm>
          <a:prstGeom prst="rect">
            <a:avLst/>
          </a:prstGeom>
          <a:noFill/>
          <a:ln>
            <a:solidFill>
              <a:srgbClr val="F6BB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6" y="616618"/>
            <a:ext cx="3390313" cy="2170534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E86D16C-3DBA-06D5-91EA-5484B114DCB7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9460466-A6A7-8BE9-2B7E-9C506ABB4A8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996B9DDE-FF76-D7EF-911B-7E6CFB5BC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5F9B368-8180-176B-952E-27C2FA4CB8A1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5F9B368-8180-176B-952E-27C2FA4CB8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BEF749E-712A-4FE6-1B01-E86FAA3C1099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BEF749E-712A-4FE6-1B01-E86FAA3C10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2CB7A17-9ED1-A87F-99E6-1F2AF5CCDA59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2CB7A17-9ED1-A87F-99E6-1F2AF5CCD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9BC8BD0-8BCF-F1A6-0C7D-B96F79199E19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9BC8BD0-8BCF-F1A6-0C7D-B96F79199E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EA06E24-78C7-C0FD-19FA-EF88DC36BF52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EA06E24-78C7-C0FD-19FA-EF88DC36BF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50D0FF2-88A8-61E4-3499-AF61763A4E05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50D0FF2-88A8-61E4-3499-AF61763A4E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E80C4B-2214-C892-D41B-B8C2B53998DC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14333E3B-10F7-9E01-1BCE-81DF508FAF7A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14333E3B-10F7-9E01-1BCE-81DF508FAF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1DB4BDD-7575-7B3B-B74F-EAAE84F40A5B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1DB4BDD-7575-7B3B-B74F-EAAE84F40A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C6AD9E19-FF13-97B0-553B-9123E76547BB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C6AD9E19-FF13-97B0-553B-9123E76547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EF218495-D7C5-D958-1476-C3B1B78A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715892E-00BC-9041-E618-76F685030933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715892E-00BC-9041-E618-76F6850309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799301D6-42AD-9CAA-3766-78C5711C3CD2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799301D6-42AD-9CAA-3766-78C5711C3C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2EB687E7-8B49-6063-0A45-41ACAF99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8CC963F4-49D2-DD33-1108-C08A2479E100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8D2D01E-931B-49DD-9D64-A3B9DDDDA640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9EEA218-69A6-EDA2-EE15-9ED79AD85B5E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6F5B053-067F-750B-E4FF-0D4D13699C4C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4476B682-71E8-A805-3C1E-A98B71E55E37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F67FB934-7AEA-3800-CC96-F09806B2784A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D5AC098-2BEE-FE23-B48E-CEFE1D55C5A5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1C8FA14-BE6B-7113-F937-C83955F3BE9E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7990F3F-791A-0089-8869-E7C76DC2DC49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B781EBD-9A8C-0D95-A723-B0201A302BE8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32C1ED5-B81C-CF31-8D0D-A2DAEFFCE5D4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8150F4E-BDFB-4D6E-FCB6-3BA2CE6455EF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FEAB098-3C76-368E-2517-8302F38B49E2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A873A01-698E-5BFF-F7E9-192043D9CD9C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FB82802-460E-BD27-7361-896C0A0F1DE2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9A08F03-E8E7-D5A2-7EF8-0D4F39DFC083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9" name="Gráfico 8" descr="Usuário com preenchimento sólido">
              <a:extLst>
                <a:ext uri="{FF2B5EF4-FFF2-40B4-BE49-F238E27FC236}">
                  <a16:creationId xmlns:a16="http://schemas.microsoft.com/office/drawing/2014/main" id="{FEA813F8-E327-E169-532B-92C9A439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7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661993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Finalização do aluguel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3F90842-E582-08EA-3753-F67AB39B0E2E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15D6F39-3B77-1B08-1F1B-957C8D15B1F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3ECC7497-B0D1-D62B-2FD8-7BB92F59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1A61FC9-E7FD-FD27-1309-BC8360DFF99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A3F5F189-2343-6399-F8DB-EFEFA579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5A67B99-D175-589C-5089-DED3FDDA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A330F115-B672-ACAB-6B73-DD97DCDEC86F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ADFFE13-E5A9-A959-5B3F-E1FF6AD7D06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8BBE9D6-C2EE-544D-CFA9-11C4F7D09FE9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6627BFAE-D321-F683-E82A-9F02BF7E2AD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18A9BD61-5584-87A7-8DA7-72127877C1D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339B74A1-94DA-B220-A57E-97DAB069627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34B8C4A-9C5B-9179-9236-B81EEAF584BA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1A10018-ECAB-1A7B-BD8F-4CD2F6F0F0DE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10B420-9ED2-CCE7-DD4D-138112C053A4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1752235-C1BE-61B5-F5A9-1183B2554812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020AD4E-73E1-EEBF-E2D2-147D2C09A1BD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DE9FE93-4F6C-C0A3-1F53-649E355246FB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93940C7-63A4-676B-1371-9B65F223C3A7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A53B5D2-F902-2E6A-7577-2A6BF12DA181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16D23D2-856B-637B-61CF-23D7644C2858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BB80CD8-B813-2288-C8A0-59C42909FC36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5FEE03F2-8F66-51D6-68F5-8208DCB63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2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Minhas reservas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29BE6FD-E08D-396C-B6BF-6F1377B6FD8B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4E1048F-7020-0934-8E10-89D1240EF58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E768B63-66E3-E1E5-E065-58704DB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41BB529-FB88-4FC7-60C5-F9FA020130D1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49E038E-09A9-F103-8515-512AFB80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34E8AD2D-E034-EF62-2516-745AE397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C3EFF3B9-46EE-6AAE-40D3-8D6C7E5C7B2D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7C6E75A-08F6-8427-E2F8-A50FF7DC96F5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36B0C30-4880-0D8F-17C5-0F28D9B4412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4479790-0F08-EE9A-0657-994C9E5C3B62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F73247DA-3F82-34CF-D2D5-73100F10E2A2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603B60E-E489-A22E-8374-40287FA812C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4D7E4E-C29C-88ED-5FF6-92A892143DD7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037FF25-5EB3-00A2-FD8E-465206A4E2D7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7B4EC60-B5C6-FDDB-84BA-9336C2B237E0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16CAFF-C3CD-00E0-662E-A7B26B2166AA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31AFCE59-57F6-CBF4-5AEC-6E3E631AAC16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9FB2DF5-6D5A-2E96-679B-440F8F3A1FD7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F345CE0-D214-2C33-BBA3-38700B56403C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5751771-D156-63AA-640F-CF3832005A44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A307465-90EB-8229-184F-9A6D6F98CCB7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59EB848-0FC2-3AEE-1714-18EB409D2C79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E3AC31C4-7F69-B86A-2553-E0C86A96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8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330216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Termos de responsabilidade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29BE6FD-E08D-396C-B6BF-6F1377B6FD8B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4E1048F-7020-0934-8E10-89D1240EF58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E768B63-66E3-E1E5-E065-58704DB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41BB529-FB88-4FC7-60C5-F9FA020130D1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49E038E-09A9-F103-8515-512AFB80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34E8AD2D-E034-EF62-2516-745AE397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C3EFF3B9-46EE-6AAE-40D3-8D6C7E5C7B2D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7C6E75A-08F6-8427-E2F8-A50FF7DC96F5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36B0C30-4880-0D8F-17C5-0F28D9B4412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4479790-0F08-EE9A-0657-994C9E5C3B62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F73247DA-3F82-34CF-D2D5-73100F10E2A2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603B60E-E489-A22E-8374-40287FA812C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4D7E4E-C29C-88ED-5FF6-92A892143DD7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B0C1F2-8FAC-248B-EA21-6D34A5DA70F3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B83D998-042E-17E5-D8FF-C299F1732DFC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26C40CF-D40C-5E70-A6D1-5C8041D64FE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A7A40387-3BCB-E4C5-9F77-0E567C305B7A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D67FDD7-5FF6-80C2-0A79-441515246871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96CA8CA-5C5D-59C7-38A5-A313F52284D5}"/>
                </a:ext>
              </a:extLst>
            </p:cNvPr>
            <p:cNvSpPr txBox="1"/>
            <p:nvPr/>
          </p:nvSpPr>
          <p:spPr>
            <a:xfrm>
              <a:off x="4270952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F59C719-7935-2387-4D41-CDA7D0ABA219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4B4C2A4-9E6A-AEBB-12DE-CFF512326BC1}"/>
                </a:ext>
              </a:extLst>
            </p:cNvPr>
            <p:cNvSpPr txBox="1"/>
            <p:nvPr/>
          </p:nvSpPr>
          <p:spPr>
            <a:xfrm>
              <a:off x="2663137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383F37D-6277-D435-684B-BB1843CF66DE}"/>
                </a:ext>
              </a:extLst>
            </p:cNvPr>
            <p:cNvSpPr txBox="1"/>
            <p:nvPr/>
          </p:nvSpPr>
          <p:spPr>
            <a:xfrm>
              <a:off x="356231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26" name="Gráfico 25" descr="Usuário com preenchimento sólido">
              <a:extLst>
                <a:ext uri="{FF2B5EF4-FFF2-40B4-BE49-F238E27FC236}">
                  <a16:creationId xmlns:a16="http://schemas.microsoft.com/office/drawing/2014/main" id="{45351167-7BAF-45BB-E3C6-CD87F6F7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634</Words>
  <Application>Microsoft Office PowerPoint</Application>
  <PresentationFormat>Widescreen</PresentationFormat>
  <Paragraphs>270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APARECIDA SANTOS</dc:creator>
  <cp:lastModifiedBy>JULIA APARECIDA SANTOS</cp:lastModifiedBy>
  <cp:revision>60</cp:revision>
  <dcterms:created xsi:type="dcterms:W3CDTF">2024-08-21T22:36:38Z</dcterms:created>
  <dcterms:modified xsi:type="dcterms:W3CDTF">2024-08-28T22:48:21Z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2024-08-21T22:40:20Z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3a8680df-9a6a-433e-9c6e-df4461d452cb</vt:lpwstr>
  </property>
  <property fmtid="{D5CDD505-2E9C-101B-9397-08002B2CF9AE}" pid="8" name="MSIP_Label_defa4170-0d19-0005-0004-bc88714345d2_ContentBits">
    <vt:lpwstr>0</vt:lpwstr>
  </property>
</Properties>
</file>