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63" r:id="rId2"/>
    <p:sldId id="258" r:id="rId3"/>
    <p:sldId id="261" r:id="rId4"/>
    <p:sldId id="262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10"/>
    <a:srgbClr val="F22414"/>
    <a:srgbClr val="FFCC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FFEC4B2-EB37-8BFD-CEA9-4A0523062D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3B16DA-510D-E36A-BF6F-7B551E7B0E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57365-5E01-4D35-B291-AF7BEEEE27CF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1A966A-CDE2-F78E-1BE3-9CC51E4009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E495BB-D045-7680-C53F-7D8C2842B0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06C5C-C335-4C39-A79A-1F54840F6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868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1D0D-950C-395E-69AE-1216FEF73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3119AF-610F-5491-4531-505CD32B2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274FFF-3E8B-F551-3A1E-BC8AD19A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CA9F75-4689-E4C7-186E-C17B823C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A801B6-4F3D-EA99-6DB8-58466FAA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8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22491-A947-8B26-633C-C103A638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1B6CBD-E141-E7FC-13A2-CA496262B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88201F-13A8-3C72-69E4-1DA3EEF6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41438-B14A-F4A3-E408-4B61B7A7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92D529-137C-5D3F-96F8-72F2E7D5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36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7A60FB-18CD-827D-83EB-A29A6AA77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E4E695-0043-FF3F-F55E-755F40D04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C89DD1-A2D1-91A5-DD3E-9617F147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04BD4E-D156-70E9-A891-49136F42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CE6803-2E52-A83C-6AC4-FBBF596A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80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64597-C9C3-6A7E-7EDF-3630C11C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887165-B150-41B0-E573-2082CCDD1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AE716E-198C-B6C6-1E81-2C505699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C37E74-35C4-4957-FB3F-8B5D0EEE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E03FCE-1854-1247-EF59-21CFB326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63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3C1BC-2B04-4368-7626-56EB6133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6FB5F5-DAA6-38AD-55CD-560B33858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ADCDAC-CECE-F618-A80F-2F41BC45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82D09D-00A7-AA9A-01B8-1E81211A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00E69-8573-24B7-4E0B-D8EE197D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5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11AF5-F85D-A83F-AF5D-51ECF2BA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BF8C7-A995-E950-CA57-D537140F2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EE5770-2F40-1FA8-7AD9-0FC7B34DF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BB6E83-B5CC-8E80-2224-FE53CB3B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2DABE4-1E39-2B05-253E-91727980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75F81E-E1B4-5726-AFD2-23333228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01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D0C3B-40C4-2C0F-A6F2-ADE2F8A2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D751F6-0343-1742-846D-870DBAC71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E53C76-FB86-72F8-A003-DE5A24C1B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366EDD-0C4E-3D3E-661A-0C16529D1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62B67D-B406-0FD3-2E91-FEA3CAECA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F6EBF5F-AF3D-9FF4-D526-2742AA12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5C5020-A031-E9D5-22AB-6D6E39BB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C8BF79-2E43-7756-3C13-53142AE6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42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99C38-77F6-2EAB-9A85-DBA175FF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3BB54C-A93C-F8E4-FBF3-014EA285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49DCE5-14DA-8528-3568-3EF568BE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74CB1F1-4B52-7510-CE9B-B9FCB523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13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AFE348-48B5-B44C-9F19-58E85993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3C75E77-22E9-0526-44BC-4AF79BAA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5A7DB8-32FA-229A-A96B-4C3A848C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47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FDF71-3C8C-CE10-25BA-504D0768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4D0503-57CD-2BF4-3D08-A7D955ED2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0F5B07-96BD-1001-BE38-604A822A9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E2C7F0-E681-1FE5-4CED-74E994F2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932683-3F10-2288-F56B-1421BC08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21A47E-6C46-063A-A7DD-FC58BB27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14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18206-85F6-EBE4-49C7-AA4F106B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D3F18B-86A2-0CD7-5834-5418AC6EA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2DC231-9F5E-CA57-95B9-DA493CCE0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F1F006-3F73-098A-7F25-F18046C4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3F552E-A702-04C4-9F15-E72B2D89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48083B-E2B9-33D8-6CCE-1E37C52C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79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E359862-60B3-5679-9D38-778A4917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D36719-633B-78CF-D17F-87A92E434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ED333F-8779-0EF2-0C7E-CE160C0EA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D220E-F51F-4490-A231-F4B2218E746D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7EEC75-0440-7EFA-FC1B-C19F475D8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1BAE76-15A9-7503-1886-E4B92094E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95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781A791-CB46-F073-90C8-D8830179AAC4}"/>
              </a:ext>
            </a:extLst>
          </p:cNvPr>
          <p:cNvSpPr/>
          <p:nvPr/>
        </p:nvSpPr>
        <p:spPr>
          <a:xfrm>
            <a:off x="0" y="1694728"/>
            <a:ext cx="12192000" cy="2285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65CCC1-146B-3B77-E14A-E80DE64A0243}"/>
              </a:ext>
            </a:extLst>
          </p:cNvPr>
          <p:cNvSpPr txBox="1"/>
          <p:nvPr/>
        </p:nvSpPr>
        <p:spPr>
          <a:xfrm>
            <a:off x="4387970" y="4070845"/>
            <a:ext cx="341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Encontre seu veículo por marca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D0F01E9E-63F8-FA59-5A32-C8BD070EBC56}"/>
              </a:ext>
            </a:extLst>
          </p:cNvPr>
          <p:cNvSpPr/>
          <p:nvPr/>
        </p:nvSpPr>
        <p:spPr>
          <a:xfrm>
            <a:off x="10985337" y="4872306"/>
            <a:ext cx="508958" cy="10437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30AD99C1-9F05-3F8D-910B-EDCD1F8D9BB9}"/>
              </a:ext>
            </a:extLst>
          </p:cNvPr>
          <p:cNvSpPr/>
          <p:nvPr/>
        </p:nvSpPr>
        <p:spPr>
          <a:xfrm rot="10800000">
            <a:off x="729566" y="4872306"/>
            <a:ext cx="508958" cy="10437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C59E925-2B2C-6362-6CD6-D1ADDBFD864E}"/>
              </a:ext>
            </a:extLst>
          </p:cNvPr>
          <p:cNvGrpSpPr/>
          <p:nvPr/>
        </p:nvGrpSpPr>
        <p:grpSpPr>
          <a:xfrm>
            <a:off x="1940943" y="621100"/>
            <a:ext cx="8384876" cy="914400"/>
            <a:chOff x="1940943" y="189780"/>
            <a:chExt cx="8384876" cy="914400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CE3698DA-D378-0890-138D-3E2C5CBE68E4}"/>
                </a:ext>
              </a:extLst>
            </p:cNvPr>
            <p:cNvSpPr/>
            <p:nvPr/>
          </p:nvSpPr>
          <p:spPr>
            <a:xfrm>
              <a:off x="1940943" y="189780"/>
              <a:ext cx="8384876" cy="914400"/>
            </a:xfrm>
            <a:prstGeom prst="roundRect">
              <a:avLst/>
            </a:prstGeom>
            <a:solidFill>
              <a:srgbClr val="F6BB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A554276-BDC7-1B8E-EF45-7EF2848B1F3D}"/>
                </a:ext>
              </a:extLst>
            </p:cNvPr>
            <p:cNvSpPr/>
            <p:nvPr/>
          </p:nvSpPr>
          <p:spPr>
            <a:xfrm>
              <a:off x="2065308" y="282600"/>
              <a:ext cx="3436188" cy="7049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AC8877E-5088-83C7-342D-9DF22AD8E2D9}"/>
                </a:ext>
              </a:extLst>
            </p:cNvPr>
            <p:cNvSpPr/>
            <p:nvPr/>
          </p:nvSpPr>
          <p:spPr>
            <a:xfrm>
              <a:off x="5826065" y="282599"/>
              <a:ext cx="2017143" cy="7049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3753DC56-3BD3-0369-37F5-58897AC26496}"/>
                </a:ext>
              </a:extLst>
            </p:cNvPr>
            <p:cNvSpPr/>
            <p:nvPr/>
          </p:nvSpPr>
          <p:spPr>
            <a:xfrm>
              <a:off x="8167777" y="282601"/>
              <a:ext cx="2017143" cy="7049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3F45752-BD35-F662-9816-9215AFEAAC94}"/>
                </a:ext>
              </a:extLst>
            </p:cNvPr>
            <p:cNvSpPr txBox="1"/>
            <p:nvPr/>
          </p:nvSpPr>
          <p:spPr>
            <a:xfrm>
              <a:off x="2155886" y="433558"/>
              <a:ext cx="2045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Local de retirada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5AA0070-25DD-1DB7-BE85-FB4C5718B759}"/>
                </a:ext>
              </a:extLst>
            </p:cNvPr>
            <p:cNvSpPr txBox="1"/>
            <p:nvPr/>
          </p:nvSpPr>
          <p:spPr>
            <a:xfrm>
              <a:off x="5959415" y="462314"/>
              <a:ext cx="684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Data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C1944E8A-8A46-9FF4-1FFE-509A1DB16827}"/>
                </a:ext>
              </a:extLst>
            </p:cNvPr>
            <p:cNvSpPr txBox="1"/>
            <p:nvPr/>
          </p:nvSpPr>
          <p:spPr>
            <a:xfrm>
              <a:off x="8209272" y="433558"/>
              <a:ext cx="684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Hora</a:t>
              </a:r>
            </a:p>
          </p:txBody>
        </p:sp>
        <p:pic>
          <p:nvPicPr>
            <p:cNvPr id="20" name="Gráfico 19" descr="Marcador com preenchimento sólido">
              <a:extLst>
                <a:ext uri="{FF2B5EF4-FFF2-40B4-BE49-F238E27FC236}">
                  <a16:creationId xmlns:a16="http://schemas.microsoft.com/office/drawing/2014/main" id="{274634F2-6EE0-8AB2-E845-FC1460489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86462" y="384979"/>
              <a:ext cx="552888" cy="552888"/>
            </a:xfrm>
            <a:prstGeom prst="rect">
              <a:avLst/>
            </a:prstGeom>
          </p:spPr>
        </p:pic>
        <p:pic>
          <p:nvPicPr>
            <p:cNvPr id="22" name="Gráfico 21" descr="Despertador com preenchimento sólido">
              <a:extLst>
                <a:ext uri="{FF2B5EF4-FFF2-40B4-BE49-F238E27FC236}">
                  <a16:creationId xmlns:a16="http://schemas.microsoft.com/office/drawing/2014/main" id="{EAFA7991-A107-35BA-F29E-EC0C67773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19665" y="332534"/>
              <a:ext cx="628892" cy="628892"/>
            </a:xfrm>
            <a:prstGeom prst="rect">
              <a:avLst/>
            </a:prstGeom>
          </p:spPr>
        </p:pic>
        <p:pic>
          <p:nvPicPr>
            <p:cNvPr id="24" name="Gráfico 23" descr="Calendário diário com preenchimento sólido">
              <a:extLst>
                <a:ext uri="{FF2B5EF4-FFF2-40B4-BE49-F238E27FC236}">
                  <a16:creationId xmlns:a16="http://schemas.microsoft.com/office/drawing/2014/main" id="{E0E60CD9-DC23-5302-92EF-EE0A92F82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75736" y="366857"/>
              <a:ext cx="536437" cy="536437"/>
            </a:xfrm>
            <a:prstGeom prst="rect">
              <a:avLst/>
            </a:prstGeom>
          </p:spPr>
        </p:pic>
      </p:grp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9BDF479B-31E5-AB51-99A7-6E7A3E3AA95D}"/>
              </a:ext>
            </a:extLst>
          </p:cNvPr>
          <p:cNvSpPr/>
          <p:nvPr/>
        </p:nvSpPr>
        <p:spPr>
          <a:xfrm>
            <a:off x="1902757" y="4804904"/>
            <a:ext cx="1380226" cy="14276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D1437D62-73FF-26E2-0848-5852D11EF89D}"/>
              </a:ext>
            </a:extLst>
          </p:cNvPr>
          <p:cNvSpPr/>
          <p:nvPr/>
        </p:nvSpPr>
        <p:spPr>
          <a:xfrm>
            <a:off x="8907407" y="4820080"/>
            <a:ext cx="1380226" cy="14124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975E2F5-FF77-1753-F6BB-B9CEDCDF368A}"/>
              </a:ext>
            </a:extLst>
          </p:cNvPr>
          <p:cNvSpPr/>
          <p:nvPr/>
        </p:nvSpPr>
        <p:spPr>
          <a:xfrm>
            <a:off x="7133040" y="4804904"/>
            <a:ext cx="1380226" cy="14124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B5797BCD-4D8A-671A-085F-9E8CB1E8D9DB}"/>
              </a:ext>
            </a:extLst>
          </p:cNvPr>
          <p:cNvSpPr/>
          <p:nvPr/>
        </p:nvSpPr>
        <p:spPr>
          <a:xfrm>
            <a:off x="5357157" y="4804904"/>
            <a:ext cx="1380226" cy="14276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60AB2957-1533-4D7A-3994-01B5B6157FA1}"/>
              </a:ext>
            </a:extLst>
          </p:cNvPr>
          <p:cNvSpPr/>
          <p:nvPr/>
        </p:nvSpPr>
        <p:spPr>
          <a:xfrm>
            <a:off x="3629957" y="4804904"/>
            <a:ext cx="1380226" cy="14276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Fluxograma: Conector 51">
            <a:extLst>
              <a:ext uri="{FF2B5EF4-FFF2-40B4-BE49-F238E27FC236}">
                <a16:creationId xmlns:a16="http://schemas.microsoft.com/office/drawing/2014/main" id="{9C8AC0D8-994E-EFEC-3103-E61F45A307D6}"/>
              </a:ext>
            </a:extLst>
          </p:cNvPr>
          <p:cNvSpPr/>
          <p:nvPr/>
        </p:nvSpPr>
        <p:spPr>
          <a:xfrm>
            <a:off x="2274020" y="4440199"/>
            <a:ext cx="646981" cy="67622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Fluxograma: Conector 52">
            <a:extLst>
              <a:ext uri="{FF2B5EF4-FFF2-40B4-BE49-F238E27FC236}">
                <a16:creationId xmlns:a16="http://schemas.microsoft.com/office/drawing/2014/main" id="{5DA7DE64-B806-BCAB-868C-94DE00059E72}"/>
              </a:ext>
            </a:extLst>
          </p:cNvPr>
          <p:cNvSpPr/>
          <p:nvPr/>
        </p:nvSpPr>
        <p:spPr>
          <a:xfrm>
            <a:off x="4012471" y="4448986"/>
            <a:ext cx="646981" cy="67622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Fluxograma: Conector 53">
            <a:extLst>
              <a:ext uri="{FF2B5EF4-FFF2-40B4-BE49-F238E27FC236}">
                <a16:creationId xmlns:a16="http://schemas.microsoft.com/office/drawing/2014/main" id="{F1AEE87E-9242-2D00-B319-C1CA5D55687C}"/>
              </a:ext>
            </a:extLst>
          </p:cNvPr>
          <p:cNvSpPr/>
          <p:nvPr/>
        </p:nvSpPr>
        <p:spPr>
          <a:xfrm>
            <a:off x="5739671" y="4481966"/>
            <a:ext cx="646981" cy="67622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C8D4600A-467A-59FA-3BFF-03B7571EE81E}"/>
              </a:ext>
            </a:extLst>
          </p:cNvPr>
          <p:cNvSpPr/>
          <p:nvPr/>
        </p:nvSpPr>
        <p:spPr>
          <a:xfrm>
            <a:off x="7509801" y="4484600"/>
            <a:ext cx="646981" cy="67622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Fluxograma: Conector 55">
            <a:extLst>
              <a:ext uri="{FF2B5EF4-FFF2-40B4-BE49-F238E27FC236}">
                <a16:creationId xmlns:a16="http://schemas.microsoft.com/office/drawing/2014/main" id="{7D5DEB72-6F06-0C9A-F583-BEACDAB8B629}"/>
              </a:ext>
            </a:extLst>
          </p:cNvPr>
          <p:cNvSpPr/>
          <p:nvPr/>
        </p:nvSpPr>
        <p:spPr>
          <a:xfrm>
            <a:off x="9274029" y="4523908"/>
            <a:ext cx="646981" cy="67622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BBF5B248-DEAF-2125-8E4D-51184DAE3BAF}"/>
              </a:ext>
            </a:extLst>
          </p:cNvPr>
          <p:cNvSpPr/>
          <p:nvPr/>
        </p:nvSpPr>
        <p:spPr>
          <a:xfrm>
            <a:off x="0" y="6394306"/>
            <a:ext cx="12192000" cy="4592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F2F9EFA-AAAB-D1D8-DBD8-762A33E394EE}"/>
              </a:ext>
            </a:extLst>
          </p:cNvPr>
          <p:cNvGrpSpPr/>
          <p:nvPr/>
        </p:nvGrpSpPr>
        <p:grpSpPr>
          <a:xfrm>
            <a:off x="15175" y="5684827"/>
            <a:ext cx="646981" cy="676228"/>
            <a:chOff x="48799" y="5346713"/>
            <a:chExt cx="646981" cy="676228"/>
          </a:xfrm>
        </p:grpSpPr>
        <p:sp>
          <p:nvSpPr>
            <p:cNvPr id="62" name="Fluxograma: Conector 61">
              <a:extLst>
                <a:ext uri="{FF2B5EF4-FFF2-40B4-BE49-F238E27FC236}">
                  <a16:creationId xmlns:a16="http://schemas.microsoft.com/office/drawing/2014/main" id="{5EEE6F36-43EA-7F2A-4354-1E0CF3012B90}"/>
                </a:ext>
              </a:extLst>
            </p:cNvPr>
            <p:cNvSpPr/>
            <p:nvPr/>
          </p:nvSpPr>
          <p:spPr>
            <a:xfrm>
              <a:off x="48799" y="5346713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73DB36-247B-C12F-49FC-B31B013A3E4B}"/>
                </a:ext>
              </a:extLst>
            </p:cNvPr>
            <p:cNvSpPr txBox="1"/>
            <p:nvPr/>
          </p:nvSpPr>
          <p:spPr>
            <a:xfrm>
              <a:off x="115290" y="5526535"/>
              <a:ext cx="569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ZAP</a:t>
              </a:r>
            </a:p>
          </p:txBody>
        </p:sp>
      </p:grp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8E5C9FAB-99B7-3C77-5011-4985B2DFC167}"/>
              </a:ext>
            </a:extLst>
          </p:cNvPr>
          <p:cNvSpPr txBox="1"/>
          <p:nvPr/>
        </p:nvSpPr>
        <p:spPr>
          <a:xfrm>
            <a:off x="5188214" y="6452895"/>
            <a:ext cx="145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SOBRE NÓS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B9128D6-4A13-E36E-FF99-DBDB83CAAE29}"/>
              </a:ext>
            </a:extLst>
          </p:cNvPr>
          <p:cNvSpPr txBox="1"/>
          <p:nvPr/>
        </p:nvSpPr>
        <p:spPr>
          <a:xfrm>
            <a:off x="280381" y="987275"/>
            <a:ext cx="122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5"/>
                </a:solidFill>
              </a:rPr>
              <a:t>HOME P1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2CBFA334-E3D3-CF96-1D6B-633065713FCF}"/>
              </a:ext>
            </a:extLst>
          </p:cNvPr>
          <p:cNvSpPr/>
          <p:nvPr/>
        </p:nvSpPr>
        <p:spPr>
          <a:xfrm>
            <a:off x="0" y="-7673"/>
            <a:ext cx="12192000" cy="4592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61F7481F-BEE6-CB03-3E8A-A69217EA0B54}"/>
              </a:ext>
            </a:extLst>
          </p:cNvPr>
          <p:cNvGrpSpPr/>
          <p:nvPr/>
        </p:nvGrpSpPr>
        <p:grpSpPr>
          <a:xfrm>
            <a:off x="2006276" y="50217"/>
            <a:ext cx="1133740" cy="384445"/>
            <a:chOff x="2006275" y="15713"/>
            <a:chExt cx="1515113" cy="384445"/>
          </a:xfrm>
        </p:grpSpPr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5044EB46-925A-DED3-9B8A-FD458A933443}"/>
                </a:ext>
              </a:extLst>
            </p:cNvPr>
            <p:cNvSpPr/>
            <p:nvPr/>
          </p:nvSpPr>
          <p:spPr>
            <a:xfrm>
              <a:off x="2006275" y="15713"/>
              <a:ext cx="1515113" cy="3495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FF009806-2D4F-8472-C625-B58C4BF6AFFE}"/>
                </a:ext>
              </a:extLst>
            </p:cNvPr>
            <p:cNvSpPr txBox="1"/>
            <p:nvPr/>
          </p:nvSpPr>
          <p:spPr>
            <a:xfrm>
              <a:off x="2155886" y="30826"/>
              <a:ext cx="1127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LOGO</a:t>
              </a: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A3ADCADA-5313-2CFC-5E27-A18BDF713BA2}"/>
              </a:ext>
            </a:extLst>
          </p:cNvPr>
          <p:cNvGrpSpPr/>
          <p:nvPr/>
        </p:nvGrpSpPr>
        <p:grpSpPr>
          <a:xfrm>
            <a:off x="7668345" y="41660"/>
            <a:ext cx="1515113" cy="369332"/>
            <a:chOff x="8772520" y="7156"/>
            <a:chExt cx="1515113" cy="369332"/>
          </a:xfrm>
          <a:noFill/>
        </p:grpSpPr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EEFE256D-3643-B396-1B91-766E4D03ACD2}"/>
                </a:ext>
              </a:extLst>
            </p:cNvPr>
            <p:cNvSpPr/>
            <p:nvPr/>
          </p:nvSpPr>
          <p:spPr>
            <a:xfrm>
              <a:off x="8772520" y="19022"/>
              <a:ext cx="1515113" cy="349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>
                <a:solidFill>
                  <a:srgbClr val="FFC000"/>
                </a:solidFill>
              </a:endParaRP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74F6DC77-BBF0-9B39-3507-74B86CB93AE5}"/>
                </a:ext>
              </a:extLst>
            </p:cNvPr>
            <p:cNvSpPr txBox="1"/>
            <p:nvPr/>
          </p:nvSpPr>
          <p:spPr>
            <a:xfrm>
              <a:off x="8969703" y="7156"/>
              <a:ext cx="130814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u="sng" dirty="0">
                  <a:solidFill>
                    <a:srgbClr val="FFC000"/>
                  </a:solidFill>
                </a:rPr>
                <a:t>feedback</a:t>
              </a:r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957CFCB4-C80D-97EB-9190-F9CB03749492}"/>
              </a:ext>
            </a:extLst>
          </p:cNvPr>
          <p:cNvGrpSpPr/>
          <p:nvPr/>
        </p:nvGrpSpPr>
        <p:grpSpPr>
          <a:xfrm>
            <a:off x="3428107" y="50216"/>
            <a:ext cx="1060837" cy="369332"/>
            <a:chOff x="3716015" y="15712"/>
            <a:chExt cx="1515113" cy="369332"/>
          </a:xfrm>
          <a:noFill/>
        </p:grpSpPr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170BCF1D-C0AA-29FD-951C-4E3E7598994C}"/>
                </a:ext>
              </a:extLst>
            </p:cNvPr>
            <p:cNvSpPr/>
            <p:nvPr/>
          </p:nvSpPr>
          <p:spPr>
            <a:xfrm>
              <a:off x="3716015" y="19022"/>
              <a:ext cx="1515113" cy="349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0BD02539-6E7A-3AD8-5BBE-912692C931E2}"/>
                </a:ext>
              </a:extLst>
            </p:cNvPr>
            <p:cNvSpPr txBox="1"/>
            <p:nvPr/>
          </p:nvSpPr>
          <p:spPr>
            <a:xfrm>
              <a:off x="3846518" y="15712"/>
              <a:ext cx="1324788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u="sng" dirty="0">
                  <a:solidFill>
                    <a:srgbClr val="FFC000"/>
                  </a:solidFill>
                </a:rPr>
                <a:t>Carros</a:t>
              </a:r>
            </a:p>
          </p:txBody>
        </p:sp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F3DAC2AA-A631-ABE3-618A-4F0E03F766B8}"/>
              </a:ext>
            </a:extLst>
          </p:cNvPr>
          <p:cNvGrpSpPr/>
          <p:nvPr/>
        </p:nvGrpSpPr>
        <p:grpSpPr>
          <a:xfrm>
            <a:off x="4491474" y="35773"/>
            <a:ext cx="1515113" cy="369332"/>
            <a:chOff x="5388611" y="1269"/>
            <a:chExt cx="1515113" cy="369332"/>
          </a:xfrm>
          <a:noFill/>
        </p:grpSpPr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2639CBC2-D4DF-E6CB-04BD-F23665FAB1BC}"/>
                </a:ext>
              </a:extLst>
            </p:cNvPr>
            <p:cNvSpPr/>
            <p:nvPr/>
          </p:nvSpPr>
          <p:spPr>
            <a:xfrm>
              <a:off x="5388611" y="8698"/>
              <a:ext cx="1515113" cy="3495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>
                <a:solidFill>
                  <a:srgbClr val="FFC000"/>
                </a:solidFill>
              </a:endParaRP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EADB7FDD-EF42-CAE0-5FA1-120F0EBDAA0F}"/>
                </a:ext>
              </a:extLst>
            </p:cNvPr>
            <p:cNvSpPr txBox="1"/>
            <p:nvPr/>
          </p:nvSpPr>
          <p:spPr>
            <a:xfrm>
              <a:off x="5547686" y="1269"/>
              <a:ext cx="130814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u="sng" dirty="0">
                  <a:solidFill>
                    <a:srgbClr val="FFC000"/>
                  </a:solidFill>
                </a:rPr>
                <a:t>Aquáticos</a:t>
              </a: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3A9E2E35-5604-97FB-A599-B79DE1E52264}"/>
              </a:ext>
            </a:extLst>
          </p:cNvPr>
          <p:cNvGrpSpPr/>
          <p:nvPr/>
        </p:nvGrpSpPr>
        <p:grpSpPr>
          <a:xfrm>
            <a:off x="6057823" y="33287"/>
            <a:ext cx="1595858" cy="369332"/>
            <a:chOff x="7075736" y="-1217"/>
            <a:chExt cx="1595858" cy="369332"/>
          </a:xfrm>
          <a:noFill/>
        </p:grpSpPr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3D455CF5-7768-6133-B863-CDC7BD00D631}"/>
                </a:ext>
              </a:extLst>
            </p:cNvPr>
            <p:cNvSpPr/>
            <p:nvPr/>
          </p:nvSpPr>
          <p:spPr>
            <a:xfrm>
              <a:off x="7075736" y="15712"/>
              <a:ext cx="1515113" cy="3495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>
                <a:solidFill>
                  <a:srgbClr val="FFC000"/>
                </a:solidFill>
              </a:endParaRP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0B9DD410-5530-ACF5-58E5-EEA5323016A2}"/>
                </a:ext>
              </a:extLst>
            </p:cNvPr>
            <p:cNvSpPr txBox="1"/>
            <p:nvPr/>
          </p:nvSpPr>
          <p:spPr>
            <a:xfrm>
              <a:off x="7363445" y="-1217"/>
              <a:ext cx="130814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u="sng" dirty="0">
                  <a:solidFill>
                    <a:srgbClr val="FFC000"/>
                  </a:solidFill>
                </a:rPr>
                <a:t>Aéreos</a:t>
              </a:r>
            </a:p>
          </p:txBody>
        </p:sp>
      </p:grpSp>
      <p:pic>
        <p:nvPicPr>
          <p:cNvPr id="74" name="Gráfico 73" descr="Carrinho de compras com preenchimento sólido">
            <a:extLst>
              <a:ext uri="{FF2B5EF4-FFF2-40B4-BE49-F238E27FC236}">
                <a16:creationId xmlns:a16="http://schemas.microsoft.com/office/drawing/2014/main" id="{DAD0A55A-AEC3-8E52-8FB4-4ABCE811DF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75321" y="1202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1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Agrupar 42">
            <a:extLst>
              <a:ext uri="{FF2B5EF4-FFF2-40B4-BE49-F238E27FC236}">
                <a16:creationId xmlns:a16="http://schemas.microsoft.com/office/drawing/2014/main" id="{0CF3F991-EAEB-8C54-8948-3B42D6C02AE0}"/>
              </a:ext>
            </a:extLst>
          </p:cNvPr>
          <p:cNvGrpSpPr/>
          <p:nvPr/>
        </p:nvGrpSpPr>
        <p:grpSpPr>
          <a:xfrm>
            <a:off x="1838781" y="4246601"/>
            <a:ext cx="1896459" cy="1897479"/>
            <a:chOff x="1866181" y="4048026"/>
            <a:chExt cx="2260121" cy="2527374"/>
          </a:xfrm>
        </p:grpSpPr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D3A616F4-FA86-B35E-E2EC-0C06D332765F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95841DA3-E106-33C7-7FAD-2184A6FBA36B}"/>
                </a:ext>
              </a:extLst>
            </p:cNvPr>
            <p:cNvSpPr txBox="1"/>
            <p:nvPr/>
          </p:nvSpPr>
          <p:spPr>
            <a:xfrm>
              <a:off x="1986856" y="5433957"/>
              <a:ext cx="1828799" cy="49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Tipo do carro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D141716F-F823-E119-69CA-37875AC333BA}"/>
                </a:ext>
              </a:extLst>
            </p:cNvPr>
            <p:cNvSpPr txBox="1"/>
            <p:nvPr/>
          </p:nvSpPr>
          <p:spPr>
            <a:xfrm>
              <a:off x="1936533" y="5981221"/>
              <a:ext cx="2167829" cy="49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Breve descrição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9FCBC648-FBA4-18BF-267D-FC563BD8F476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7E1F4872-8100-3E63-2132-4CEA3095EC3B}"/>
                </a:ext>
              </a:extLst>
            </p:cNvPr>
            <p:cNvSpPr txBox="1"/>
            <p:nvPr/>
          </p:nvSpPr>
          <p:spPr>
            <a:xfrm>
              <a:off x="2014393" y="4177035"/>
              <a:ext cx="1832127" cy="1229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FOTO DO TIPO DE CARRO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CD72F5C3-61AF-EDF7-E7FD-FDDB59B78BB7}"/>
              </a:ext>
            </a:extLst>
          </p:cNvPr>
          <p:cNvGrpSpPr/>
          <p:nvPr/>
        </p:nvGrpSpPr>
        <p:grpSpPr>
          <a:xfrm>
            <a:off x="8091492" y="4246600"/>
            <a:ext cx="1994508" cy="1856126"/>
            <a:chOff x="1866181" y="4048026"/>
            <a:chExt cx="2355268" cy="2527374"/>
          </a:xfrm>
        </p:grpSpPr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DB2A39BD-17EB-5390-326B-EC36A979EAF6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A95A9A8-47EF-70A4-BD2B-F2667B060419}"/>
                </a:ext>
              </a:extLst>
            </p:cNvPr>
            <p:cNvSpPr txBox="1"/>
            <p:nvPr/>
          </p:nvSpPr>
          <p:spPr>
            <a:xfrm>
              <a:off x="2118330" y="5392175"/>
              <a:ext cx="1828800" cy="502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Tipo do carro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5593B8DA-5283-6A71-3DE9-1F31A63C6655}"/>
                </a:ext>
              </a:extLst>
            </p:cNvPr>
            <p:cNvSpPr txBox="1"/>
            <p:nvPr/>
          </p:nvSpPr>
          <p:spPr>
            <a:xfrm>
              <a:off x="2081841" y="5945507"/>
              <a:ext cx="2139608" cy="502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Breve descrição</a:t>
              </a:r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B139BBD2-8190-F837-F9CC-D5453BDD9DE2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02BC1F7F-987D-4C1B-659F-68B95CED6E9D}"/>
                </a:ext>
              </a:extLst>
            </p:cNvPr>
            <p:cNvSpPr txBox="1"/>
            <p:nvPr/>
          </p:nvSpPr>
          <p:spPr>
            <a:xfrm>
              <a:off x="2118330" y="4179910"/>
              <a:ext cx="1755822" cy="1257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FOTO DO TIPO DE CARRO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12BFA79C-03AC-9FC9-45B4-82DB485CF719}"/>
              </a:ext>
            </a:extLst>
          </p:cNvPr>
          <p:cNvGrpSpPr/>
          <p:nvPr/>
        </p:nvGrpSpPr>
        <p:grpSpPr>
          <a:xfrm>
            <a:off x="4965136" y="4212349"/>
            <a:ext cx="1847569" cy="1897478"/>
            <a:chOff x="1866181" y="4048026"/>
            <a:chExt cx="2414949" cy="2527374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7B82472A-79B0-BEDE-9BAE-261879F2EFC9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0DA1B951-5633-5030-55DD-76965A1AC110}"/>
                </a:ext>
              </a:extLst>
            </p:cNvPr>
            <p:cNvSpPr txBox="1"/>
            <p:nvPr/>
          </p:nvSpPr>
          <p:spPr>
            <a:xfrm>
              <a:off x="2017211" y="5443230"/>
              <a:ext cx="2076679" cy="49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Tipo do carro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E87A963E-69C2-FC9A-D7FB-F6847E923CC8}"/>
                </a:ext>
              </a:extLst>
            </p:cNvPr>
            <p:cNvSpPr txBox="1"/>
            <p:nvPr/>
          </p:nvSpPr>
          <p:spPr>
            <a:xfrm>
              <a:off x="1868058" y="6009315"/>
              <a:ext cx="2413072" cy="49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Breve descrição</a:t>
              </a:r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0F818CB1-3549-F637-3F48-22C208BDE397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8E83D9E2-ED02-36E6-B67A-D0186B94D658}"/>
                </a:ext>
              </a:extLst>
            </p:cNvPr>
            <p:cNvSpPr txBox="1"/>
            <p:nvPr/>
          </p:nvSpPr>
          <p:spPr>
            <a:xfrm>
              <a:off x="2043257" y="4198108"/>
              <a:ext cx="2024586" cy="1229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FOTO DO TIPO DE CARRO</a:t>
              </a:r>
            </a:p>
          </p:txBody>
        </p: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BBF5B248-DEAF-2125-8E4D-51184DAE3BAF}"/>
              </a:ext>
            </a:extLst>
          </p:cNvPr>
          <p:cNvSpPr/>
          <p:nvPr/>
        </p:nvSpPr>
        <p:spPr>
          <a:xfrm>
            <a:off x="0" y="6394306"/>
            <a:ext cx="12192000" cy="4592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F2F9EFA-AAAB-D1D8-DBD8-762A33E394EE}"/>
              </a:ext>
            </a:extLst>
          </p:cNvPr>
          <p:cNvGrpSpPr/>
          <p:nvPr/>
        </p:nvGrpSpPr>
        <p:grpSpPr>
          <a:xfrm>
            <a:off x="15175" y="5684827"/>
            <a:ext cx="646981" cy="676228"/>
            <a:chOff x="48799" y="5346713"/>
            <a:chExt cx="646981" cy="676228"/>
          </a:xfrm>
        </p:grpSpPr>
        <p:sp>
          <p:nvSpPr>
            <p:cNvPr id="62" name="Fluxograma: Conector 61">
              <a:extLst>
                <a:ext uri="{FF2B5EF4-FFF2-40B4-BE49-F238E27FC236}">
                  <a16:creationId xmlns:a16="http://schemas.microsoft.com/office/drawing/2014/main" id="{5EEE6F36-43EA-7F2A-4354-1E0CF3012B90}"/>
                </a:ext>
              </a:extLst>
            </p:cNvPr>
            <p:cNvSpPr/>
            <p:nvPr/>
          </p:nvSpPr>
          <p:spPr>
            <a:xfrm>
              <a:off x="48799" y="5346713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73DB36-247B-C12F-49FC-B31B013A3E4B}"/>
                </a:ext>
              </a:extLst>
            </p:cNvPr>
            <p:cNvSpPr txBox="1"/>
            <p:nvPr/>
          </p:nvSpPr>
          <p:spPr>
            <a:xfrm>
              <a:off x="115290" y="5526535"/>
              <a:ext cx="569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ZAP</a:t>
              </a:r>
            </a:p>
          </p:txBody>
        </p:sp>
      </p:grp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8E5C9FAB-99B7-3C77-5011-4985B2DFC167}"/>
              </a:ext>
            </a:extLst>
          </p:cNvPr>
          <p:cNvSpPr txBox="1"/>
          <p:nvPr/>
        </p:nvSpPr>
        <p:spPr>
          <a:xfrm>
            <a:off x="5188214" y="6452895"/>
            <a:ext cx="145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SOBRE NÓS</a:t>
            </a:r>
          </a:p>
        </p:txBody>
      </p: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B417130D-3D70-9C8F-F0BA-96C431495404}"/>
              </a:ext>
            </a:extLst>
          </p:cNvPr>
          <p:cNvGrpSpPr/>
          <p:nvPr/>
        </p:nvGrpSpPr>
        <p:grpSpPr>
          <a:xfrm>
            <a:off x="1801338" y="1996112"/>
            <a:ext cx="1896459" cy="1897479"/>
            <a:chOff x="1866181" y="4048026"/>
            <a:chExt cx="2260121" cy="2527374"/>
          </a:xfrm>
        </p:grpSpPr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EE93E6BF-56AD-3D8C-0BC2-11347EEAA88E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5854243E-2F4A-99B2-25C5-83D3CAA7BF11}"/>
                </a:ext>
              </a:extLst>
            </p:cNvPr>
            <p:cNvSpPr txBox="1"/>
            <p:nvPr/>
          </p:nvSpPr>
          <p:spPr>
            <a:xfrm>
              <a:off x="1986856" y="5433957"/>
              <a:ext cx="1828799" cy="49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Tipo do carro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B48398E5-CF33-EB1E-441E-C892950E0BE1}"/>
                </a:ext>
              </a:extLst>
            </p:cNvPr>
            <p:cNvSpPr txBox="1"/>
            <p:nvPr/>
          </p:nvSpPr>
          <p:spPr>
            <a:xfrm>
              <a:off x="1936533" y="5981221"/>
              <a:ext cx="2167829" cy="49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Breve descrição</a:t>
              </a: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D2AA97C0-38CA-4B2C-3EB0-06D4EAEDCEA4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974A659D-5479-396F-63C3-5552626C5D1D}"/>
                </a:ext>
              </a:extLst>
            </p:cNvPr>
            <p:cNvSpPr txBox="1"/>
            <p:nvPr/>
          </p:nvSpPr>
          <p:spPr>
            <a:xfrm>
              <a:off x="2014393" y="4177035"/>
              <a:ext cx="1832127" cy="1229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FOTO DO TIPO DE CARRO</a:t>
              </a: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ED72DEA3-38AA-2845-89EB-3260274E1E0A}"/>
              </a:ext>
            </a:extLst>
          </p:cNvPr>
          <p:cNvGrpSpPr/>
          <p:nvPr/>
        </p:nvGrpSpPr>
        <p:grpSpPr>
          <a:xfrm>
            <a:off x="8054049" y="1996111"/>
            <a:ext cx="1994508" cy="1856126"/>
            <a:chOff x="1866181" y="4048026"/>
            <a:chExt cx="2355268" cy="2527374"/>
          </a:xfrm>
        </p:grpSpPr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7A488854-60D6-6532-D1B5-8128CB732177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251C8B0D-5CE0-76DF-1CB8-53800DCCC6A4}"/>
                </a:ext>
              </a:extLst>
            </p:cNvPr>
            <p:cNvSpPr txBox="1"/>
            <p:nvPr/>
          </p:nvSpPr>
          <p:spPr>
            <a:xfrm>
              <a:off x="2118330" y="5392175"/>
              <a:ext cx="1828800" cy="502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Tipo do carro</a:t>
              </a: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17A15086-DC85-6A35-1B3F-D8E70631C191}"/>
                </a:ext>
              </a:extLst>
            </p:cNvPr>
            <p:cNvSpPr txBox="1"/>
            <p:nvPr/>
          </p:nvSpPr>
          <p:spPr>
            <a:xfrm>
              <a:off x="2081841" y="5945507"/>
              <a:ext cx="2139608" cy="502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Breve descrição</a:t>
              </a:r>
            </a:p>
          </p:txBody>
        </p:sp>
        <p:sp>
          <p:nvSpPr>
            <p:cNvPr id="80" name="Retângulo: Cantos Arredondados 79">
              <a:extLst>
                <a:ext uri="{FF2B5EF4-FFF2-40B4-BE49-F238E27FC236}">
                  <a16:creationId xmlns:a16="http://schemas.microsoft.com/office/drawing/2014/main" id="{AAABB29F-81EA-5EF7-B6BD-E05A8B2D7F93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03776F4C-4BA9-405B-B5F7-8436AB5323AF}"/>
                </a:ext>
              </a:extLst>
            </p:cNvPr>
            <p:cNvSpPr txBox="1"/>
            <p:nvPr/>
          </p:nvSpPr>
          <p:spPr>
            <a:xfrm>
              <a:off x="2118330" y="4179910"/>
              <a:ext cx="1755822" cy="1257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FOTO DO TIPO DE CARRO</a:t>
              </a: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B798F122-5861-441A-E452-EDBDAEF75E7E}"/>
              </a:ext>
            </a:extLst>
          </p:cNvPr>
          <p:cNvGrpSpPr/>
          <p:nvPr/>
        </p:nvGrpSpPr>
        <p:grpSpPr>
          <a:xfrm>
            <a:off x="4927693" y="1961860"/>
            <a:ext cx="1847569" cy="1897478"/>
            <a:chOff x="1866181" y="4048026"/>
            <a:chExt cx="2414949" cy="2527374"/>
          </a:xfrm>
        </p:grpSpPr>
        <p:sp>
          <p:nvSpPr>
            <p:cNvPr id="83" name="Retângulo: Cantos Arredondados 82">
              <a:extLst>
                <a:ext uri="{FF2B5EF4-FFF2-40B4-BE49-F238E27FC236}">
                  <a16:creationId xmlns:a16="http://schemas.microsoft.com/office/drawing/2014/main" id="{482EA9B9-29BE-4D51-3B7D-0924BB821C2D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C19984A9-2AC8-7C49-A22E-02367D96789C}"/>
                </a:ext>
              </a:extLst>
            </p:cNvPr>
            <p:cNvSpPr txBox="1"/>
            <p:nvPr/>
          </p:nvSpPr>
          <p:spPr>
            <a:xfrm>
              <a:off x="2017211" y="5443230"/>
              <a:ext cx="2076679" cy="49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Tipo do carro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A8481D56-B10B-0D15-68C2-BE1A8A3C545E}"/>
                </a:ext>
              </a:extLst>
            </p:cNvPr>
            <p:cNvSpPr txBox="1"/>
            <p:nvPr/>
          </p:nvSpPr>
          <p:spPr>
            <a:xfrm>
              <a:off x="1868058" y="6009315"/>
              <a:ext cx="2413072" cy="49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Breve descrição</a:t>
              </a:r>
            </a:p>
          </p:txBody>
        </p:sp>
        <p:sp>
          <p:nvSpPr>
            <p:cNvPr id="86" name="Retângulo: Cantos Arredondados 85">
              <a:extLst>
                <a:ext uri="{FF2B5EF4-FFF2-40B4-BE49-F238E27FC236}">
                  <a16:creationId xmlns:a16="http://schemas.microsoft.com/office/drawing/2014/main" id="{CC18CF5B-A792-F156-7C37-004BD0D74E24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EFB6E10D-4D86-384E-E24F-2611623CF1FF}"/>
                </a:ext>
              </a:extLst>
            </p:cNvPr>
            <p:cNvSpPr txBox="1"/>
            <p:nvPr/>
          </p:nvSpPr>
          <p:spPr>
            <a:xfrm>
              <a:off x="2043257" y="4198108"/>
              <a:ext cx="2024586" cy="1229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FOTO DO TIPO DE CARRO</a:t>
              </a:r>
            </a:p>
          </p:txBody>
        </p:sp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34955C52-92E9-4E18-6B2E-2C210E804B54}"/>
              </a:ext>
            </a:extLst>
          </p:cNvPr>
          <p:cNvGrpSpPr/>
          <p:nvPr/>
        </p:nvGrpSpPr>
        <p:grpSpPr>
          <a:xfrm>
            <a:off x="1801338" y="-146247"/>
            <a:ext cx="1896459" cy="1897479"/>
            <a:chOff x="1866181" y="4048026"/>
            <a:chExt cx="2260121" cy="2527374"/>
          </a:xfrm>
        </p:grpSpPr>
        <p:sp>
          <p:nvSpPr>
            <p:cNvPr id="89" name="Retângulo: Cantos Arredondados 88">
              <a:extLst>
                <a:ext uri="{FF2B5EF4-FFF2-40B4-BE49-F238E27FC236}">
                  <a16:creationId xmlns:a16="http://schemas.microsoft.com/office/drawing/2014/main" id="{85B79361-F23B-6043-2701-41365390372C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C40CF36A-C023-F3A5-C49A-3B476B5BA0BF}"/>
                </a:ext>
              </a:extLst>
            </p:cNvPr>
            <p:cNvSpPr txBox="1"/>
            <p:nvPr/>
          </p:nvSpPr>
          <p:spPr>
            <a:xfrm>
              <a:off x="1986856" y="5433957"/>
              <a:ext cx="1828799" cy="49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Tipo do carro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5173EBEE-2A73-B101-ACAF-CB20A85F53B5}"/>
                </a:ext>
              </a:extLst>
            </p:cNvPr>
            <p:cNvSpPr txBox="1"/>
            <p:nvPr/>
          </p:nvSpPr>
          <p:spPr>
            <a:xfrm>
              <a:off x="1936533" y="5981221"/>
              <a:ext cx="2167829" cy="49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Breve descrição</a:t>
              </a:r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857E8E94-EE52-60F4-0BA1-42407F156267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5A08F895-4D09-E477-C3EA-B46B8378F1F0}"/>
                </a:ext>
              </a:extLst>
            </p:cNvPr>
            <p:cNvSpPr txBox="1"/>
            <p:nvPr/>
          </p:nvSpPr>
          <p:spPr>
            <a:xfrm>
              <a:off x="2014393" y="4177035"/>
              <a:ext cx="1832127" cy="1229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FOTO DO TIPO DE CARRO</a:t>
              </a:r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9F5268D2-DB23-5E21-7E31-1FCCECA09A45}"/>
              </a:ext>
            </a:extLst>
          </p:cNvPr>
          <p:cNvGrpSpPr/>
          <p:nvPr/>
        </p:nvGrpSpPr>
        <p:grpSpPr>
          <a:xfrm>
            <a:off x="8054049" y="-146248"/>
            <a:ext cx="1994508" cy="1856126"/>
            <a:chOff x="1866181" y="4048026"/>
            <a:chExt cx="2355268" cy="2527374"/>
          </a:xfrm>
        </p:grpSpPr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6BB5209D-C24E-6941-01E5-524A35D5638C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F1DF7037-3AF0-7CA6-B5E1-6FBE941C0388}"/>
                </a:ext>
              </a:extLst>
            </p:cNvPr>
            <p:cNvSpPr txBox="1"/>
            <p:nvPr/>
          </p:nvSpPr>
          <p:spPr>
            <a:xfrm>
              <a:off x="2118330" y="5392175"/>
              <a:ext cx="1828800" cy="502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Tipo do carro</a:t>
              </a:r>
            </a:p>
          </p:txBody>
        </p: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A1D204E8-F69D-E00B-576A-4B755C0A08CB}"/>
                </a:ext>
              </a:extLst>
            </p:cNvPr>
            <p:cNvSpPr txBox="1"/>
            <p:nvPr/>
          </p:nvSpPr>
          <p:spPr>
            <a:xfrm>
              <a:off x="2081841" y="5945507"/>
              <a:ext cx="2139608" cy="502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Breve descrição</a:t>
              </a:r>
            </a:p>
          </p:txBody>
        </p:sp>
        <p:sp>
          <p:nvSpPr>
            <p:cNvPr id="98" name="Retângulo: Cantos Arredondados 97">
              <a:extLst>
                <a:ext uri="{FF2B5EF4-FFF2-40B4-BE49-F238E27FC236}">
                  <a16:creationId xmlns:a16="http://schemas.microsoft.com/office/drawing/2014/main" id="{8CB14A07-65DF-4382-AC8F-91AFE5F7632B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3FCA6B61-9CF7-71C3-4EB3-0F714F61AEE7}"/>
                </a:ext>
              </a:extLst>
            </p:cNvPr>
            <p:cNvSpPr txBox="1"/>
            <p:nvPr/>
          </p:nvSpPr>
          <p:spPr>
            <a:xfrm>
              <a:off x="2118330" y="4179910"/>
              <a:ext cx="1755822" cy="1257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FOTO DO TIPO DE CARRO</a:t>
              </a: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2DF1EC12-C34E-C32B-4C31-DF4233BD32FB}"/>
              </a:ext>
            </a:extLst>
          </p:cNvPr>
          <p:cNvGrpSpPr/>
          <p:nvPr/>
        </p:nvGrpSpPr>
        <p:grpSpPr>
          <a:xfrm>
            <a:off x="4927693" y="-180499"/>
            <a:ext cx="1847569" cy="1897478"/>
            <a:chOff x="1866181" y="4048026"/>
            <a:chExt cx="2414949" cy="2527374"/>
          </a:xfrm>
        </p:grpSpPr>
        <p:sp>
          <p:nvSpPr>
            <p:cNvPr id="101" name="Retângulo: Cantos Arredondados 100">
              <a:extLst>
                <a:ext uri="{FF2B5EF4-FFF2-40B4-BE49-F238E27FC236}">
                  <a16:creationId xmlns:a16="http://schemas.microsoft.com/office/drawing/2014/main" id="{57555C9C-7C53-9EC8-136B-473F3584CE35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76A7E374-F6B4-8EAD-6055-274F3E959A42}"/>
                </a:ext>
              </a:extLst>
            </p:cNvPr>
            <p:cNvSpPr txBox="1"/>
            <p:nvPr/>
          </p:nvSpPr>
          <p:spPr>
            <a:xfrm>
              <a:off x="2017211" y="5443230"/>
              <a:ext cx="2076679" cy="49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Tipo do carro</a:t>
              </a:r>
            </a:p>
          </p:txBody>
        </p: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3F866EFE-AB73-3F3A-0278-22CB78E8EB46}"/>
                </a:ext>
              </a:extLst>
            </p:cNvPr>
            <p:cNvSpPr txBox="1"/>
            <p:nvPr/>
          </p:nvSpPr>
          <p:spPr>
            <a:xfrm>
              <a:off x="1868058" y="6009315"/>
              <a:ext cx="2413072" cy="49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Breve descrição</a:t>
              </a:r>
            </a:p>
          </p:txBody>
        </p:sp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5AE38F63-B914-D5B9-90FA-89DDAB872043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3E231CF7-3377-598A-9514-6676D03743C8}"/>
                </a:ext>
              </a:extLst>
            </p:cNvPr>
            <p:cNvSpPr txBox="1"/>
            <p:nvPr/>
          </p:nvSpPr>
          <p:spPr>
            <a:xfrm>
              <a:off x="2043257" y="4198108"/>
              <a:ext cx="2024586" cy="1229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FOTO DO TIPO DE CARRO</a:t>
              </a:r>
            </a:p>
          </p:txBody>
        </p:sp>
      </p:grp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09D3692D-1C41-6F13-E0CF-BFF14D86E1B0}"/>
              </a:ext>
            </a:extLst>
          </p:cNvPr>
          <p:cNvSpPr txBox="1"/>
          <p:nvPr/>
        </p:nvSpPr>
        <p:spPr>
          <a:xfrm>
            <a:off x="338664" y="553160"/>
            <a:ext cx="124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5"/>
                </a:solidFill>
              </a:rPr>
              <a:t>HOME P2</a:t>
            </a:r>
          </a:p>
        </p:txBody>
      </p:sp>
    </p:spTree>
    <p:extLst>
      <p:ext uri="{BB962C8B-B14F-4D97-AF65-F5344CB8AC3E}">
        <p14:creationId xmlns:p14="http://schemas.microsoft.com/office/powerpoint/2010/main" val="223299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tângulo 63">
            <a:extLst>
              <a:ext uri="{FF2B5EF4-FFF2-40B4-BE49-F238E27FC236}">
                <a16:creationId xmlns:a16="http://schemas.microsoft.com/office/drawing/2014/main" id="{BBF5B248-DEAF-2125-8E4D-51184DAE3BAF}"/>
              </a:ext>
            </a:extLst>
          </p:cNvPr>
          <p:cNvSpPr/>
          <p:nvPr/>
        </p:nvSpPr>
        <p:spPr>
          <a:xfrm>
            <a:off x="0" y="6394306"/>
            <a:ext cx="12192000" cy="4592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8E5C9FAB-99B7-3C77-5011-4985B2DFC167}"/>
              </a:ext>
            </a:extLst>
          </p:cNvPr>
          <p:cNvSpPr txBox="1"/>
          <p:nvPr/>
        </p:nvSpPr>
        <p:spPr>
          <a:xfrm>
            <a:off x="5188214" y="6452895"/>
            <a:ext cx="145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SOBRE NÓS</a:t>
            </a:r>
          </a:p>
        </p:txBody>
      </p: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01C9FB38-42A6-59E7-FF1C-79A477AF7FBA}"/>
              </a:ext>
            </a:extLst>
          </p:cNvPr>
          <p:cNvGrpSpPr/>
          <p:nvPr/>
        </p:nvGrpSpPr>
        <p:grpSpPr>
          <a:xfrm>
            <a:off x="97682" y="5568124"/>
            <a:ext cx="646981" cy="676228"/>
            <a:chOff x="48799" y="5346713"/>
            <a:chExt cx="646981" cy="676228"/>
          </a:xfrm>
        </p:grpSpPr>
        <p:sp>
          <p:nvSpPr>
            <p:cNvPr id="67" name="Fluxograma: Conector 66">
              <a:extLst>
                <a:ext uri="{FF2B5EF4-FFF2-40B4-BE49-F238E27FC236}">
                  <a16:creationId xmlns:a16="http://schemas.microsoft.com/office/drawing/2014/main" id="{C3D9B4EA-A875-F00D-0404-20D7E8FF1714}"/>
                </a:ext>
              </a:extLst>
            </p:cNvPr>
            <p:cNvSpPr/>
            <p:nvPr/>
          </p:nvSpPr>
          <p:spPr>
            <a:xfrm>
              <a:off x="48799" y="5346713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83E85965-5E66-CF85-3B5A-08DB260271BA}"/>
                </a:ext>
              </a:extLst>
            </p:cNvPr>
            <p:cNvSpPr txBox="1"/>
            <p:nvPr/>
          </p:nvSpPr>
          <p:spPr>
            <a:xfrm>
              <a:off x="115290" y="5526535"/>
              <a:ext cx="569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ZAP</a:t>
              </a:r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72B5AC08-4B3A-3CAD-E85C-5FD9B3E543C2}"/>
              </a:ext>
            </a:extLst>
          </p:cNvPr>
          <p:cNvGrpSpPr/>
          <p:nvPr/>
        </p:nvGrpSpPr>
        <p:grpSpPr>
          <a:xfrm>
            <a:off x="2021558" y="1681943"/>
            <a:ext cx="1896459" cy="1897479"/>
            <a:chOff x="1866181" y="4048026"/>
            <a:chExt cx="2260121" cy="2527374"/>
          </a:xfrm>
        </p:grpSpPr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14006E43-E556-FDFF-6875-285CD3A97E1D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BD6D2145-5BBB-E78E-F4D3-2B62E36DAA7B}"/>
                </a:ext>
              </a:extLst>
            </p:cNvPr>
            <p:cNvSpPr txBox="1"/>
            <p:nvPr/>
          </p:nvSpPr>
          <p:spPr>
            <a:xfrm>
              <a:off x="1986856" y="5433957"/>
              <a:ext cx="1828799" cy="49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Tipo do carro</a:t>
              </a: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D8F255B8-90A8-FEB6-5B21-39811A55B207}"/>
                </a:ext>
              </a:extLst>
            </p:cNvPr>
            <p:cNvSpPr txBox="1"/>
            <p:nvPr/>
          </p:nvSpPr>
          <p:spPr>
            <a:xfrm>
              <a:off x="1936533" y="5981221"/>
              <a:ext cx="2167829" cy="49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Breve descrição</a:t>
              </a: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CFC84C5E-7F07-D518-B3FF-398D6D4C00D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ED4230B3-03E8-C0EA-CF92-A2EE1B951726}"/>
                </a:ext>
              </a:extLst>
            </p:cNvPr>
            <p:cNvSpPr txBox="1"/>
            <p:nvPr/>
          </p:nvSpPr>
          <p:spPr>
            <a:xfrm>
              <a:off x="2014393" y="4177035"/>
              <a:ext cx="1832127" cy="1229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FOTO DO TIPO DE CARRO</a:t>
              </a: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97A3F9A4-D429-2E21-B993-8CECD8125C9E}"/>
              </a:ext>
            </a:extLst>
          </p:cNvPr>
          <p:cNvGrpSpPr/>
          <p:nvPr/>
        </p:nvGrpSpPr>
        <p:grpSpPr>
          <a:xfrm>
            <a:off x="8274269" y="1681944"/>
            <a:ext cx="1994508" cy="1856126"/>
            <a:chOff x="1866181" y="4048026"/>
            <a:chExt cx="2355268" cy="2527373"/>
          </a:xfrm>
        </p:grpSpPr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A78BA77B-C85A-0FCB-2A44-F0AF42C97596}"/>
                </a:ext>
              </a:extLst>
            </p:cNvPr>
            <p:cNvSpPr/>
            <p:nvPr/>
          </p:nvSpPr>
          <p:spPr>
            <a:xfrm>
              <a:off x="1866181" y="4048026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1879FE89-EDD0-4FA1-CA69-8E0794201C4B}"/>
                </a:ext>
              </a:extLst>
            </p:cNvPr>
            <p:cNvSpPr txBox="1"/>
            <p:nvPr/>
          </p:nvSpPr>
          <p:spPr>
            <a:xfrm>
              <a:off x="2118330" y="5392175"/>
              <a:ext cx="1828800" cy="502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Tipo do carro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6EF3F3C0-276B-A48D-F5F2-3A8D43E5A2D9}"/>
                </a:ext>
              </a:extLst>
            </p:cNvPr>
            <p:cNvSpPr txBox="1"/>
            <p:nvPr/>
          </p:nvSpPr>
          <p:spPr>
            <a:xfrm>
              <a:off x="2081841" y="5945507"/>
              <a:ext cx="2139608" cy="502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Breve descrição</a:t>
              </a:r>
            </a:p>
          </p:txBody>
        </p:sp>
        <p:sp>
          <p:nvSpPr>
            <p:cNvPr id="79" name="Retângulo: Cantos Arredondados 78">
              <a:extLst>
                <a:ext uri="{FF2B5EF4-FFF2-40B4-BE49-F238E27FC236}">
                  <a16:creationId xmlns:a16="http://schemas.microsoft.com/office/drawing/2014/main" id="{602A9FAE-B0FE-F9D8-1BB1-60EEE4248BE8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580682F0-EABC-39D7-ADC0-E9F42A164630}"/>
                </a:ext>
              </a:extLst>
            </p:cNvPr>
            <p:cNvSpPr txBox="1"/>
            <p:nvPr/>
          </p:nvSpPr>
          <p:spPr>
            <a:xfrm>
              <a:off x="2118330" y="4179910"/>
              <a:ext cx="1755822" cy="1257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FOTO DO TIPO DE CARRO</a:t>
              </a:r>
            </a:p>
          </p:txBody>
        </p: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0DB3BCF2-3CD2-EFC0-FC56-BFA0C379D6D6}"/>
              </a:ext>
            </a:extLst>
          </p:cNvPr>
          <p:cNvGrpSpPr/>
          <p:nvPr/>
        </p:nvGrpSpPr>
        <p:grpSpPr>
          <a:xfrm>
            <a:off x="5147913" y="1647691"/>
            <a:ext cx="1847569" cy="1897478"/>
            <a:chOff x="1866181" y="4048026"/>
            <a:chExt cx="2414949" cy="2527374"/>
          </a:xfrm>
        </p:grpSpPr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id="{ED9B098B-D176-D535-F1E9-9E1B952B09CE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6BF98D32-9BC0-31C9-761B-8F5102F4A970}"/>
                </a:ext>
              </a:extLst>
            </p:cNvPr>
            <p:cNvSpPr txBox="1"/>
            <p:nvPr/>
          </p:nvSpPr>
          <p:spPr>
            <a:xfrm>
              <a:off x="2017211" y="5443230"/>
              <a:ext cx="2076679" cy="49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Tipo do carro</a:t>
              </a: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DDF072BA-8C3C-AB8B-0AE3-66CADBB82673}"/>
                </a:ext>
              </a:extLst>
            </p:cNvPr>
            <p:cNvSpPr txBox="1"/>
            <p:nvPr/>
          </p:nvSpPr>
          <p:spPr>
            <a:xfrm>
              <a:off x="1868058" y="6009315"/>
              <a:ext cx="2413072" cy="49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Breve descrição</a:t>
              </a:r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8CAFA218-7895-74A0-909D-5F10F2C9E69A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2B0CA670-B2EC-A8D0-13BE-FECB9F492624}"/>
                </a:ext>
              </a:extLst>
            </p:cNvPr>
            <p:cNvSpPr txBox="1"/>
            <p:nvPr/>
          </p:nvSpPr>
          <p:spPr>
            <a:xfrm>
              <a:off x="2043257" y="4198108"/>
              <a:ext cx="2024586" cy="1229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FOTO DO TIPO DE CARRO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036E22E-70A0-79C4-318D-657855A3314F}"/>
              </a:ext>
            </a:extLst>
          </p:cNvPr>
          <p:cNvGrpSpPr/>
          <p:nvPr/>
        </p:nvGrpSpPr>
        <p:grpSpPr>
          <a:xfrm>
            <a:off x="2367797" y="698043"/>
            <a:ext cx="7380052" cy="512653"/>
            <a:chOff x="2367797" y="698043"/>
            <a:chExt cx="7380052" cy="512653"/>
          </a:xfrm>
        </p:grpSpPr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C0D4DDA9-AF64-9373-582F-BCF481E41990}"/>
                </a:ext>
              </a:extLst>
            </p:cNvPr>
            <p:cNvSpPr/>
            <p:nvPr/>
          </p:nvSpPr>
          <p:spPr>
            <a:xfrm>
              <a:off x="2367797" y="698043"/>
              <a:ext cx="7380052" cy="512653"/>
            </a:xfrm>
            <a:prstGeom prst="roundRect">
              <a:avLst/>
            </a:prstGeom>
            <a:noFill/>
            <a:ln>
              <a:solidFill>
                <a:srgbClr val="F6BB1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495DC45E-A235-6A14-8715-D86420D14733}"/>
                </a:ext>
              </a:extLst>
            </p:cNvPr>
            <p:cNvSpPr txBox="1"/>
            <p:nvPr/>
          </p:nvSpPr>
          <p:spPr>
            <a:xfrm>
              <a:off x="2719434" y="769703"/>
              <a:ext cx="2045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Barra de busca</a:t>
              </a:r>
            </a:p>
          </p:txBody>
        </p:sp>
        <p:pic>
          <p:nvPicPr>
            <p:cNvPr id="99" name="Gráfico 98" descr="Lupa com preenchimento sólido">
              <a:extLst>
                <a:ext uri="{FF2B5EF4-FFF2-40B4-BE49-F238E27FC236}">
                  <a16:creationId xmlns:a16="http://schemas.microsoft.com/office/drawing/2014/main" id="{0DFD708D-C794-B0D3-FEB3-EF2D8A1EE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02615" y="753714"/>
              <a:ext cx="369332" cy="369332"/>
            </a:xfrm>
            <a:prstGeom prst="rect">
              <a:avLst/>
            </a:prstGeom>
          </p:spPr>
        </p:pic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5F1D3447-2DAF-EB5E-F7EA-AD9FB7968348}"/>
              </a:ext>
            </a:extLst>
          </p:cNvPr>
          <p:cNvGrpSpPr/>
          <p:nvPr/>
        </p:nvGrpSpPr>
        <p:grpSpPr>
          <a:xfrm>
            <a:off x="2003148" y="4111978"/>
            <a:ext cx="1896459" cy="1897479"/>
            <a:chOff x="1866181" y="4048026"/>
            <a:chExt cx="2260121" cy="2527374"/>
          </a:xfrm>
        </p:grpSpPr>
        <p:sp>
          <p:nvSpPr>
            <p:cNvPr id="101" name="Retângulo: Cantos Arredondados 100">
              <a:extLst>
                <a:ext uri="{FF2B5EF4-FFF2-40B4-BE49-F238E27FC236}">
                  <a16:creationId xmlns:a16="http://schemas.microsoft.com/office/drawing/2014/main" id="{492C6EBA-42DB-57AC-11CC-3421F3F2FC46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77CB3AD1-78D9-E6CF-210C-3C6F14F23389}"/>
                </a:ext>
              </a:extLst>
            </p:cNvPr>
            <p:cNvSpPr txBox="1"/>
            <p:nvPr/>
          </p:nvSpPr>
          <p:spPr>
            <a:xfrm>
              <a:off x="1986856" y="5433957"/>
              <a:ext cx="1828799" cy="49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Tipo do carro</a:t>
              </a:r>
            </a:p>
          </p:txBody>
        </p: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A2DAE1D7-06DF-0B14-EBD0-2EA32732AE49}"/>
                </a:ext>
              </a:extLst>
            </p:cNvPr>
            <p:cNvSpPr txBox="1"/>
            <p:nvPr/>
          </p:nvSpPr>
          <p:spPr>
            <a:xfrm>
              <a:off x="1936533" y="5981221"/>
              <a:ext cx="2167829" cy="49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Breve descrição</a:t>
              </a:r>
            </a:p>
          </p:txBody>
        </p:sp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D8B78FF5-4C28-6398-A04C-A40431FD172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B4B28834-11BF-4CEA-D2A9-2D118D529BFB}"/>
                </a:ext>
              </a:extLst>
            </p:cNvPr>
            <p:cNvSpPr txBox="1"/>
            <p:nvPr/>
          </p:nvSpPr>
          <p:spPr>
            <a:xfrm>
              <a:off x="2014393" y="4177035"/>
              <a:ext cx="1832127" cy="1229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FOTO DO TIPO DE CARRO</a:t>
              </a:r>
            </a:p>
          </p:txBody>
        </p:sp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E512EC8C-2032-BBAC-AD16-C639EDFBF58B}"/>
              </a:ext>
            </a:extLst>
          </p:cNvPr>
          <p:cNvGrpSpPr/>
          <p:nvPr/>
        </p:nvGrpSpPr>
        <p:grpSpPr>
          <a:xfrm>
            <a:off x="8255859" y="4111979"/>
            <a:ext cx="1994508" cy="1856126"/>
            <a:chOff x="1866181" y="4048026"/>
            <a:chExt cx="2355268" cy="2527373"/>
          </a:xfrm>
        </p:grpSpPr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6CF471C5-CB90-C28C-AD42-EF821B500523}"/>
                </a:ext>
              </a:extLst>
            </p:cNvPr>
            <p:cNvSpPr/>
            <p:nvPr/>
          </p:nvSpPr>
          <p:spPr>
            <a:xfrm>
              <a:off x="1866181" y="4048026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3F65AFBE-9CC6-1EFC-DF15-F613D3059014}"/>
                </a:ext>
              </a:extLst>
            </p:cNvPr>
            <p:cNvSpPr txBox="1"/>
            <p:nvPr/>
          </p:nvSpPr>
          <p:spPr>
            <a:xfrm>
              <a:off x="2118330" y="5392175"/>
              <a:ext cx="1828800" cy="502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Tipo do carro</a:t>
              </a: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20D091A6-FB28-D533-07A7-B5B5AED2CD50}"/>
                </a:ext>
              </a:extLst>
            </p:cNvPr>
            <p:cNvSpPr txBox="1"/>
            <p:nvPr/>
          </p:nvSpPr>
          <p:spPr>
            <a:xfrm>
              <a:off x="2081841" y="5945507"/>
              <a:ext cx="2139608" cy="502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Breve descrição</a:t>
              </a:r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87BEF385-EAA4-A57C-1127-0F9693C577DA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36920F4A-D6BB-FED1-4D18-6DC02E08168F}"/>
                </a:ext>
              </a:extLst>
            </p:cNvPr>
            <p:cNvSpPr txBox="1"/>
            <p:nvPr/>
          </p:nvSpPr>
          <p:spPr>
            <a:xfrm>
              <a:off x="2118330" y="4179910"/>
              <a:ext cx="1755822" cy="1257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FOTO DO TIPO DE CARRO</a:t>
              </a: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4355336E-0D4C-E027-DC6C-0E2C27EB4D8D}"/>
              </a:ext>
            </a:extLst>
          </p:cNvPr>
          <p:cNvGrpSpPr/>
          <p:nvPr/>
        </p:nvGrpSpPr>
        <p:grpSpPr>
          <a:xfrm>
            <a:off x="5129503" y="4077726"/>
            <a:ext cx="1847569" cy="1897478"/>
            <a:chOff x="1866181" y="4048026"/>
            <a:chExt cx="2414949" cy="2527374"/>
          </a:xfrm>
        </p:grpSpPr>
        <p:sp>
          <p:nvSpPr>
            <p:cNvPr id="113" name="Retângulo: Cantos Arredondados 112">
              <a:extLst>
                <a:ext uri="{FF2B5EF4-FFF2-40B4-BE49-F238E27FC236}">
                  <a16:creationId xmlns:a16="http://schemas.microsoft.com/office/drawing/2014/main" id="{B996BCC2-0EDD-E627-065F-EDBD57AF4DC5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1F2012CA-39EC-49FF-E8CF-71ECC001EC24}"/>
                </a:ext>
              </a:extLst>
            </p:cNvPr>
            <p:cNvSpPr txBox="1"/>
            <p:nvPr/>
          </p:nvSpPr>
          <p:spPr>
            <a:xfrm>
              <a:off x="2017211" y="5443230"/>
              <a:ext cx="2076679" cy="49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Tipo do carro</a:t>
              </a:r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199B1157-A2F8-CACE-1106-F8A6DAC99C72}"/>
                </a:ext>
              </a:extLst>
            </p:cNvPr>
            <p:cNvSpPr txBox="1"/>
            <p:nvPr/>
          </p:nvSpPr>
          <p:spPr>
            <a:xfrm>
              <a:off x="1868058" y="6009315"/>
              <a:ext cx="2413072" cy="49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Breve descrição</a:t>
              </a:r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7BD4CEA-4A74-819F-650F-EB2F990B34E7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2C62BDBD-1B04-D900-1483-D89431469816}"/>
                </a:ext>
              </a:extLst>
            </p:cNvPr>
            <p:cNvSpPr txBox="1"/>
            <p:nvPr/>
          </p:nvSpPr>
          <p:spPr>
            <a:xfrm>
              <a:off x="2043257" y="4198108"/>
              <a:ext cx="2024586" cy="1229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FOTO DO TIPO DE CARRO</a:t>
              </a: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CAD8E6F9-F301-EDB5-2EAE-B69561C412FB}"/>
              </a:ext>
            </a:extLst>
          </p:cNvPr>
          <p:cNvSpPr txBox="1"/>
          <p:nvPr/>
        </p:nvSpPr>
        <p:spPr>
          <a:xfrm>
            <a:off x="338664" y="553160"/>
            <a:ext cx="142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5"/>
                </a:solidFill>
              </a:rPr>
              <a:t>GERAL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FA2B3D4-B2DB-F44D-52D9-4DFE9799C0EB}"/>
              </a:ext>
            </a:extLst>
          </p:cNvPr>
          <p:cNvSpPr/>
          <p:nvPr/>
        </p:nvSpPr>
        <p:spPr>
          <a:xfrm>
            <a:off x="0" y="-7673"/>
            <a:ext cx="12192000" cy="4592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107B871-E709-D8C7-4555-4C10FE4E2EE9}"/>
              </a:ext>
            </a:extLst>
          </p:cNvPr>
          <p:cNvGrpSpPr/>
          <p:nvPr/>
        </p:nvGrpSpPr>
        <p:grpSpPr>
          <a:xfrm>
            <a:off x="2006276" y="50217"/>
            <a:ext cx="1133740" cy="384445"/>
            <a:chOff x="2006275" y="15713"/>
            <a:chExt cx="1515113" cy="384445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162D56F2-77E8-85AB-AA6F-9740436E4AA3}"/>
                </a:ext>
              </a:extLst>
            </p:cNvPr>
            <p:cNvSpPr/>
            <p:nvPr/>
          </p:nvSpPr>
          <p:spPr>
            <a:xfrm>
              <a:off x="2006275" y="15713"/>
              <a:ext cx="1515113" cy="3495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6FEE28D3-DD6B-9943-D1C0-A44BCC4E333F}"/>
                </a:ext>
              </a:extLst>
            </p:cNvPr>
            <p:cNvSpPr txBox="1"/>
            <p:nvPr/>
          </p:nvSpPr>
          <p:spPr>
            <a:xfrm>
              <a:off x="2155886" y="30826"/>
              <a:ext cx="1127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LOGO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1D24356-C3AE-B27F-E7AF-CE03FD9E5F25}"/>
              </a:ext>
            </a:extLst>
          </p:cNvPr>
          <p:cNvGrpSpPr/>
          <p:nvPr/>
        </p:nvGrpSpPr>
        <p:grpSpPr>
          <a:xfrm>
            <a:off x="7668345" y="41660"/>
            <a:ext cx="1515113" cy="369332"/>
            <a:chOff x="8772520" y="7156"/>
            <a:chExt cx="1515113" cy="369332"/>
          </a:xfrm>
          <a:noFill/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654B7444-1F68-7B3F-C570-101E5E24A8AC}"/>
                </a:ext>
              </a:extLst>
            </p:cNvPr>
            <p:cNvSpPr/>
            <p:nvPr/>
          </p:nvSpPr>
          <p:spPr>
            <a:xfrm>
              <a:off x="8772520" y="19022"/>
              <a:ext cx="1515113" cy="349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>
                <a:solidFill>
                  <a:srgbClr val="FFC000"/>
                </a:solidFill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54B18F4-61CF-4343-89DF-E167996CF87B}"/>
                </a:ext>
              </a:extLst>
            </p:cNvPr>
            <p:cNvSpPr txBox="1"/>
            <p:nvPr/>
          </p:nvSpPr>
          <p:spPr>
            <a:xfrm>
              <a:off x="8969703" y="7156"/>
              <a:ext cx="130814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u="sng" dirty="0">
                  <a:solidFill>
                    <a:srgbClr val="FFC000"/>
                  </a:solidFill>
                </a:rPr>
                <a:t>feedback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CD2A345-E885-2998-EC60-46789CD57C75}"/>
              </a:ext>
            </a:extLst>
          </p:cNvPr>
          <p:cNvGrpSpPr/>
          <p:nvPr/>
        </p:nvGrpSpPr>
        <p:grpSpPr>
          <a:xfrm>
            <a:off x="3428107" y="50216"/>
            <a:ext cx="1060837" cy="369332"/>
            <a:chOff x="3716015" y="15712"/>
            <a:chExt cx="1515113" cy="369332"/>
          </a:xfrm>
          <a:noFill/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2D09A582-6614-789B-17E3-C31F4620FB2E}"/>
                </a:ext>
              </a:extLst>
            </p:cNvPr>
            <p:cNvSpPr/>
            <p:nvPr/>
          </p:nvSpPr>
          <p:spPr>
            <a:xfrm>
              <a:off x="3716015" y="19022"/>
              <a:ext cx="1515113" cy="349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6C086E86-1086-9734-BD16-33A454B64EE7}"/>
                </a:ext>
              </a:extLst>
            </p:cNvPr>
            <p:cNvSpPr txBox="1"/>
            <p:nvPr/>
          </p:nvSpPr>
          <p:spPr>
            <a:xfrm>
              <a:off x="3846518" y="15712"/>
              <a:ext cx="1324788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u="sng" dirty="0">
                  <a:solidFill>
                    <a:srgbClr val="FFC000"/>
                  </a:solidFill>
                </a:rPr>
                <a:t>Carros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9357689-56C5-AB27-8CFD-55CB56373D84}"/>
              </a:ext>
            </a:extLst>
          </p:cNvPr>
          <p:cNvGrpSpPr/>
          <p:nvPr/>
        </p:nvGrpSpPr>
        <p:grpSpPr>
          <a:xfrm>
            <a:off x="4491474" y="35773"/>
            <a:ext cx="1515113" cy="369332"/>
            <a:chOff x="5388611" y="1269"/>
            <a:chExt cx="1515113" cy="369332"/>
          </a:xfrm>
          <a:noFill/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23AADB7E-B8E9-91B2-B370-9F0A6C580F90}"/>
                </a:ext>
              </a:extLst>
            </p:cNvPr>
            <p:cNvSpPr/>
            <p:nvPr/>
          </p:nvSpPr>
          <p:spPr>
            <a:xfrm>
              <a:off x="5388611" y="8698"/>
              <a:ext cx="1515113" cy="3495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>
                <a:solidFill>
                  <a:srgbClr val="FFC000"/>
                </a:solidFill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2A79E94-AF87-B5BA-3B1B-7FF9C463CE4D}"/>
                </a:ext>
              </a:extLst>
            </p:cNvPr>
            <p:cNvSpPr txBox="1"/>
            <p:nvPr/>
          </p:nvSpPr>
          <p:spPr>
            <a:xfrm>
              <a:off x="5547686" y="1269"/>
              <a:ext cx="130814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u="sng" dirty="0">
                  <a:solidFill>
                    <a:srgbClr val="FFC000"/>
                  </a:solidFill>
                </a:rPr>
                <a:t>Aquáticos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228EDFC-962A-730D-082D-A23F7AFE6464}"/>
              </a:ext>
            </a:extLst>
          </p:cNvPr>
          <p:cNvGrpSpPr/>
          <p:nvPr/>
        </p:nvGrpSpPr>
        <p:grpSpPr>
          <a:xfrm>
            <a:off x="6057823" y="33287"/>
            <a:ext cx="1595858" cy="369332"/>
            <a:chOff x="7075736" y="-1217"/>
            <a:chExt cx="1595858" cy="369332"/>
          </a:xfrm>
          <a:noFill/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C5B7622-7277-1214-1EA9-9F85059DEF80}"/>
                </a:ext>
              </a:extLst>
            </p:cNvPr>
            <p:cNvSpPr/>
            <p:nvPr/>
          </p:nvSpPr>
          <p:spPr>
            <a:xfrm>
              <a:off x="7075736" y="15712"/>
              <a:ext cx="1515113" cy="3495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>
                <a:solidFill>
                  <a:srgbClr val="FFC000"/>
                </a:solidFill>
              </a:endParaRP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137B4F-8E92-6CFD-5E11-8544A91D33FE}"/>
                </a:ext>
              </a:extLst>
            </p:cNvPr>
            <p:cNvSpPr txBox="1"/>
            <p:nvPr/>
          </p:nvSpPr>
          <p:spPr>
            <a:xfrm>
              <a:off x="7363445" y="-1217"/>
              <a:ext cx="130814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u="sng" dirty="0">
                  <a:solidFill>
                    <a:srgbClr val="FFC000"/>
                  </a:solidFill>
                </a:rPr>
                <a:t>Aéreos</a:t>
              </a:r>
            </a:p>
          </p:txBody>
        </p:sp>
      </p:grpSp>
      <p:pic>
        <p:nvPicPr>
          <p:cNvPr id="17" name="Gráfico 16" descr="Carrinho de compras com preenchimento sólido">
            <a:extLst>
              <a:ext uri="{FF2B5EF4-FFF2-40B4-BE49-F238E27FC236}">
                <a16:creationId xmlns:a16="http://schemas.microsoft.com/office/drawing/2014/main" id="{20347719-CBA4-2511-1978-456543234A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5321" y="1202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7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tângulo 63">
            <a:extLst>
              <a:ext uri="{FF2B5EF4-FFF2-40B4-BE49-F238E27FC236}">
                <a16:creationId xmlns:a16="http://schemas.microsoft.com/office/drawing/2014/main" id="{BBF5B248-DEAF-2125-8E4D-51184DAE3BAF}"/>
              </a:ext>
            </a:extLst>
          </p:cNvPr>
          <p:cNvSpPr/>
          <p:nvPr/>
        </p:nvSpPr>
        <p:spPr>
          <a:xfrm>
            <a:off x="0" y="6394306"/>
            <a:ext cx="12192000" cy="4592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8E5C9FAB-99B7-3C77-5011-4985B2DFC167}"/>
              </a:ext>
            </a:extLst>
          </p:cNvPr>
          <p:cNvSpPr txBox="1"/>
          <p:nvPr/>
        </p:nvSpPr>
        <p:spPr>
          <a:xfrm>
            <a:off x="5188214" y="6452895"/>
            <a:ext cx="145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SOBRE NÓS</a:t>
            </a:r>
          </a:p>
        </p:txBody>
      </p: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01C9FB38-42A6-59E7-FF1C-79A477AF7FBA}"/>
              </a:ext>
            </a:extLst>
          </p:cNvPr>
          <p:cNvGrpSpPr/>
          <p:nvPr/>
        </p:nvGrpSpPr>
        <p:grpSpPr>
          <a:xfrm>
            <a:off x="97682" y="5568124"/>
            <a:ext cx="646981" cy="676228"/>
            <a:chOff x="48799" y="5346713"/>
            <a:chExt cx="646981" cy="676228"/>
          </a:xfrm>
        </p:grpSpPr>
        <p:sp>
          <p:nvSpPr>
            <p:cNvPr id="67" name="Fluxograma: Conector 66">
              <a:extLst>
                <a:ext uri="{FF2B5EF4-FFF2-40B4-BE49-F238E27FC236}">
                  <a16:creationId xmlns:a16="http://schemas.microsoft.com/office/drawing/2014/main" id="{C3D9B4EA-A875-F00D-0404-20D7E8FF1714}"/>
                </a:ext>
              </a:extLst>
            </p:cNvPr>
            <p:cNvSpPr/>
            <p:nvPr/>
          </p:nvSpPr>
          <p:spPr>
            <a:xfrm>
              <a:off x="48799" y="5346713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83E85965-5E66-CF85-3B5A-08DB260271BA}"/>
                </a:ext>
              </a:extLst>
            </p:cNvPr>
            <p:cNvSpPr txBox="1"/>
            <p:nvPr/>
          </p:nvSpPr>
          <p:spPr>
            <a:xfrm>
              <a:off x="115290" y="5526535"/>
              <a:ext cx="569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ZAP</a:t>
              </a:r>
            </a:p>
          </p:txBody>
        </p:sp>
      </p:grpSp>
      <p:pic>
        <p:nvPicPr>
          <p:cNvPr id="28" name="Imagem 27">
            <a:extLst>
              <a:ext uri="{FF2B5EF4-FFF2-40B4-BE49-F238E27FC236}">
                <a16:creationId xmlns:a16="http://schemas.microsoft.com/office/drawing/2014/main" id="{470B290C-2E0D-A75C-33F9-4940091FE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50" y="997246"/>
            <a:ext cx="8287499" cy="4750700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C445E838-642D-C18A-D168-7C5F220304A0}"/>
              </a:ext>
            </a:extLst>
          </p:cNvPr>
          <p:cNvSpPr txBox="1"/>
          <p:nvPr/>
        </p:nvSpPr>
        <p:spPr>
          <a:xfrm>
            <a:off x="132187" y="627914"/>
            <a:ext cx="282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5"/>
                </a:solidFill>
              </a:rPr>
              <a:t>ESPECIFICO P1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411C0B1-96D5-335B-99F6-03E486A29751}"/>
              </a:ext>
            </a:extLst>
          </p:cNvPr>
          <p:cNvSpPr/>
          <p:nvPr/>
        </p:nvSpPr>
        <p:spPr>
          <a:xfrm>
            <a:off x="0" y="-7673"/>
            <a:ext cx="12192000" cy="4592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32326C8D-456F-6444-4B6B-2298311C146A}"/>
              </a:ext>
            </a:extLst>
          </p:cNvPr>
          <p:cNvGrpSpPr/>
          <p:nvPr/>
        </p:nvGrpSpPr>
        <p:grpSpPr>
          <a:xfrm>
            <a:off x="2006276" y="50217"/>
            <a:ext cx="1133740" cy="384445"/>
            <a:chOff x="2006275" y="15713"/>
            <a:chExt cx="1515113" cy="384445"/>
          </a:xfrm>
        </p:grpSpPr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F8D0A132-2184-3C4E-2527-9D89DDCF0C0E}"/>
                </a:ext>
              </a:extLst>
            </p:cNvPr>
            <p:cNvSpPr/>
            <p:nvPr/>
          </p:nvSpPr>
          <p:spPr>
            <a:xfrm>
              <a:off x="2006275" y="15713"/>
              <a:ext cx="1515113" cy="3495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11DB96B7-49CB-84A2-ABC3-A00DBB3C908E}"/>
                </a:ext>
              </a:extLst>
            </p:cNvPr>
            <p:cNvSpPr txBox="1"/>
            <p:nvPr/>
          </p:nvSpPr>
          <p:spPr>
            <a:xfrm>
              <a:off x="2155886" y="30826"/>
              <a:ext cx="1127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LOGO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D998908B-95DB-DF6D-B7D2-1B6A4B2FD038}"/>
              </a:ext>
            </a:extLst>
          </p:cNvPr>
          <p:cNvGrpSpPr/>
          <p:nvPr/>
        </p:nvGrpSpPr>
        <p:grpSpPr>
          <a:xfrm>
            <a:off x="7668345" y="41660"/>
            <a:ext cx="1515113" cy="369332"/>
            <a:chOff x="8772520" y="7156"/>
            <a:chExt cx="1515113" cy="369332"/>
          </a:xfrm>
          <a:noFill/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5ABD82F6-5098-29DE-4061-F468F0652163}"/>
                </a:ext>
              </a:extLst>
            </p:cNvPr>
            <p:cNvSpPr/>
            <p:nvPr/>
          </p:nvSpPr>
          <p:spPr>
            <a:xfrm>
              <a:off x="8772520" y="19022"/>
              <a:ext cx="1515113" cy="349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>
                <a:solidFill>
                  <a:srgbClr val="FFC000"/>
                </a:solidFill>
              </a:endParaRP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A35E61EC-4F09-7BE5-276F-B18249DF403D}"/>
                </a:ext>
              </a:extLst>
            </p:cNvPr>
            <p:cNvSpPr txBox="1"/>
            <p:nvPr/>
          </p:nvSpPr>
          <p:spPr>
            <a:xfrm>
              <a:off x="8969703" y="7156"/>
              <a:ext cx="130814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u="sng" dirty="0">
                  <a:solidFill>
                    <a:srgbClr val="FFC000"/>
                  </a:solidFill>
                </a:rPr>
                <a:t>feedback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DE920333-8765-6A3C-1654-433867B5B670}"/>
              </a:ext>
            </a:extLst>
          </p:cNvPr>
          <p:cNvGrpSpPr/>
          <p:nvPr/>
        </p:nvGrpSpPr>
        <p:grpSpPr>
          <a:xfrm>
            <a:off x="3428107" y="50216"/>
            <a:ext cx="1060837" cy="369332"/>
            <a:chOff x="3716015" y="15712"/>
            <a:chExt cx="1515113" cy="369332"/>
          </a:xfrm>
          <a:noFill/>
        </p:grpSpPr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C28A5934-8EDD-8A58-D79F-00A3C51239EF}"/>
                </a:ext>
              </a:extLst>
            </p:cNvPr>
            <p:cNvSpPr/>
            <p:nvPr/>
          </p:nvSpPr>
          <p:spPr>
            <a:xfrm>
              <a:off x="3716015" y="19022"/>
              <a:ext cx="1515113" cy="349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20CDBAD7-27BD-CBBE-EA80-EF4F2EA41994}"/>
                </a:ext>
              </a:extLst>
            </p:cNvPr>
            <p:cNvSpPr txBox="1"/>
            <p:nvPr/>
          </p:nvSpPr>
          <p:spPr>
            <a:xfrm>
              <a:off x="3846518" y="15712"/>
              <a:ext cx="1324788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u="sng" dirty="0">
                  <a:solidFill>
                    <a:srgbClr val="FFC000"/>
                  </a:solidFill>
                </a:rPr>
                <a:t>Carros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6E2D2050-E552-5E5E-8FF8-46C9D340CE61}"/>
              </a:ext>
            </a:extLst>
          </p:cNvPr>
          <p:cNvGrpSpPr/>
          <p:nvPr/>
        </p:nvGrpSpPr>
        <p:grpSpPr>
          <a:xfrm>
            <a:off x="4491474" y="35773"/>
            <a:ext cx="1515113" cy="369332"/>
            <a:chOff x="5388611" y="1269"/>
            <a:chExt cx="1515113" cy="369332"/>
          </a:xfrm>
          <a:noFill/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83550BBD-299A-2053-D4C1-85BE293F7F5D}"/>
                </a:ext>
              </a:extLst>
            </p:cNvPr>
            <p:cNvSpPr/>
            <p:nvPr/>
          </p:nvSpPr>
          <p:spPr>
            <a:xfrm>
              <a:off x="5388611" y="8698"/>
              <a:ext cx="1515113" cy="3495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>
                <a:solidFill>
                  <a:srgbClr val="FFC000"/>
                </a:solidFill>
              </a:endParaRP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39305126-9F4B-DBC5-4829-C158AA2F3FE7}"/>
                </a:ext>
              </a:extLst>
            </p:cNvPr>
            <p:cNvSpPr txBox="1"/>
            <p:nvPr/>
          </p:nvSpPr>
          <p:spPr>
            <a:xfrm>
              <a:off x="5547686" y="1269"/>
              <a:ext cx="130814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u="sng" dirty="0">
                  <a:solidFill>
                    <a:srgbClr val="FFC000"/>
                  </a:solidFill>
                </a:rPr>
                <a:t>Aquáticos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B6C72C9-44EF-0225-87F9-E9412CDA81BE}"/>
              </a:ext>
            </a:extLst>
          </p:cNvPr>
          <p:cNvGrpSpPr/>
          <p:nvPr/>
        </p:nvGrpSpPr>
        <p:grpSpPr>
          <a:xfrm>
            <a:off x="6057823" y="33287"/>
            <a:ext cx="1595858" cy="369332"/>
            <a:chOff x="7075736" y="-1217"/>
            <a:chExt cx="1595858" cy="369332"/>
          </a:xfrm>
          <a:noFill/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251B7A59-2941-63FB-CA1D-EF456EF03C67}"/>
                </a:ext>
              </a:extLst>
            </p:cNvPr>
            <p:cNvSpPr/>
            <p:nvPr/>
          </p:nvSpPr>
          <p:spPr>
            <a:xfrm>
              <a:off x="7075736" y="15712"/>
              <a:ext cx="1515113" cy="3495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>
                <a:solidFill>
                  <a:srgbClr val="FFC000"/>
                </a:solidFill>
              </a:endParaRP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A17FDA63-BA27-0356-B584-EF80CF6CA686}"/>
                </a:ext>
              </a:extLst>
            </p:cNvPr>
            <p:cNvSpPr txBox="1"/>
            <p:nvPr/>
          </p:nvSpPr>
          <p:spPr>
            <a:xfrm>
              <a:off x="7363445" y="-1217"/>
              <a:ext cx="130814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u="sng" dirty="0">
                  <a:solidFill>
                    <a:srgbClr val="FFC000"/>
                  </a:solidFill>
                </a:rPr>
                <a:t>Aéreos</a:t>
              </a:r>
            </a:p>
          </p:txBody>
        </p:sp>
      </p:grpSp>
      <p:pic>
        <p:nvPicPr>
          <p:cNvPr id="37" name="Gráfico 36" descr="Carrinho de compras com preenchimento sólido">
            <a:extLst>
              <a:ext uri="{FF2B5EF4-FFF2-40B4-BE49-F238E27FC236}">
                <a16:creationId xmlns:a16="http://schemas.microsoft.com/office/drawing/2014/main" id="{6011B218-B004-46B6-2090-8C1DCBF34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75321" y="1202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5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tângulo 63">
            <a:extLst>
              <a:ext uri="{FF2B5EF4-FFF2-40B4-BE49-F238E27FC236}">
                <a16:creationId xmlns:a16="http://schemas.microsoft.com/office/drawing/2014/main" id="{BBF5B248-DEAF-2125-8E4D-51184DAE3BAF}"/>
              </a:ext>
            </a:extLst>
          </p:cNvPr>
          <p:cNvSpPr/>
          <p:nvPr/>
        </p:nvSpPr>
        <p:spPr>
          <a:xfrm>
            <a:off x="0" y="6394306"/>
            <a:ext cx="12192000" cy="4592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8E5C9FAB-99B7-3C77-5011-4985B2DFC167}"/>
              </a:ext>
            </a:extLst>
          </p:cNvPr>
          <p:cNvSpPr txBox="1"/>
          <p:nvPr/>
        </p:nvSpPr>
        <p:spPr>
          <a:xfrm>
            <a:off x="5188214" y="6452895"/>
            <a:ext cx="145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SOBRE NÓS</a:t>
            </a:r>
          </a:p>
        </p:txBody>
      </p: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01C9FB38-42A6-59E7-FF1C-79A477AF7FBA}"/>
              </a:ext>
            </a:extLst>
          </p:cNvPr>
          <p:cNvGrpSpPr/>
          <p:nvPr/>
        </p:nvGrpSpPr>
        <p:grpSpPr>
          <a:xfrm>
            <a:off x="97682" y="5568124"/>
            <a:ext cx="646981" cy="676228"/>
            <a:chOff x="48799" y="5346713"/>
            <a:chExt cx="646981" cy="676228"/>
          </a:xfrm>
        </p:grpSpPr>
        <p:sp>
          <p:nvSpPr>
            <p:cNvPr id="67" name="Fluxograma: Conector 66">
              <a:extLst>
                <a:ext uri="{FF2B5EF4-FFF2-40B4-BE49-F238E27FC236}">
                  <a16:creationId xmlns:a16="http://schemas.microsoft.com/office/drawing/2014/main" id="{C3D9B4EA-A875-F00D-0404-20D7E8FF1714}"/>
                </a:ext>
              </a:extLst>
            </p:cNvPr>
            <p:cNvSpPr/>
            <p:nvPr/>
          </p:nvSpPr>
          <p:spPr>
            <a:xfrm>
              <a:off x="48799" y="5346713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83E85965-5E66-CF85-3B5A-08DB260271BA}"/>
                </a:ext>
              </a:extLst>
            </p:cNvPr>
            <p:cNvSpPr txBox="1"/>
            <p:nvPr/>
          </p:nvSpPr>
          <p:spPr>
            <a:xfrm>
              <a:off x="115290" y="5526535"/>
              <a:ext cx="569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ZAP</a:t>
              </a:r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A9D67DA1-576C-8718-B331-64E13616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438" y="938244"/>
            <a:ext cx="6935638" cy="4967994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1B62C7D-9CAE-A37D-EF87-5FC20B195D30}"/>
              </a:ext>
            </a:extLst>
          </p:cNvPr>
          <p:cNvSpPr txBox="1"/>
          <p:nvPr/>
        </p:nvSpPr>
        <p:spPr>
          <a:xfrm>
            <a:off x="338664" y="553160"/>
            <a:ext cx="2749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5"/>
                </a:solidFill>
              </a:rPr>
              <a:t>ESPECIFICO P2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F09FF06-A859-A90E-3052-4A55C84376B9}"/>
              </a:ext>
            </a:extLst>
          </p:cNvPr>
          <p:cNvSpPr/>
          <p:nvPr/>
        </p:nvSpPr>
        <p:spPr>
          <a:xfrm>
            <a:off x="0" y="-7673"/>
            <a:ext cx="12192000" cy="4592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C5546806-74FE-0C57-04DA-2E344ADDA399}"/>
              </a:ext>
            </a:extLst>
          </p:cNvPr>
          <p:cNvGrpSpPr/>
          <p:nvPr/>
        </p:nvGrpSpPr>
        <p:grpSpPr>
          <a:xfrm>
            <a:off x="2006276" y="50217"/>
            <a:ext cx="1133740" cy="384445"/>
            <a:chOff x="2006275" y="15713"/>
            <a:chExt cx="1515113" cy="384445"/>
          </a:xfrm>
        </p:grpSpPr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5E61E030-1CE6-5974-62F1-D4CF2BE6D429}"/>
                </a:ext>
              </a:extLst>
            </p:cNvPr>
            <p:cNvSpPr/>
            <p:nvPr/>
          </p:nvSpPr>
          <p:spPr>
            <a:xfrm>
              <a:off x="2006275" y="15713"/>
              <a:ext cx="1515113" cy="3495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81609AB7-A8F4-98F1-9CB3-00AB1F69F35E}"/>
                </a:ext>
              </a:extLst>
            </p:cNvPr>
            <p:cNvSpPr txBox="1"/>
            <p:nvPr/>
          </p:nvSpPr>
          <p:spPr>
            <a:xfrm>
              <a:off x="2155886" y="30826"/>
              <a:ext cx="1127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LOGO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465A303B-8C02-11DD-E55B-5583F72F35C5}"/>
              </a:ext>
            </a:extLst>
          </p:cNvPr>
          <p:cNvGrpSpPr/>
          <p:nvPr/>
        </p:nvGrpSpPr>
        <p:grpSpPr>
          <a:xfrm>
            <a:off x="7668345" y="41660"/>
            <a:ext cx="1515113" cy="369332"/>
            <a:chOff x="8772520" y="7156"/>
            <a:chExt cx="1515113" cy="369332"/>
          </a:xfrm>
          <a:noFill/>
        </p:grpSpPr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744C2066-B016-AB09-B206-B087D15CA97F}"/>
                </a:ext>
              </a:extLst>
            </p:cNvPr>
            <p:cNvSpPr/>
            <p:nvPr/>
          </p:nvSpPr>
          <p:spPr>
            <a:xfrm>
              <a:off x="8772520" y="19022"/>
              <a:ext cx="1515113" cy="349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>
                <a:solidFill>
                  <a:srgbClr val="FFC000"/>
                </a:solidFill>
              </a:endParaRP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FA05C075-2B8C-6276-4F9B-6C226CB236CF}"/>
                </a:ext>
              </a:extLst>
            </p:cNvPr>
            <p:cNvSpPr txBox="1"/>
            <p:nvPr/>
          </p:nvSpPr>
          <p:spPr>
            <a:xfrm>
              <a:off x="8969703" y="7156"/>
              <a:ext cx="130814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u="sng" dirty="0">
                  <a:solidFill>
                    <a:srgbClr val="FFC000"/>
                  </a:solidFill>
                </a:rPr>
                <a:t>feedback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C42EE21-5A05-3E1F-1B0F-B5C5A2B14488}"/>
              </a:ext>
            </a:extLst>
          </p:cNvPr>
          <p:cNvGrpSpPr/>
          <p:nvPr/>
        </p:nvGrpSpPr>
        <p:grpSpPr>
          <a:xfrm>
            <a:off x="3428107" y="50216"/>
            <a:ext cx="1060837" cy="369332"/>
            <a:chOff x="3716015" y="15712"/>
            <a:chExt cx="1515113" cy="369332"/>
          </a:xfrm>
          <a:noFill/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C03830B-B04E-4493-BB22-C7487851B848}"/>
                </a:ext>
              </a:extLst>
            </p:cNvPr>
            <p:cNvSpPr/>
            <p:nvPr/>
          </p:nvSpPr>
          <p:spPr>
            <a:xfrm>
              <a:off x="3716015" y="19022"/>
              <a:ext cx="1515113" cy="349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460FB37B-753C-0802-C603-0B1033B88EA8}"/>
                </a:ext>
              </a:extLst>
            </p:cNvPr>
            <p:cNvSpPr txBox="1"/>
            <p:nvPr/>
          </p:nvSpPr>
          <p:spPr>
            <a:xfrm>
              <a:off x="3846518" y="15712"/>
              <a:ext cx="1324788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u="sng" dirty="0">
                  <a:solidFill>
                    <a:srgbClr val="FFC000"/>
                  </a:solidFill>
                </a:rPr>
                <a:t>Carros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68D310A-B4F0-F97D-6F60-45BF6CFAF3C7}"/>
              </a:ext>
            </a:extLst>
          </p:cNvPr>
          <p:cNvGrpSpPr/>
          <p:nvPr/>
        </p:nvGrpSpPr>
        <p:grpSpPr>
          <a:xfrm>
            <a:off x="4491474" y="35773"/>
            <a:ext cx="1515113" cy="369332"/>
            <a:chOff x="5388611" y="1269"/>
            <a:chExt cx="1515113" cy="369332"/>
          </a:xfrm>
          <a:noFill/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F3C08D27-C2F7-BFA1-ABC3-FD8531014703}"/>
                </a:ext>
              </a:extLst>
            </p:cNvPr>
            <p:cNvSpPr/>
            <p:nvPr/>
          </p:nvSpPr>
          <p:spPr>
            <a:xfrm>
              <a:off x="5388611" y="8698"/>
              <a:ext cx="1515113" cy="3495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>
                <a:solidFill>
                  <a:srgbClr val="FFC000"/>
                </a:solidFill>
              </a:endParaRP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1E6F5B64-323A-77C7-F51B-5E7189E59176}"/>
                </a:ext>
              </a:extLst>
            </p:cNvPr>
            <p:cNvSpPr txBox="1"/>
            <p:nvPr/>
          </p:nvSpPr>
          <p:spPr>
            <a:xfrm>
              <a:off x="5547686" y="1269"/>
              <a:ext cx="130814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u="sng" dirty="0">
                  <a:solidFill>
                    <a:srgbClr val="FFC000"/>
                  </a:solidFill>
                </a:rPr>
                <a:t>Aquáticos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D8FA403-9C63-A20E-E948-349BFDE7813B}"/>
              </a:ext>
            </a:extLst>
          </p:cNvPr>
          <p:cNvGrpSpPr/>
          <p:nvPr/>
        </p:nvGrpSpPr>
        <p:grpSpPr>
          <a:xfrm>
            <a:off x="6057823" y="33287"/>
            <a:ext cx="1595858" cy="369332"/>
            <a:chOff x="7075736" y="-1217"/>
            <a:chExt cx="1595858" cy="369332"/>
          </a:xfrm>
          <a:noFill/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A093596-7931-7C73-CDD4-C5C24C9AB62D}"/>
                </a:ext>
              </a:extLst>
            </p:cNvPr>
            <p:cNvSpPr/>
            <p:nvPr/>
          </p:nvSpPr>
          <p:spPr>
            <a:xfrm>
              <a:off x="7075736" y="15712"/>
              <a:ext cx="1515113" cy="3495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>
                <a:solidFill>
                  <a:srgbClr val="FFC000"/>
                </a:solidFill>
              </a:endParaRP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58F422F8-12F0-2B73-EEAD-8448FC980CC7}"/>
                </a:ext>
              </a:extLst>
            </p:cNvPr>
            <p:cNvSpPr txBox="1"/>
            <p:nvPr/>
          </p:nvSpPr>
          <p:spPr>
            <a:xfrm>
              <a:off x="7363445" y="-1217"/>
              <a:ext cx="130814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u="sng" dirty="0">
                  <a:solidFill>
                    <a:srgbClr val="FFC000"/>
                  </a:solidFill>
                </a:rPr>
                <a:t>Aéreos</a:t>
              </a:r>
            </a:p>
          </p:txBody>
        </p:sp>
      </p:grpSp>
      <p:pic>
        <p:nvPicPr>
          <p:cNvPr id="32" name="Gráfico 31" descr="Carrinho de compras com preenchimento sólido">
            <a:extLst>
              <a:ext uri="{FF2B5EF4-FFF2-40B4-BE49-F238E27FC236}">
                <a16:creationId xmlns:a16="http://schemas.microsoft.com/office/drawing/2014/main" id="{33B178AD-0CCB-7D27-186A-94323DA8E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75321" y="1202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7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tângulo 63">
            <a:extLst>
              <a:ext uri="{FF2B5EF4-FFF2-40B4-BE49-F238E27FC236}">
                <a16:creationId xmlns:a16="http://schemas.microsoft.com/office/drawing/2014/main" id="{BBF5B248-DEAF-2125-8E4D-51184DAE3BAF}"/>
              </a:ext>
            </a:extLst>
          </p:cNvPr>
          <p:cNvSpPr/>
          <p:nvPr/>
        </p:nvSpPr>
        <p:spPr>
          <a:xfrm>
            <a:off x="0" y="6394306"/>
            <a:ext cx="12192000" cy="4592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8E5C9FAB-99B7-3C77-5011-4985B2DFC167}"/>
              </a:ext>
            </a:extLst>
          </p:cNvPr>
          <p:cNvSpPr txBox="1"/>
          <p:nvPr/>
        </p:nvSpPr>
        <p:spPr>
          <a:xfrm>
            <a:off x="5188214" y="6452895"/>
            <a:ext cx="145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SOBRE NÓS</a:t>
            </a:r>
          </a:p>
        </p:txBody>
      </p: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01C9FB38-42A6-59E7-FF1C-79A477AF7FBA}"/>
              </a:ext>
            </a:extLst>
          </p:cNvPr>
          <p:cNvGrpSpPr/>
          <p:nvPr/>
        </p:nvGrpSpPr>
        <p:grpSpPr>
          <a:xfrm>
            <a:off x="97682" y="5568124"/>
            <a:ext cx="646981" cy="676228"/>
            <a:chOff x="48799" y="5346713"/>
            <a:chExt cx="646981" cy="676228"/>
          </a:xfrm>
        </p:grpSpPr>
        <p:sp>
          <p:nvSpPr>
            <p:cNvPr id="67" name="Fluxograma: Conector 66">
              <a:extLst>
                <a:ext uri="{FF2B5EF4-FFF2-40B4-BE49-F238E27FC236}">
                  <a16:creationId xmlns:a16="http://schemas.microsoft.com/office/drawing/2014/main" id="{C3D9B4EA-A875-F00D-0404-20D7E8FF1714}"/>
                </a:ext>
              </a:extLst>
            </p:cNvPr>
            <p:cNvSpPr/>
            <p:nvPr/>
          </p:nvSpPr>
          <p:spPr>
            <a:xfrm>
              <a:off x="48799" y="5346713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83E85965-5E66-CF85-3B5A-08DB260271BA}"/>
                </a:ext>
              </a:extLst>
            </p:cNvPr>
            <p:cNvSpPr txBox="1"/>
            <p:nvPr/>
          </p:nvSpPr>
          <p:spPr>
            <a:xfrm>
              <a:off x="115290" y="5526535"/>
              <a:ext cx="569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ZAP</a:t>
              </a:r>
            </a:p>
          </p:txBody>
        </p:sp>
      </p:grp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D8F255B8-90A8-FEB6-5B21-39811A55B207}"/>
              </a:ext>
            </a:extLst>
          </p:cNvPr>
          <p:cNvSpPr txBox="1"/>
          <p:nvPr/>
        </p:nvSpPr>
        <p:spPr>
          <a:xfrm>
            <a:off x="2168260" y="4590738"/>
            <a:ext cx="224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Você poderia gostar: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8041315-3934-5045-A6C6-1EE2BDEBCB63}"/>
              </a:ext>
            </a:extLst>
          </p:cNvPr>
          <p:cNvGrpSpPr/>
          <p:nvPr/>
        </p:nvGrpSpPr>
        <p:grpSpPr>
          <a:xfrm>
            <a:off x="2626962" y="5068474"/>
            <a:ext cx="1332465" cy="1143889"/>
            <a:chOff x="1866181" y="4048026"/>
            <a:chExt cx="2260121" cy="2527374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1833B0BB-C43F-409B-036A-D9099C9B4ADE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AFBE2EF9-DB81-C013-17FC-306D7B309F41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286EEAD-AADD-0470-BBB4-03AF78192592}"/>
              </a:ext>
            </a:extLst>
          </p:cNvPr>
          <p:cNvGrpSpPr/>
          <p:nvPr/>
        </p:nvGrpSpPr>
        <p:grpSpPr>
          <a:xfrm>
            <a:off x="8700056" y="5062188"/>
            <a:ext cx="1332465" cy="1143889"/>
            <a:chOff x="1866181" y="4048026"/>
            <a:chExt cx="2260121" cy="2527374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B26386E-E6D4-3CEE-C244-00EA10CDB94F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326EC8FF-018B-0151-3CF3-363F694135B4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883B794-6B0A-1439-38F9-624A155525F5}"/>
              </a:ext>
            </a:extLst>
          </p:cNvPr>
          <p:cNvGrpSpPr/>
          <p:nvPr/>
        </p:nvGrpSpPr>
        <p:grpSpPr>
          <a:xfrm>
            <a:off x="5663509" y="5085403"/>
            <a:ext cx="1332465" cy="1143889"/>
            <a:chOff x="1866181" y="4048026"/>
            <a:chExt cx="2260121" cy="2527374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6C49809C-D4B2-6CBB-3D64-AE2D3913EB3A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CD52A650-E1D5-E0AE-0182-EBD01C1B6A24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CB35D33A-01E0-0AD9-5EEF-E30EBA27A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581" y="557719"/>
            <a:ext cx="6344451" cy="406182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1CC936BA-D40F-8ABA-EA14-0818AA51FA93}"/>
              </a:ext>
            </a:extLst>
          </p:cNvPr>
          <p:cNvSpPr txBox="1"/>
          <p:nvPr/>
        </p:nvSpPr>
        <p:spPr>
          <a:xfrm>
            <a:off x="338664" y="553160"/>
            <a:ext cx="280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5"/>
                </a:solidFill>
              </a:rPr>
              <a:t>ESPECIFICO P3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85E54F3-3101-3A44-C274-F6D89C890555}"/>
              </a:ext>
            </a:extLst>
          </p:cNvPr>
          <p:cNvSpPr/>
          <p:nvPr/>
        </p:nvSpPr>
        <p:spPr>
          <a:xfrm>
            <a:off x="0" y="-7673"/>
            <a:ext cx="12192000" cy="4592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69A86B94-0436-3D85-C623-C960E8A7D3E5}"/>
              </a:ext>
            </a:extLst>
          </p:cNvPr>
          <p:cNvGrpSpPr/>
          <p:nvPr/>
        </p:nvGrpSpPr>
        <p:grpSpPr>
          <a:xfrm>
            <a:off x="2006276" y="50217"/>
            <a:ext cx="1133740" cy="384445"/>
            <a:chOff x="2006275" y="15713"/>
            <a:chExt cx="1515113" cy="384445"/>
          </a:xfrm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9BFFC9DD-FB85-30EB-3E8B-CFFBC140C70F}"/>
                </a:ext>
              </a:extLst>
            </p:cNvPr>
            <p:cNvSpPr/>
            <p:nvPr/>
          </p:nvSpPr>
          <p:spPr>
            <a:xfrm>
              <a:off x="2006275" y="15713"/>
              <a:ext cx="1515113" cy="3495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4C531482-2280-33BB-7358-D3CE25DB9DB7}"/>
                </a:ext>
              </a:extLst>
            </p:cNvPr>
            <p:cNvSpPr txBox="1"/>
            <p:nvPr/>
          </p:nvSpPr>
          <p:spPr>
            <a:xfrm>
              <a:off x="2155886" y="30826"/>
              <a:ext cx="1127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LOGO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4E7835BC-B2FB-3BD6-4D24-EF3D9DB7B985}"/>
              </a:ext>
            </a:extLst>
          </p:cNvPr>
          <p:cNvGrpSpPr/>
          <p:nvPr/>
        </p:nvGrpSpPr>
        <p:grpSpPr>
          <a:xfrm>
            <a:off x="7668345" y="41660"/>
            <a:ext cx="1515113" cy="369332"/>
            <a:chOff x="8772520" y="7156"/>
            <a:chExt cx="1515113" cy="369332"/>
          </a:xfrm>
          <a:noFill/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A73D1359-303C-4F55-F4EB-91B0469CA8F4}"/>
                </a:ext>
              </a:extLst>
            </p:cNvPr>
            <p:cNvSpPr/>
            <p:nvPr/>
          </p:nvSpPr>
          <p:spPr>
            <a:xfrm>
              <a:off x="8772520" y="19022"/>
              <a:ext cx="1515113" cy="349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>
                <a:solidFill>
                  <a:srgbClr val="FFC000"/>
                </a:solidFill>
              </a:endParaRP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05910E39-73E0-B3FD-AF5B-797603B8916E}"/>
                </a:ext>
              </a:extLst>
            </p:cNvPr>
            <p:cNvSpPr txBox="1"/>
            <p:nvPr/>
          </p:nvSpPr>
          <p:spPr>
            <a:xfrm>
              <a:off x="8969703" y="7156"/>
              <a:ext cx="130814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u="sng" dirty="0">
                  <a:solidFill>
                    <a:srgbClr val="FFC000"/>
                  </a:solidFill>
                </a:rPr>
                <a:t>feedback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A91FF33F-6F5A-9368-A671-D2499971F6C5}"/>
              </a:ext>
            </a:extLst>
          </p:cNvPr>
          <p:cNvGrpSpPr/>
          <p:nvPr/>
        </p:nvGrpSpPr>
        <p:grpSpPr>
          <a:xfrm>
            <a:off x="3428107" y="50216"/>
            <a:ext cx="1060837" cy="369332"/>
            <a:chOff x="3716015" y="15712"/>
            <a:chExt cx="1515113" cy="369332"/>
          </a:xfrm>
          <a:noFill/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3E6723F8-DC4B-0023-ACA1-8553DEC51468}"/>
                </a:ext>
              </a:extLst>
            </p:cNvPr>
            <p:cNvSpPr/>
            <p:nvPr/>
          </p:nvSpPr>
          <p:spPr>
            <a:xfrm>
              <a:off x="3716015" y="19022"/>
              <a:ext cx="1515113" cy="349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CAEB8C56-A502-195E-5CFA-455F9E572669}"/>
                </a:ext>
              </a:extLst>
            </p:cNvPr>
            <p:cNvSpPr txBox="1"/>
            <p:nvPr/>
          </p:nvSpPr>
          <p:spPr>
            <a:xfrm>
              <a:off x="3846518" y="15712"/>
              <a:ext cx="1324788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u="sng" dirty="0">
                  <a:solidFill>
                    <a:srgbClr val="FFC000"/>
                  </a:solidFill>
                </a:rPr>
                <a:t>Carros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E7991EC-A5F5-581D-56D6-62DC2A349BFE}"/>
              </a:ext>
            </a:extLst>
          </p:cNvPr>
          <p:cNvGrpSpPr/>
          <p:nvPr/>
        </p:nvGrpSpPr>
        <p:grpSpPr>
          <a:xfrm>
            <a:off x="4491474" y="35773"/>
            <a:ext cx="1515113" cy="369332"/>
            <a:chOff x="5388611" y="1269"/>
            <a:chExt cx="1515113" cy="369332"/>
          </a:xfrm>
          <a:noFill/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CB47F6A3-B73D-0F84-1B40-653CD196E79E}"/>
                </a:ext>
              </a:extLst>
            </p:cNvPr>
            <p:cNvSpPr/>
            <p:nvPr/>
          </p:nvSpPr>
          <p:spPr>
            <a:xfrm>
              <a:off x="5388611" y="8698"/>
              <a:ext cx="1515113" cy="3495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>
                <a:solidFill>
                  <a:srgbClr val="FFC000"/>
                </a:solidFill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2611C2AF-F57F-535E-3A4E-512B072CFA2E}"/>
                </a:ext>
              </a:extLst>
            </p:cNvPr>
            <p:cNvSpPr txBox="1"/>
            <p:nvPr/>
          </p:nvSpPr>
          <p:spPr>
            <a:xfrm>
              <a:off x="5547686" y="1269"/>
              <a:ext cx="130814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u="sng" dirty="0">
                  <a:solidFill>
                    <a:srgbClr val="FFC000"/>
                  </a:solidFill>
                </a:rPr>
                <a:t>Aquáticos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0EBB086-7A3B-9909-6DFE-D936724EC07C}"/>
              </a:ext>
            </a:extLst>
          </p:cNvPr>
          <p:cNvGrpSpPr/>
          <p:nvPr/>
        </p:nvGrpSpPr>
        <p:grpSpPr>
          <a:xfrm>
            <a:off x="6057823" y="33287"/>
            <a:ext cx="1595858" cy="369332"/>
            <a:chOff x="7075736" y="-1217"/>
            <a:chExt cx="1595858" cy="369332"/>
          </a:xfrm>
          <a:noFill/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50AFDFD6-3D5D-F8A6-889E-AC64F5A56916}"/>
                </a:ext>
              </a:extLst>
            </p:cNvPr>
            <p:cNvSpPr/>
            <p:nvPr/>
          </p:nvSpPr>
          <p:spPr>
            <a:xfrm>
              <a:off x="7075736" y="15712"/>
              <a:ext cx="1515113" cy="3495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>
                <a:solidFill>
                  <a:srgbClr val="FFC000"/>
                </a:solidFill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B101BBB1-3B67-2502-389B-BE75736F5E33}"/>
                </a:ext>
              </a:extLst>
            </p:cNvPr>
            <p:cNvSpPr txBox="1"/>
            <p:nvPr/>
          </p:nvSpPr>
          <p:spPr>
            <a:xfrm>
              <a:off x="7363445" y="-1217"/>
              <a:ext cx="130814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u="sng" dirty="0">
                  <a:solidFill>
                    <a:srgbClr val="FFC000"/>
                  </a:solidFill>
                </a:rPr>
                <a:t>Aéreos</a:t>
              </a:r>
            </a:p>
          </p:txBody>
        </p:sp>
      </p:grpSp>
      <p:pic>
        <p:nvPicPr>
          <p:cNvPr id="31" name="Gráfico 30" descr="Carrinho de compras com preenchimento sólido">
            <a:extLst>
              <a:ext uri="{FF2B5EF4-FFF2-40B4-BE49-F238E27FC236}">
                <a16:creationId xmlns:a16="http://schemas.microsoft.com/office/drawing/2014/main" id="{C8FF34EA-97BB-D3E6-B9A5-BCEC9B456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75321" y="1202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3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tângulo 63">
            <a:extLst>
              <a:ext uri="{FF2B5EF4-FFF2-40B4-BE49-F238E27FC236}">
                <a16:creationId xmlns:a16="http://schemas.microsoft.com/office/drawing/2014/main" id="{BBF5B248-DEAF-2125-8E4D-51184DAE3BAF}"/>
              </a:ext>
            </a:extLst>
          </p:cNvPr>
          <p:cNvSpPr/>
          <p:nvPr/>
        </p:nvSpPr>
        <p:spPr>
          <a:xfrm>
            <a:off x="0" y="6394306"/>
            <a:ext cx="12192000" cy="4592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8E5C9FAB-99B7-3C77-5011-4985B2DFC167}"/>
              </a:ext>
            </a:extLst>
          </p:cNvPr>
          <p:cNvSpPr txBox="1"/>
          <p:nvPr/>
        </p:nvSpPr>
        <p:spPr>
          <a:xfrm>
            <a:off x="5188214" y="6452895"/>
            <a:ext cx="145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SOBRE NÓS</a:t>
            </a:r>
          </a:p>
        </p:txBody>
      </p: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01C9FB38-42A6-59E7-FF1C-79A477AF7FBA}"/>
              </a:ext>
            </a:extLst>
          </p:cNvPr>
          <p:cNvGrpSpPr/>
          <p:nvPr/>
        </p:nvGrpSpPr>
        <p:grpSpPr>
          <a:xfrm>
            <a:off x="97682" y="5568124"/>
            <a:ext cx="646981" cy="676228"/>
            <a:chOff x="48799" y="5346713"/>
            <a:chExt cx="646981" cy="676228"/>
          </a:xfrm>
        </p:grpSpPr>
        <p:sp>
          <p:nvSpPr>
            <p:cNvPr id="67" name="Fluxograma: Conector 66">
              <a:extLst>
                <a:ext uri="{FF2B5EF4-FFF2-40B4-BE49-F238E27FC236}">
                  <a16:creationId xmlns:a16="http://schemas.microsoft.com/office/drawing/2014/main" id="{C3D9B4EA-A875-F00D-0404-20D7E8FF1714}"/>
                </a:ext>
              </a:extLst>
            </p:cNvPr>
            <p:cNvSpPr/>
            <p:nvPr/>
          </p:nvSpPr>
          <p:spPr>
            <a:xfrm>
              <a:off x="48799" y="5346713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83E85965-5E66-CF85-3B5A-08DB260271BA}"/>
                </a:ext>
              </a:extLst>
            </p:cNvPr>
            <p:cNvSpPr txBox="1"/>
            <p:nvPr/>
          </p:nvSpPr>
          <p:spPr>
            <a:xfrm>
              <a:off x="115290" y="5526535"/>
              <a:ext cx="569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ZAP</a:t>
              </a:r>
            </a:p>
          </p:txBody>
        </p:sp>
      </p:grp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D8F255B8-90A8-FEB6-5B21-39811A55B207}"/>
              </a:ext>
            </a:extLst>
          </p:cNvPr>
          <p:cNvSpPr txBox="1"/>
          <p:nvPr/>
        </p:nvSpPr>
        <p:spPr>
          <a:xfrm>
            <a:off x="2168260" y="4590738"/>
            <a:ext cx="224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Você poderia gostar: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8041315-3934-5045-A6C6-1EE2BDEBCB63}"/>
              </a:ext>
            </a:extLst>
          </p:cNvPr>
          <p:cNvGrpSpPr/>
          <p:nvPr/>
        </p:nvGrpSpPr>
        <p:grpSpPr>
          <a:xfrm>
            <a:off x="2626962" y="5068474"/>
            <a:ext cx="1332465" cy="1143889"/>
            <a:chOff x="1866181" y="4048026"/>
            <a:chExt cx="2260121" cy="2527374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1833B0BB-C43F-409B-036A-D9099C9B4ADE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AFBE2EF9-DB81-C013-17FC-306D7B309F41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286EEAD-AADD-0470-BBB4-03AF78192592}"/>
              </a:ext>
            </a:extLst>
          </p:cNvPr>
          <p:cNvGrpSpPr/>
          <p:nvPr/>
        </p:nvGrpSpPr>
        <p:grpSpPr>
          <a:xfrm>
            <a:off x="8700056" y="5062188"/>
            <a:ext cx="1332465" cy="1143889"/>
            <a:chOff x="1866181" y="4048026"/>
            <a:chExt cx="2260121" cy="2527374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B26386E-E6D4-3CEE-C244-00EA10CDB94F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326EC8FF-018B-0151-3CF3-363F694135B4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883B794-6B0A-1439-38F9-624A155525F5}"/>
              </a:ext>
            </a:extLst>
          </p:cNvPr>
          <p:cNvGrpSpPr/>
          <p:nvPr/>
        </p:nvGrpSpPr>
        <p:grpSpPr>
          <a:xfrm>
            <a:off x="5663509" y="5085403"/>
            <a:ext cx="1332465" cy="1143889"/>
            <a:chOff x="1866181" y="4048026"/>
            <a:chExt cx="2260121" cy="2527374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6C49809C-D4B2-6CBB-3D64-AE2D3913EB3A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CD52A650-E1D5-E0AE-0182-EBD01C1B6A24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CB35D33A-01E0-0AD9-5EEF-E30EBA27A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581" y="557719"/>
            <a:ext cx="6344451" cy="406182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1CC936BA-D40F-8ABA-EA14-0818AA51FA93}"/>
              </a:ext>
            </a:extLst>
          </p:cNvPr>
          <p:cNvSpPr txBox="1"/>
          <p:nvPr/>
        </p:nvSpPr>
        <p:spPr>
          <a:xfrm>
            <a:off x="338664" y="553160"/>
            <a:ext cx="280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5"/>
                </a:solidFill>
              </a:rPr>
              <a:t>FEEDBACK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CBD48B9-3100-8514-91B0-AC3B77C551AB}"/>
              </a:ext>
            </a:extLst>
          </p:cNvPr>
          <p:cNvGrpSpPr/>
          <p:nvPr/>
        </p:nvGrpSpPr>
        <p:grpSpPr>
          <a:xfrm>
            <a:off x="0" y="-7673"/>
            <a:ext cx="12192000" cy="476899"/>
            <a:chOff x="0" y="-7673"/>
            <a:chExt cx="12192000" cy="47689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67D6DEEA-5D27-982C-D779-61D67830549E}"/>
                </a:ext>
              </a:extLst>
            </p:cNvPr>
            <p:cNvSpPr/>
            <p:nvPr/>
          </p:nvSpPr>
          <p:spPr>
            <a:xfrm>
              <a:off x="0" y="-7673"/>
              <a:ext cx="12192000" cy="459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7" name="Agrupar 56">
              <a:extLst>
                <a:ext uri="{FF2B5EF4-FFF2-40B4-BE49-F238E27FC236}">
                  <a16:creationId xmlns:a16="http://schemas.microsoft.com/office/drawing/2014/main" id="{63B174BD-1304-5E8B-6570-1488AB3F6435}"/>
                </a:ext>
              </a:extLst>
            </p:cNvPr>
            <p:cNvGrpSpPr/>
            <p:nvPr/>
          </p:nvGrpSpPr>
          <p:grpSpPr>
            <a:xfrm>
              <a:off x="2006276" y="50217"/>
              <a:ext cx="1133740" cy="384445"/>
              <a:chOff x="2006275" y="15713"/>
              <a:chExt cx="1515113" cy="384445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EEB8285F-8319-8FEF-38CA-4D10E1191916}"/>
                  </a:ext>
                </a:extLst>
              </p:cNvPr>
              <p:cNvSpPr/>
              <p:nvPr/>
            </p:nvSpPr>
            <p:spPr>
              <a:xfrm>
                <a:off x="2006275" y="15713"/>
                <a:ext cx="1515113" cy="34950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E8703BD7-6FAF-D231-388E-E2B0F90AA453}"/>
                  </a:ext>
                </a:extLst>
              </p:cNvPr>
              <p:cNvSpPr txBox="1"/>
              <p:nvPr/>
            </p:nvSpPr>
            <p:spPr>
              <a:xfrm>
                <a:off x="2155886" y="30826"/>
                <a:ext cx="1127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LOGO</a:t>
                </a:r>
              </a:p>
            </p:txBody>
          </p:sp>
        </p:grpSp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A0A40303-64A5-4450-BF6B-0F133AC3BF58}"/>
                </a:ext>
              </a:extLst>
            </p:cNvPr>
            <p:cNvGrpSpPr/>
            <p:nvPr/>
          </p:nvGrpSpPr>
          <p:grpSpPr>
            <a:xfrm>
              <a:off x="7668345" y="41660"/>
              <a:ext cx="1515113" cy="369332"/>
              <a:chOff x="8772520" y="7156"/>
              <a:chExt cx="1515113" cy="369332"/>
            </a:xfrm>
            <a:noFill/>
          </p:grpSpPr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8AEFB715-264A-0691-B61B-64C322ED4196}"/>
                  </a:ext>
                </a:extLst>
              </p:cNvPr>
              <p:cNvSpPr/>
              <p:nvPr/>
            </p:nvSpPr>
            <p:spPr>
              <a:xfrm>
                <a:off x="8772520" y="19022"/>
                <a:ext cx="1515113" cy="349503"/>
              </a:xfrm>
              <a:prstGeom prst="rect">
                <a:avLst/>
              </a:prstGeom>
              <a:grpFill/>
              <a:ln>
                <a:solidFill>
                  <a:srgbClr val="F6BB1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>
                  <a:solidFill>
                    <a:srgbClr val="FFC000"/>
                  </a:solidFill>
                </a:endParaRPr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D7A135E-5E12-9588-B697-66F654C025D0}"/>
                  </a:ext>
                </a:extLst>
              </p:cNvPr>
              <p:cNvSpPr txBox="1"/>
              <p:nvPr/>
            </p:nvSpPr>
            <p:spPr>
              <a:xfrm>
                <a:off x="8969703" y="7156"/>
                <a:ext cx="1308149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u="sng" dirty="0">
                    <a:solidFill>
                      <a:srgbClr val="FFC000"/>
                    </a:solidFill>
                  </a:rPr>
                  <a:t>feedback</a:t>
                </a:r>
              </a:p>
            </p:txBody>
          </p:sp>
        </p:grp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13B5DC6B-8BDE-A394-9968-503B1E7EC165}"/>
                </a:ext>
              </a:extLst>
            </p:cNvPr>
            <p:cNvGrpSpPr/>
            <p:nvPr/>
          </p:nvGrpSpPr>
          <p:grpSpPr>
            <a:xfrm>
              <a:off x="3428107" y="50216"/>
              <a:ext cx="1060837" cy="369332"/>
              <a:chOff x="3716015" y="15712"/>
              <a:chExt cx="1515113" cy="369332"/>
            </a:xfrm>
            <a:noFill/>
          </p:grpSpPr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2868A810-87DD-C0F9-4EC1-C56B5C0E4F33}"/>
                  </a:ext>
                </a:extLst>
              </p:cNvPr>
              <p:cNvSpPr/>
              <p:nvPr/>
            </p:nvSpPr>
            <p:spPr>
              <a:xfrm>
                <a:off x="3716015" y="19022"/>
                <a:ext cx="1515113" cy="349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883E0EF-6DDC-A5F4-6B8E-72D4970FD708}"/>
                  </a:ext>
                </a:extLst>
              </p:cNvPr>
              <p:cNvSpPr txBox="1"/>
              <p:nvPr/>
            </p:nvSpPr>
            <p:spPr>
              <a:xfrm>
                <a:off x="3846518" y="15712"/>
                <a:ext cx="132478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u="sng" dirty="0">
                    <a:solidFill>
                      <a:srgbClr val="FFC000"/>
                    </a:solidFill>
                  </a:rPr>
                  <a:t>Carros</a:t>
                </a:r>
              </a:p>
            </p:txBody>
          </p:sp>
        </p:grpSp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ACC3BAFB-203A-988E-CBF7-DD4B65F018E3}"/>
                </a:ext>
              </a:extLst>
            </p:cNvPr>
            <p:cNvGrpSpPr/>
            <p:nvPr/>
          </p:nvGrpSpPr>
          <p:grpSpPr>
            <a:xfrm>
              <a:off x="4491474" y="35773"/>
              <a:ext cx="1515113" cy="369332"/>
              <a:chOff x="5388611" y="1269"/>
              <a:chExt cx="1515113" cy="369332"/>
            </a:xfrm>
            <a:noFill/>
          </p:grpSpPr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DD7488D2-61B6-331F-1FDE-4CB8C476CB9B}"/>
                  </a:ext>
                </a:extLst>
              </p:cNvPr>
              <p:cNvSpPr/>
              <p:nvPr/>
            </p:nvSpPr>
            <p:spPr>
              <a:xfrm>
                <a:off x="5388611" y="8698"/>
                <a:ext cx="1515113" cy="34950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>
                  <a:solidFill>
                    <a:srgbClr val="FFC000"/>
                  </a:solidFill>
                </a:endParaRPr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E6AD552-646F-F7EE-1A8B-03A0B6F24679}"/>
                  </a:ext>
                </a:extLst>
              </p:cNvPr>
              <p:cNvSpPr txBox="1"/>
              <p:nvPr/>
            </p:nvSpPr>
            <p:spPr>
              <a:xfrm>
                <a:off x="5547686" y="1269"/>
                <a:ext cx="1308149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pt-BR" u="sng" dirty="0">
                    <a:solidFill>
                      <a:srgbClr val="FFC000"/>
                    </a:solidFill>
                  </a:rPr>
                  <a:t>Aquáticos</a:t>
                </a:r>
              </a:p>
            </p:txBody>
          </p:sp>
        </p:grp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9BD32F03-8094-26EF-117B-63CF286EE310}"/>
                </a:ext>
              </a:extLst>
            </p:cNvPr>
            <p:cNvGrpSpPr/>
            <p:nvPr/>
          </p:nvGrpSpPr>
          <p:grpSpPr>
            <a:xfrm>
              <a:off x="6057823" y="33287"/>
              <a:ext cx="1595858" cy="369332"/>
              <a:chOff x="7075736" y="-1217"/>
              <a:chExt cx="1595858" cy="369332"/>
            </a:xfrm>
            <a:noFill/>
          </p:grpSpPr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12C71F4E-F160-70CD-445B-EBB4F1C0DD02}"/>
                  </a:ext>
                </a:extLst>
              </p:cNvPr>
              <p:cNvSpPr/>
              <p:nvPr/>
            </p:nvSpPr>
            <p:spPr>
              <a:xfrm>
                <a:off x="7075736" y="15712"/>
                <a:ext cx="1515113" cy="34950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>
                  <a:solidFill>
                    <a:srgbClr val="FFC000"/>
                  </a:solidFill>
                </a:endParaRPr>
              </a:p>
            </p:txBody>
          </p:sp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02EF0AFD-DB42-8486-EA67-6A060597E726}"/>
                  </a:ext>
                </a:extLst>
              </p:cNvPr>
              <p:cNvSpPr txBox="1"/>
              <p:nvPr/>
            </p:nvSpPr>
            <p:spPr>
              <a:xfrm>
                <a:off x="7363445" y="-1217"/>
                <a:ext cx="1308149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u="sng" dirty="0">
                    <a:solidFill>
                      <a:srgbClr val="FFC000"/>
                    </a:solidFill>
                  </a:rPr>
                  <a:t>Aéreos</a:t>
                </a:r>
              </a:p>
            </p:txBody>
          </p:sp>
        </p:grpSp>
        <p:pic>
          <p:nvPicPr>
            <p:cNvPr id="22" name="Gráfico 21" descr="Carrinho de compras com preenchimento sólido">
              <a:extLst>
                <a:ext uri="{FF2B5EF4-FFF2-40B4-BE49-F238E27FC236}">
                  <a16:creationId xmlns:a16="http://schemas.microsoft.com/office/drawing/2014/main" id="{3E50C84E-3F52-1B25-9760-504F414BC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5321" y="12026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825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tângulo 63">
            <a:extLst>
              <a:ext uri="{FF2B5EF4-FFF2-40B4-BE49-F238E27FC236}">
                <a16:creationId xmlns:a16="http://schemas.microsoft.com/office/drawing/2014/main" id="{BBF5B248-DEAF-2125-8E4D-51184DAE3BAF}"/>
              </a:ext>
            </a:extLst>
          </p:cNvPr>
          <p:cNvSpPr/>
          <p:nvPr/>
        </p:nvSpPr>
        <p:spPr>
          <a:xfrm>
            <a:off x="0" y="0"/>
            <a:ext cx="12192000" cy="6853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A03DCB-AD97-D0B5-0793-E35BFDEF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11" y="0"/>
            <a:ext cx="8291778" cy="5129604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2038C12A-BF39-D67A-B838-4C200E0FFB5C}"/>
              </a:ext>
            </a:extLst>
          </p:cNvPr>
          <p:cNvSpPr/>
          <p:nvPr/>
        </p:nvSpPr>
        <p:spPr>
          <a:xfrm>
            <a:off x="2626743" y="0"/>
            <a:ext cx="1186132" cy="5865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8E5C9FAB-99B7-3C77-5011-4985B2DFC167}"/>
              </a:ext>
            </a:extLst>
          </p:cNvPr>
          <p:cNvSpPr txBox="1"/>
          <p:nvPr/>
        </p:nvSpPr>
        <p:spPr>
          <a:xfrm>
            <a:off x="2489824" y="217265"/>
            <a:ext cx="145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SOBRE NÓS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E4299E2-893E-3D12-4819-63E6D19A2C78}"/>
              </a:ext>
            </a:extLst>
          </p:cNvPr>
          <p:cNvSpPr/>
          <p:nvPr/>
        </p:nvSpPr>
        <p:spPr>
          <a:xfrm>
            <a:off x="2191109" y="4149482"/>
            <a:ext cx="8291778" cy="1228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48C64BD-30B5-046E-C0BA-95C7F1FB7FC3}"/>
              </a:ext>
            </a:extLst>
          </p:cNvPr>
          <p:cNvSpPr/>
          <p:nvPr/>
        </p:nvSpPr>
        <p:spPr>
          <a:xfrm>
            <a:off x="7677508" y="2059445"/>
            <a:ext cx="2564381" cy="235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AD9B8DC-ED63-2316-7F2B-E3DF97D0222B}"/>
              </a:ext>
            </a:extLst>
          </p:cNvPr>
          <p:cNvSpPr/>
          <p:nvPr/>
        </p:nvSpPr>
        <p:spPr>
          <a:xfrm>
            <a:off x="1463613" y="2719247"/>
            <a:ext cx="2564381" cy="235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2635D18-2B5C-88A1-8F36-81796E394639}"/>
              </a:ext>
            </a:extLst>
          </p:cNvPr>
          <p:cNvSpPr txBox="1"/>
          <p:nvPr/>
        </p:nvSpPr>
        <p:spPr>
          <a:xfrm>
            <a:off x="2453358" y="2735132"/>
            <a:ext cx="153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6BB10"/>
                </a:solidFill>
              </a:rPr>
              <a:t>SAIBA MAIS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C1917C7-A9F4-5BD5-399A-6073B67139A4}"/>
              </a:ext>
            </a:extLst>
          </p:cNvPr>
          <p:cNvSpPr txBox="1"/>
          <p:nvPr/>
        </p:nvSpPr>
        <p:spPr>
          <a:xfrm>
            <a:off x="274185" y="293298"/>
            <a:ext cx="201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5"/>
                </a:solidFill>
              </a:rPr>
              <a:t>RODAPÉ</a:t>
            </a:r>
          </a:p>
        </p:txBody>
      </p:sp>
    </p:spTree>
    <p:extLst>
      <p:ext uri="{BB962C8B-B14F-4D97-AF65-F5344CB8AC3E}">
        <p14:creationId xmlns:p14="http://schemas.microsoft.com/office/powerpoint/2010/main" val="417776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tângulo 63">
            <a:extLst>
              <a:ext uri="{FF2B5EF4-FFF2-40B4-BE49-F238E27FC236}">
                <a16:creationId xmlns:a16="http://schemas.microsoft.com/office/drawing/2014/main" id="{BBF5B248-DEAF-2125-8E4D-51184DAE3BAF}"/>
              </a:ext>
            </a:extLst>
          </p:cNvPr>
          <p:cNvSpPr/>
          <p:nvPr/>
        </p:nvSpPr>
        <p:spPr>
          <a:xfrm>
            <a:off x="0" y="0"/>
            <a:ext cx="12192000" cy="6853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038C12A-BF39-D67A-B838-4C200E0FFB5C}"/>
              </a:ext>
            </a:extLst>
          </p:cNvPr>
          <p:cNvSpPr/>
          <p:nvPr/>
        </p:nvSpPr>
        <p:spPr>
          <a:xfrm>
            <a:off x="2626743" y="0"/>
            <a:ext cx="1186132" cy="5865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E4299E2-893E-3D12-4819-63E6D19A2C78}"/>
              </a:ext>
            </a:extLst>
          </p:cNvPr>
          <p:cNvSpPr/>
          <p:nvPr/>
        </p:nvSpPr>
        <p:spPr>
          <a:xfrm>
            <a:off x="2191109" y="4149482"/>
            <a:ext cx="8291778" cy="1228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48C64BD-30B5-046E-C0BA-95C7F1FB7FC3}"/>
              </a:ext>
            </a:extLst>
          </p:cNvPr>
          <p:cNvSpPr/>
          <p:nvPr/>
        </p:nvSpPr>
        <p:spPr>
          <a:xfrm>
            <a:off x="7677508" y="2059445"/>
            <a:ext cx="2564381" cy="235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AD9B8DC-ED63-2316-7F2B-E3DF97D0222B}"/>
              </a:ext>
            </a:extLst>
          </p:cNvPr>
          <p:cNvSpPr/>
          <p:nvPr/>
        </p:nvSpPr>
        <p:spPr>
          <a:xfrm>
            <a:off x="1463613" y="2719247"/>
            <a:ext cx="2564381" cy="235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540AC55-161B-C64B-5387-33DFCD09BECE}"/>
              </a:ext>
            </a:extLst>
          </p:cNvPr>
          <p:cNvSpPr txBox="1"/>
          <p:nvPr/>
        </p:nvSpPr>
        <p:spPr>
          <a:xfrm>
            <a:off x="274185" y="293298"/>
            <a:ext cx="201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5"/>
                </a:solidFill>
              </a:rPr>
              <a:t>SOBRE NÓS</a:t>
            </a:r>
          </a:p>
        </p:txBody>
      </p:sp>
    </p:spTree>
    <p:extLst>
      <p:ext uri="{BB962C8B-B14F-4D97-AF65-F5344CB8AC3E}">
        <p14:creationId xmlns:p14="http://schemas.microsoft.com/office/powerpoint/2010/main" val="3697978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241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APARECIDA SANTOS</dc:creator>
  <cp:lastModifiedBy>JULIA APARECIDA SANTOS</cp:lastModifiedBy>
  <cp:revision>38</cp:revision>
  <dcterms:created xsi:type="dcterms:W3CDTF">2024-08-21T22:36:38Z</dcterms:created>
  <dcterms:modified xsi:type="dcterms:W3CDTF">2024-08-22T00:56:42Z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2024-08-21T22:40:20Z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38ae2f02-5710-4e12-80bb-83600c3fdf1e</vt:lpwstr>
  </property>
  <property fmtid="{D5CDD505-2E9C-101B-9397-08002B2CF9AE}" pid="7" name="MSIP_Label_defa4170-0d19-0005-0004-bc88714345d2_ActionId">
    <vt:lpwstr>3a8680df-9a6a-433e-9c6e-df4461d452cb</vt:lpwstr>
  </property>
  <property fmtid="{D5CDD505-2E9C-101B-9397-08002B2CF9AE}" pid="8" name="MSIP_Label_defa4170-0d19-0005-0004-bc88714345d2_ContentBits">
    <vt:lpwstr>0</vt:lpwstr>
  </property>
</Properties>
</file>