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8"/>
  </p:notesMasterIdLst>
  <p:sldIdLst>
    <p:sldId id="256" r:id="rId2"/>
    <p:sldId id="257" r:id="rId3"/>
    <p:sldId id="259" r:id="rId4"/>
    <p:sldId id="260" r:id="rId5"/>
    <p:sldId id="258" r:id="rId6"/>
    <p:sldId id="313" r:id="rId7"/>
    <p:sldId id="320" r:id="rId8"/>
    <p:sldId id="321" r:id="rId9"/>
    <p:sldId id="268" r:id="rId10"/>
    <p:sldId id="318" r:id="rId11"/>
    <p:sldId id="319" r:id="rId12"/>
    <p:sldId id="314" r:id="rId13"/>
    <p:sldId id="315" r:id="rId14"/>
    <p:sldId id="316" r:id="rId15"/>
    <p:sldId id="322" r:id="rId16"/>
    <p:sldId id="323" r:id="rId17"/>
  </p:sldIdLst>
  <p:sldSz cx="9144000" cy="5143500" type="screen16x9"/>
  <p:notesSz cx="6858000" cy="9144000"/>
  <p:embeddedFontLst>
    <p:embeddedFont>
      <p:font typeface="Bebas Neue" panose="020B0606020202050201" pitchFamily="34" charset="0"/>
      <p:regular r:id="rId19"/>
    </p:embeddedFont>
    <p:embeddedFont>
      <p:font typeface="Inconsolata" pitchFamily="1" charset="0"/>
      <p:regular r:id="rId20"/>
      <p:bold r:id="rId21"/>
    </p:embeddedFont>
    <p:embeddedFont>
      <p:font typeface="Russo One"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42C39C-5C62-45B2-8C2E-AF1766623F2A}">
  <a:tblStyle styleId="{C542C39C-5C62-45B2-8C2E-AF1766623F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2"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7644C7-9363-4076-94AA-CE59C3B73981}" type="doc">
      <dgm:prSet loTypeId="urn:microsoft.com/office/officeart/2008/layout/VerticalCurvedList" loCatId="list" qsTypeId="urn:microsoft.com/office/officeart/2005/8/quickstyle/3d3" qsCatId="3D" csTypeId="urn:microsoft.com/office/officeart/2005/8/colors/accent2_4" csCatId="accent2" phldr="1"/>
      <dgm:spPr/>
      <dgm:t>
        <a:bodyPr/>
        <a:lstStyle/>
        <a:p>
          <a:endParaRPr lang="en-IN"/>
        </a:p>
      </dgm:t>
    </dgm:pt>
    <dgm:pt modelId="{5CAF00DC-8A09-40A0-9D9D-DB1452242290}">
      <dgm:prSet phldrT="[Text]" custT="1"/>
      <dgm:spPr>
        <a:solidFill>
          <a:schemeClr val="accent2">
            <a:lumMod val="50000"/>
          </a:schemeClr>
        </a:solidFill>
      </dgm:spPr>
      <dgm:t>
        <a:bodyPr/>
        <a:lstStyle/>
        <a:p>
          <a:pPr>
            <a:buNone/>
          </a:pPr>
          <a:r>
            <a:rPr lang="en-US" sz="1600" b="1" dirty="0">
              <a:solidFill>
                <a:schemeClr val="accent6"/>
              </a:solidFill>
              <a:latin typeface="Inconsolata"/>
              <a:ea typeface="Inconsolata"/>
              <a:cs typeface="Inconsolata"/>
              <a:sym typeface="Inconsolata"/>
            </a:rPr>
            <a:t>Declaring and initializing variables</a:t>
          </a:r>
        </a:p>
        <a:p>
          <a:pPr>
            <a:buNone/>
          </a:pPr>
          <a:endParaRPr lang="en-IN" sz="800" dirty="0">
            <a:solidFill>
              <a:schemeClr val="accent6"/>
            </a:solidFill>
          </a:endParaRPr>
        </a:p>
      </dgm:t>
    </dgm:pt>
    <dgm:pt modelId="{560F5B78-C442-48E2-A64C-1883824F7642}" type="parTrans" cxnId="{929C07B4-BD8C-4F91-8F93-588C8D49AD6D}">
      <dgm:prSet/>
      <dgm:spPr/>
      <dgm:t>
        <a:bodyPr/>
        <a:lstStyle/>
        <a:p>
          <a:endParaRPr lang="en-IN">
            <a:solidFill>
              <a:schemeClr val="accent6"/>
            </a:solidFill>
          </a:endParaRPr>
        </a:p>
      </dgm:t>
    </dgm:pt>
    <dgm:pt modelId="{AE184396-FFE8-4BA8-A7E3-C231678B5A1F}" type="sibTrans" cxnId="{929C07B4-BD8C-4F91-8F93-588C8D49AD6D}">
      <dgm:prSet/>
      <dgm:spPr/>
      <dgm:t>
        <a:bodyPr/>
        <a:lstStyle/>
        <a:p>
          <a:endParaRPr lang="en-IN">
            <a:solidFill>
              <a:schemeClr val="accent6"/>
            </a:solidFill>
          </a:endParaRPr>
        </a:p>
      </dgm:t>
    </dgm:pt>
    <dgm:pt modelId="{BD5BD110-64B1-46C7-BDE7-B0F3B5C8D3AA}">
      <dgm:prSet phldrT="[Text]" custT="1"/>
      <dgm:spPr>
        <a:solidFill>
          <a:schemeClr val="accent2">
            <a:lumMod val="50000"/>
          </a:schemeClr>
        </a:solidFill>
      </dgm:spPr>
      <dgm:t>
        <a:bodyPr/>
        <a:lstStyle/>
        <a:p>
          <a:pPr>
            <a:buNone/>
          </a:pPr>
          <a:endParaRPr lang="en-US" sz="1400" b="1" dirty="0">
            <a:solidFill>
              <a:schemeClr val="accent6"/>
            </a:solidFill>
            <a:latin typeface="Inconsolata"/>
            <a:ea typeface="Inconsolata"/>
            <a:cs typeface="Inconsolata"/>
            <a:sym typeface="Inconsolata"/>
          </a:endParaRPr>
        </a:p>
        <a:p>
          <a:pPr>
            <a:buNone/>
          </a:pPr>
          <a:r>
            <a:rPr lang="en-US" sz="1400" b="1" dirty="0">
              <a:solidFill>
                <a:schemeClr val="accent6"/>
              </a:solidFill>
              <a:latin typeface="Inconsolata"/>
              <a:ea typeface="Inconsolata"/>
              <a:cs typeface="Inconsolata"/>
              <a:sym typeface="Inconsolata"/>
            </a:rPr>
            <a:t>Use of variables only if declared</a:t>
          </a:r>
        </a:p>
        <a:p>
          <a:pPr>
            <a:buNone/>
          </a:pPr>
          <a:endParaRPr lang="en-IN" sz="1400" dirty="0">
            <a:solidFill>
              <a:schemeClr val="accent6"/>
            </a:solidFill>
          </a:endParaRPr>
        </a:p>
      </dgm:t>
    </dgm:pt>
    <dgm:pt modelId="{46FB86BA-0BE6-4124-9962-82A45D479573}" type="parTrans" cxnId="{91E2F297-DCB5-4486-B8F6-1F015F4ECD29}">
      <dgm:prSet/>
      <dgm:spPr/>
      <dgm:t>
        <a:bodyPr/>
        <a:lstStyle/>
        <a:p>
          <a:endParaRPr lang="en-IN">
            <a:solidFill>
              <a:schemeClr val="accent6"/>
            </a:solidFill>
          </a:endParaRPr>
        </a:p>
      </dgm:t>
    </dgm:pt>
    <dgm:pt modelId="{E3F7FE50-C587-46AC-913B-006C9F07EAB6}" type="sibTrans" cxnId="{91E2F297-DCB5-4486-B8F6-1F015F4ECD29}">
      <dgm:prSet/>
      <dgm:spPr/>
      <dgm:t>
        <a:bodyPr/>
        <a:lstStyle/>
        <a:p>
          <a:endParaRPr lang="en-IN">
            <a:solidFill>
              <a:schemeClr val="accent6"/>
            </a:solidFill>
          </a:endParaRPr>
        </a:p>
      </dgm:t>
    </dgm:pt>
    <dgm:pt modelId="{B7F8AFF8-DF18-4075-9269-311F53179EB0}">
      <dgm:prSet phldrT="[Text]"/>
      <dgm:spPr>
        <a:solidFill>
          <a:schemeClr val="accent2">
            <a:lumMod val="50000"/>
          </a:schemeClr>
        </a:solidFill>
      </dgm:spPr>
      <dgm:t>
        <a:bodyPr/>
        <a:lstStyle/>
        <a:p>
          <a:r>
            <a:rPr lang="en-US" b="1" dirty="0">
              <a:solidFill>
                <a:schemeClr val="accent6"/>
              </a:solidFill>
              <a:latin typeface="Inconsolata"/>
              <a:ea typeface="Inconsolata"/>
              <a:cs typeface="Inconsolata"/>
              <a:sym typeface="Inconsolata"/>
            </a:rPr>
            <a:t>Functions and procedures</a:t>
          </a:r>
          <a:endParaRPr lang="en-IN" dirty="0">
            <a:solidFill>
              <a:schemeClr val="accent6"/>
            </a:solidFill>
          </a:endParaRPr>
        </a:p>
      </dgm:t>
    </dgm:pt>
    <dgm:pt modelId="{D26AE60F-A168-4504-98FA-E552FBF7148E}" type="parTrans" cxnId="{B0F9CADE-4E9D-4BAE-856A-9E611A0B86E4}">
      <dgm:prSet/>
      <dgm:spPr/>
      <dgm:t>
        <a:bodyPr/>
        <a:lstStyle/>
        <a:p>
          <a:endParaRPr lang="en-IN">
            <a:solidFill>
              <a:schemeClr val="accent6"/>
            </a:solidFill>
          </a:endParaRPr>
        </a:p>
      </dgm:t>
    </dgm:pt>
    <dgm:pt modelId="{E49DA719-116E-44E9-B419-4E5C727FAF5F}" type="sibTrans" cxnId="{B0F9CADE-4E9D-4BAE-856A-9E611A0B86E4}">
      <dgm:prSet/>
      <dgm:spPr/>
      <dgm:t>
        <a:bodyPr/>
        <a:lstStyle/>
        <a:p>
          <a:endParaRPr lang="en-IN">
            <a:solidFill>
              <a:schemeClr val="accent6"/>
            </a:solidFill>
          </a:endParaRPr>
        </a:p>
      </dgm:t>
    </dgm:pt>
    <dgm:pt modelId="{91620298-E5B6-44CD-9012-7B629C5C60E0}">
      <dgm:prSet/>
      <dgm:spPr>
        <a:solidFill>
          <a:schemeClr val="accent2">
            <a:lumMod val="50000"/>
          </a:schemeClr>
        </a:solidFill>
      </dgm:spPr>
      <dgm:t>
        <a:bodyPr/>
        <a:lstStyle/>
        <a:p>
          <a:pPr>
            <a:buNone/>
          </a:pPr>
          <a:r>
            <a:rPr lang="en-US" b="1">
              <a:solidFill>
                <a:schemeClr val="accent6"/>
              </a:solidFill>
              <a:latin typeface="Inconsolata"/>
              <a:ea typeface="Inconsolata"/>
              <a:cs typeface="Inconsolata"/>
              <a:sym typeface="Inconsolata"/>
            </a:rPr>
            <a:t>Looping statements ( while,for ,do-while)</a:t>
          </a:r>
          <a:endParaRPr lang="en-IN" dirty="0">
            <a:solidFill>
              <a:schemeClr val="accent6"/>
            </a:solidFill>
          </a:endParaRPr>
        </a:p>
      </dgm:t>
    </dgm:pt>
    <dgm:pt modelId="{F49D0F8C-1799-4FAF-90D0-9E87ABADD99B}" type="parTrans" cxnId="{FDD8725F-7461-4C78-BD7D-C65CFD9C3706}">
      <dgm:prSet/>
      <dgm:spPr/>
      <dgm:t>
        <a:bodyPr/>
        <a:lstStyle/>
        <a:p>
          <a:endParaRPr lang="en-IN">
            <a:solidFill>
              <a:schemeClr val="accent6"/>
            </a:solidFill>
          </a:endParaRPr>
        </a:p>
      </dgm:t>
    </dgm:pt>
    <dgm:pt modelId="{8A409AE3-5D75-4E9C-B0BC-ABFB71E1C3AC}" type="sibTrans" cxnId="{FDD8725F-7461-4C78-BD7D-C65CFD9C3706}">
      <dgm:prSet/>
      <dgm:spPr/>
      <dgm:t>
        <a:bodyPr/>
        <a:lstStyle/>
        <a:p>
          <a:endParaRPr lang="en-IN">
            <a:solidFill>
              <a:schemeClr val="accent6"/>
            </a:solidFill>
          </a:endParaRPr>
        </a:p>
      </dgm:t>
    </dgm:pt>
    <dgm:pt modelId="{A8630969-1ECD-439F-8A2A-70DC052E99CA}">
      <dgm:prSet/>
      <dgm:spPr>
        <a:solidFill>
          <a:schemeClr val="accent2">
            <a:lumMod val="50000"/>
          </a:schemeClr>
        </a:solidFill>
      </dgm:spPr>
      <dgm:t>
        <a:bodyPr/>
        <a:lstStyle/>
        <a:p>
          <a:pPr>
            <a:buNone/>
          </a:pPr>
          <a:r>
            <a:rPr lang="en-US" b="1" dirty="0">
              <a:solidFill>
                <a:schemeClr val="accent6"/>
              </a:solidFill>
              <a:latin typeface="Inconsolata"/>
              <a:ea typeface="Inconsolata"/>
              <a:cs typeface="Inconsolata"/>
              <a:sym typeface="Inconsolata"/>
            </a:rPr>
            <a:t>Operations: Arithmetic, logical, assignment, relational</a:t>
          </a:r>
          <a:endParaRPr lang="en-IN" dirty="0">
            <a:solidFill>
              <a:schemeClr val="accent6"/>
            </a:solidFill>
          </a:endParaRPr>
        </a:p>
      </dgm:t>
    </dgm:pt>
    <dgm:pt modelId="{F8F4317A-B084-49A3-9560-F5D9DE264B5C}" type="parTrans" cxnId="{5D509911-32D7-419A-9B8E-597AE18EA222}">
      <dgm:prSet/>
      <dgm:spPr/>
      <dgm:t>
        <a:bodyPr/>
        <a:lstStyle/>
        <a:p>
          <a:endParaRPr lang="en-IN">
            <a:solidFill>
              <a:schemeClr val="accent6"/>
            </a:solidFill>
          </a:endParaRPr>
        </a:p>
      </dgm:t>
    </dgm:pt>
    <dgm:pt modelId="{A374847A-BC8B-4CDE-9110-BDFAC8AA8B23}" type="sibTrans" cxnId="{5D509911-32D7-419A-9B8E-597AE18EA222}">
      <dgm:prSet/>
      <dgm:spPr/>
      <dgm:t>
        <a:bodyPr/>
        <a:lstStyle/>
        <a:p>
          <a:endParaRPr lang="en-IN">
            <a:solidFill>
              <a:schemeClr val="accent6"/>
            </a:solidFill>
          </a:endParaRPr>
        </a:p>
      </dgm:t>
    </dgm:pt>
    <dgm:pt modelId="{B81C6A80-373C-455E-9C81-585711C55D2C}">
      <dgm:prSet/>
      <dgm:spPr>
        <a:solidFill>
          <a:schemeClr val="accent2">
            <a:lumMod val="50000"/>
          </a:schemeClr>
        </a:solidFill>
      </dgm:spPr>
      <dgm:t>
        <a:bodyPr/>
        <a:lstStyle/>
        <a:p>
          <a:r>
            <a:rPr lang="en-US" b="1">
              <a:solidFill>
                <a:schemeClr val="accent6"/>
              </a:solidFill>
              <a:latin typeface="Inconsolata"/>
              <a:ea typeface="Inconsolata"/>
              <a:cs typeface="Inconsolata"/>
              <a:sym typeface="Inconsolata"/>
            </a:rPr>
            <a:t>Conditional statements</a:t>
          </a:r>
          <a:endParaRPr lang="en-IN" dirty="0">
            <a:solidFill>
              <a:schemeClr val="accent6"/>
            </a:solidFill>
          </a:endParaRPr>
        </a:p>
      </dgm:t>
    </dgm:pt>
    <dgm:pt modelId="{78A56D0A-30EF-4EDD-9260-86C7FA16B7B5}" type="parTrans" cxnId="{2F23AF8A-0305-4C6E-8C97-C0230FE91C03}">
      <dgm:prSet/>
      <dgm:spPr/>
      <dgm:t>
        <a:bodyPr/>
        <a:lstStyle/>
        <a:p>
          <a:endParaRPr lang="en-IN">
            <a:solidFill>
              <a:schemeClr val="accent6"/>
            </a:solidFill>
          </a:endParaRPr>
        </a:p>
      </dgm:t>
    </dgm:pt>
    <dgm:pt modelId="{A9651821-DCB3-4D38-820C-1559239E8683}" type="sibTrans" cxnId="{2F23AF8A-0305-4C6E-8C97-C0230FE91C03}">
      <dgm:prSet/>
      <dgm:spPr/>
      <dgm:t>
        <a:bodyPr/>
        <a:lstStyle/>
        <a:p>
          <a:endParaRPr lang="en-IN">
            <a:solidFill>
              <a:schemeClr val="accent6"/>
            </a:solidFill>
          </a:endParaRPr>
        </a:p>
      </dgm:t>
    </dgm:pt>
    <dgm:pt modelId="{C345CE8E-85ED-4122-95FA-E68F1B396AB2}">
      <dgm:prSet/>
      <dgm:spPr>
        <a:solidFill>
          <a:schemeClr val="accent2">
            <a:lumMod val="50000"/>
          </a:schemeClr>
        </a:solidFill>
      </dgm:spPr>
      <dgm:t>
        <a:bodyPr/>
        <a:lstStyle/>
        <a:p>
          <a:pPr>
            <a:buNone/>
          </a:pPr>
          <a:r>
            <a:rPr lang="en-US" b="1">
              <a:solidFill>
                <a:schemeClr val="accent6"/>
              </a:solidFill>
              <a:latin typeface="Inconsolata"/>
              <a:ea typeface="Inconsolata"/>
              <a:cs typeface="Inconsolata"/>
              <a:sym typeface="Inconsolata"/>
            </a:rPr>
            <a:t>Reading input and printing output</a:t>
          </a:r>
          <a:endParaRPr lang="en-IN" dirty="0">
            <a:solidFill>
              <a:schemeClr val="accent6"/>
            </a:solidFill>
          </a:endParaRPr>
        </a:p>
      </dgm:t>
    </dgm:pt>
    <dgm:pt modelId="{EFD04E47-2DF4-4633-B71E-EC3340C06378}" type="sibTrans" cxnId="{739BE3D2-27B6-4D9A-A477-CA44FE7DBE04}">
      <dgm:prSet/>
      <dgm:spPr/>
      <dgm:t>
        <a:bodyPr/>
        <a:lstStyle/>
        <a:p>
          <a:endParaRPr lang="en-IN">
            <a:solidFill>
              <a:schemeClr val="accent6"/>
            </a:solidFill>
          </a:endParaRPr>
        </a:p>
      </dgm:t>
    </dgm:pt>
    <dgm:pt modelId="{E3FC2AC1-F978-467D-AE32-B4386BA51F32}" type="parTrans" cxnId="{739BE3D2-27B6-4D9A-A477-CA44FE7DBE04}">
      <dgm:prSet/>
      <dgm:spPr/>
      <dgm:t>
        <a:bodyPr/>
        <a:lstStyle/>
        <a:p>
          <a:endParaRPr lang="en-IN">
            <a:solidFill>
              <a:schemeClr val="accent6"/>
            </a:solidFill>
          </a:endParaRPr>
        </a:p>
      </dgm:t>
    </dgm:pt>
    <dgm:pt modelId="{596DF778-F59A-4C75-B0B1-35F693C4A473}" type="pres">
      <dgm:prSet presAssocID="{6B7644C7-9363-4076-94AA-CE59C3B73981}" presName="Name0" presStyleCnt="0">
        <dgm:presLayoutVars>
          <dgm:chMax val="7"/>
          <dgm:chPref val="7"/>
          <dgm:dir/>
        </dgm:presLayoutVars>
      </dgm:prSet>
      <dgm:spPr/>
    </dgm:pt>
    <dgm:pt modelId="{61CD9CBF-0205-420A-A3C4-11A02BDF3048}" type="pres">
      <dgm:prSet presAssocID="{6B7644C7-9363-4076-94AA-CE59C3B73981}" presName="Name1" presStyleCnt="0"/>
      <dgm:spPr/>
    </dgm:pt>
    <dgm:pt modelId="{C87B4DC6-1368-4799-A30F-49A67408CB8B}" type="pres">
      <dgm:prSet presAssocID="{6B7644C7-9363-4076-94AA-CE59C3B73981}" presName="cycle" presStyleCnt="0"/>
      <dgm:spPr/>
    </dgm:pt>
    <dgm:pt modelId="{098A18B3-5B91-4211-BEBC-C2666BD73D3B}" type="pres">
      <dgm:prSet presAssocID="{6B7644C7-9363-4076-94AA-CE59C3B73981}" presName="srcNode" presStyleLbl="node1" presStyleIdx="0" presStyleCnt="7"/>
      <dgm:spPr/>
    </dgm:pt>
    <dgm:pt modelId="{511DC833-2AA6-4926-8CC0-F43F66FEFB03}" type="pres">
      <dgm:prSet presAssocID="{6B7644C7-9363-4076-94AA-CE59C3B73981}" presName="conn" presStyleLbl="parChTrans1D2" presStyleIdx="0" presStyleCnt="1"/>
      <dgm:spPr/>
    </dgm:pt>
    <dgm:pt modelId="{F2B81940-144B-4F4A-830F-FEE55AEEEBEE}" type="pres">
      <dgm:prSet presAssocID="{6B7644C7-9363-4076-94AA-CE59C3B73981}" presName="extraNode" presStyleLbl="node1" presStyleIdx="0" presStyleCnt="7"/>
      <dgm:spPr/>
    </dgm:pt>
    <dgm:pt modelId="{28213651-E682-48D9-9297-81C24999FAF2}" type="pres">
      <dgm:prSet presAssocID="{6B7644C7-9363-4076-94AA-CE59C3B73981}" presName="dstNode" presStyleLbl="node1" presStyleIdx="0" presStyleCnt="7"/>
      <dgm:spPr/>
    </dgm:pt>
    <dgm:pt modelId="{EE8F6591-2ED2-4E9E-AE9E-CB37A81C66B4}" type="pres">
      <dgm:prSet presAssocID="{5CAF00DC-8A09-40A0-9D9D-DB1452242290}" presName="text_1" presStyleLbl="node1" presStyleIdx="0" presStyleCnt="7">
        <dgm:presLayoutVars>
          <dgm:bulletEnabled val="1"/>
        </dgm:presLayoutVars>
      </dgm:prSet>
      <dgm:spPr/>
    </dgm:pt>
    <dgm:pt modelId="{FDF173DD-701D-4F0F-8DC3-96FD0B272835}" type="pres">
      <dgm:prSet presAssocID="{5CAF00DC-8A09-40A0-9D9D-DB1452242290}" presName="accent_1" presStyleCnt="0"/>
      <dgm:spPr/>
    </dgm:pt>
    <dgm:pt modelId="{059FE092-1698-458C-9203-9094758A40F9}" type="pres">
      <dgm:prSet presAssocID="{5CAF00DC-8A09-40A0-9D9D-DB1452242290}" presName="accentRepeatNode" presStyleLbl="solidFgAcc1" presStyleIdx="0" presStyleCnt="7" custLinFactNeighborX="-6785"/>
      <dgm:spPr/>
    </dgm:pt>
    <dgm:pt modelId="{F1F527D8-CF1E-46D3-95C4-558903850777}" type="pres">
      <dgm:prSet presAssocID="{BD5BD110-64B1-46C7-BDE7-B0F3B5C8D3AA}" presName="text_2" presStyleLbl="node1" presStyleIdx="1" presStyleCnt="7">
        <dgm:presLayoutVars>
          <dgm:bulletEnabled val="1"/>
        </dgm:presLayoutVars>
      </dgm:prSet>
      <dgm:spPr/>
    </dgm:pt>
    <dgm:pt modelId="{78637450-46BD-4B82-AA21-000C71AD644A}" type="pres">
      <dgm:prSet presAssocID="{BD5BD110-64B1-46C7-BDE7-B0F3B5C8D3AA}" presName="accent_2" presStyleCnt="0"/>
      <dgm:spPr/>
    </dgm:pt>
    <dgm:pt modelId="{B07AF686-3EA0-463F-AB13-58882FA31F30}" type="pres">
      <dgm:prSet presAssocID="{BD5BD110-64B1-46C7-BDE7-B0F3B5C8D3AA}" presName="accentRepeatNode" presStyleLbl="solidFgAcc1" presStyleIdx="1" presStyleCnt="7"/>
      <dgm:spPr/>
    </dgm:pt>
    <dgm:pt modelId="{817653EC-3C9E-4E1F-8EE9-3A2581A05051}" type="pres">
      <dgm:prSet presAssocID="{A8630969-1ECD-439F-8A2A-70DC052E99CA}" presName="text_3" presStyleLbl="node1" presStyleIdx="2" presStyleCnt="7" custLinFactNeighborX="-386" custLinFactNeighborY="15487">
        <dgm:presLayoutVars>
          <dgm:bulletEnabled val="1"/>
        </dgm:presLayoutVars>
      </dgm:prSet>
      <dgm:spPr/>
    </dgm:pt>
    <dgm:pt modelId="{08CBD537-D801-44C7-8180-77E7722DBFC6}" type="pres">
      <dgm:prSet presAssocID="{A8630969-1ECD-439F-8A2A-70DC052E99CA}" presName="accent_3" presStyleCnt="0"/>
      <dgm:spPr/>
    </dgm:pt>
    <dgm:pt modelId="{17C5423D-F462-4194-BBB1-664C82984593}" type="pres">
      <dgm:prSet presAssocID="{A8630969-1ECD-439F-8A2A-70DC052E99CA}" presName="accentRepeatNode" presStyleLbl="solidFgAcc1" presStyleIdx="2" presStyleCnt="7"/>
      <dgm:spPr/>
    </dgm:pt>
    <dgm:pt modelId="{4ADAE574-5F16-44C2-BDD1-CAF15EB14775}" type="pres">
      <dgm:prSet presAssocID="{C345CE8E-85ED-4122-95FA-E68F1B396AB2}" presName="text_4" presStyleLbl="node1" presStyleIdx="3" presStyleCnt="7">
        <dgm:presLayoutVars>
          <dgm:bulletEnabled val="1"/>
        </dgm:presLayoutVars>
      </dgm:prSet>
      <dgm:spPr/>
    </dgm:pt>
    <dgm:pt modelId="{5C3541B4-C6FB-4E20-8FD5-64FC6D9A9A91}" type="pres">
      <dgm:prSet presAssocID="{C345CE8E-85ED-4122-95FA-E68F1B396AB2}" presName="accent_4" presStyleCnt="0"/>
      <dgm:spPr/>
    </dgm:pt>
    <dgm:pt modelId="{EAD31F10-D227-4897-85BB-E5BFAD88A968}" type="pres">
      <dgm:prSet presAssocID="{C345CE8E-85ED-4122-95FA-E68F1B396AB2}" presName="accentRepeatNode" presStyleLbl="solidFgAcc1" presStyleIdx="3" presStyleCnt="7"/>
      <dgm:spPr/>
    </dgm:pt>
    <dgm:pt modelId="{432569AE-3416-4965-86FD-4DA40C301328}" type="pres">
      <dgm:prSet presAssocID="{B81C6A80-373C-455E-9C81-585711C55D2C}" presName="text_5" presStyleLbl="node1" presStyleIdx="4" presStyleCnt="7">
        <dgm:presLayoutVars>
          <dgm:bulletEnabled val="1"/>
        </dgm:presLayoutVars>
      </dgm:prSet>
      <dgm:spPr/>
    </dgm:pt>
    <dgm:pt modelId="{370BAE92-E6D7-4E7C-B712-87FC43807C2A}" type="pres">
      <dgm:prSet presAssocID="{B81C6A80-373C-455E-9C81-585711C55D2C}" presName="accent_5" presStyleCnt="0"/>
      <dgm:spPr/>
    </dgm:pt>
    <dgm:pt modelId="{D8731C13-7FED-49E1-B070-95DA4772CA91}" type="pres">
      <dgm:prSet presAssocID="{B81C6A80-373C-455E-9C81-585711C55D2C}" presName="accentRepeatNode" presStyleLbl="solidFgAcc1" presStyleIdx="4" presStyleCnt="7"/>
      <dgm:spPr/>
    </dgm:pt>
    <dgm:pt modelId="{B0F17568-1AF5-43FA-B28F-690E93964A34}" type="pres">
      <dgm:prSet presAssocID="{91620298-E5B6-44CD-9012-7B629C5C60E0}" presName="text_6" presStyleLbl="node1" presStyleIdx="5" presStyleCnt="7">
        <dgm:presLayoutVars>
          <dgm:bulletEnabled val="1"/>
        </dgm:presLayoutVars>
      </dgm:prSet>
      <dgm:spPr/>
    </dgm:pt>
    <dgm:pt modelId="{EAE1BEA4-6DA0-412A-82AA-6E36B05A8181}" type="pres">
      <dgm:prSet presAssocID="{91620298-E5B6-44CD-9012-7B629C5C60E0}" presName="accent_6" presStyleCnt="0"/>
      <dgm:spPr/>
    </dgm:pt>
    <dgm:pt modelId="{3771CF9F-0D4A-4B8B-922B-61B1D35881C1}" type="pres">
      <dgm:prSet presAssocID="{91620298-E5B6-44CD-9012-7B629C5C60E0}" presName="accentRepeatNode" presStyleLbl="solidFgAcc1" presStyleIdx="5" presStyleCnt="7"/>
      <dgm:spPr/>
    </dgm:pt>
    <dgm:pt modelId="{38363ACA-43A9-45DE-975E-28926B688546}" type="pres">
      <dgm:prSet presAssocID="{B7F8AFF8-DF18-4075-9269-311F53179EB0}" presName="text_7" presStyleLbl="node1" presStyleIdx="6" presStyleCnt="7">
        <dgm:presLayoutVars>
          <dgm:bulletEnabled val="1"/>
        </dgm:presLayoutVars>
      </dgm:prSet>
      <dgm:spPr/>
    </dgm:pt>
    <dgm:pt modelId="{3E0ECFE9-6F90-434D-9215-5C9730624138}" type="pres">
      <dgm:prSet presAssocID="{B7F8AFF8-DF18-4075-9269-311F53179EB0}" presName="accent_7" presStyleCnt="0"/>
      <dgm:spPr/>
    </dgm:pt>
    <dgm:pt modelId="{1E0ED973-C15A-4A94-BE02-469F9EDFAF3A}" type="pres">
      <dgm:prSet presAssocID="{B7F8AFF8-DF18-4075-9269-311F53179EB0}" presName="accentRepeatNode" presStyleLbl="solidFgAcc1" presStyleIdx="6" presStyleCnt="7"/>
      <dgm:spPr/>
    </dgm:pt>
  </dgm:ptLst>
  <dgm:cxnLst>
    <dgm:cxn modelId="{5D509911-32D7-419A-9B8E-597AE18EA222}" srcId="{6B7644C7-9363-4076-94AA-CE59C3B73981}" destId="{A8630969-1ECD-439F-8A2A-70DC052E99CA}" srcOrd="2" destOrd="0" parTransId="{F8F4317A-B084-49A3-9560-F5D9DE264B5C}" sibTransId="{A374847A-BC8B-4CDE-9110-BDFAC8AA8B23}"/>
    <dgm:cxn modelId="{EA9D3814-E9C7-4B15-A24B-87BEB6FF6426}" type="presOf" srcId="{A8630969-1ECD-439F-8A2A-70DC052E99CA}" destId="{817653EC-3C9E-4E1F-8EE9-3A2581A05051}" srcOrd="0" destOrd="0" presId="urn:microsoft.com/office/officeart/2008/layout/VerticalCurvedList"/>
    <dgm:cxn modelId="{EAC63919-E6AA-4FAA-924A-E3E65EF7A46E}" type="presOf" srcId="{6B7644C7-9363-4076-94AA-CE59C3B73981}" destId="{596DF778-F59A-4C75-B0B1-35F693C4A473}" srcOrd="0" destOrd="0" presId="urn:microsoft.com/office/officeart/2008/layout/VerticalCurvedList"/>
    <dgm:cxn modelId="{BA5DA32D-56DF-48C3-B911-5BE793218D2C}" type="presOf" srcId="{5CAF00DC-8A09-40A0-9D9D-DB1452242290}" destId="{EE8F6591-2ED2-4E9E-AE9E-CB37A81C66B4}" srcOrd="0" destOrd="0" presId="urn:microsoft.com/office/officeart/2008/layout/VerticalCurvedList"/>
    <dgm:cxn modelId="{FDD8725F-7461-4C78-BD7D-C65CFD9C3706}" srcId="{6B7644C7-9363-4076-94AA-CE59C3B73981}" destId="{91620298-E5B6-44CD-9012-7B629C5C60E0}" srcOrd="5" destOrd="0" parTransId="{F49D0F8C-1799-4FAF-90D0-9E87ABADD99B}" sibTransId="{8A409AE3-5D75-4E9C-B0BC-ABFB71E1C3AC}"/>
    <dgm:cxn modelId="{15AA9E57-310D-40E2-938D-803396C9552E}" type="presOf" srcId="{BD5BD110-64B1-46C7-BDE7-B0F3B5C8D3AA}" destId="{F1F527D8-CF1E-46D3-95C4-558903850777}" srcOrd="0" destOrd="0" presId="urn:microsoft.com/office/officeart/2008/layout/VerticalCurvedList"/>
    <dgm:cxn modelId="{7AB65D79-FE7D-4238-8EAD-CAC9974BA73A}" type="presOf" srcId="{B7F8AFF8-DF18-4075-9269-311F53179EB0}" destId="{38363ACA-43A9-45DE-975E-28926B688546}" srcOrd="0" destOrd="0" presId="urn:microsoft.com/office/officeart/2008/layout/VerticalCurvedList"/>
    <dgm:cxn modelId="{2F23AF8A-0305-4C6E-8C97-C0230FE91C03}" srcId="{6B7644C7-9363-4076-94AA-CE59C3B73981}" destId="{B81C6A80-373C-455E-9C81-585711C55D2C}" srcOrd="4" destOrd="0" parTransId="{78A56D0A-30EF-4EDD-9260-86C7FA16B7B5}" sibTransId="{A9651821-DCB3-4D38-820C-1559239E8683}"/>
    <dgm:cxn modelId="{B64F0893-D5BC-406F-B0D2-66024937AF42}" type="presOf" srcId="{C345CE8E-85ED-4122-95FA-E68F1B396AB2}" destId="{4ADAE574-5F16-44C2-BDD1-CAF15EB14775}" srcOrd="0" destOrd="0" presId="urn:microsoft.com/office/officeart/2008/layout/VerticalCurvedList"/>
    <dgm:cxn modelId="{91E2F297-DCB5-4486-B8F6-1F015F4ECD29}" srcId="{6B7644C7-9363-4076-94AA-CE59C3B73981}" destId="{BD5BD110-64B1-46C7-BDE7-B0F3B5C8D3AA}" srcOrd="1" destOrd="0" parTransId="{46FB86BA-0BE6-4124-9962-82A45D479573}" sibTransId="{E3F7FE50-C587-46AC-913B-006C9F07EAB6}"/>
    <dgm:cxn modelId="{12D19199-2A08-43FB-8B22-8B42A57F0A6A}" type="presOf" srcId="{91620298-E5B6-44CD-9012-7B629C5C60E0}" destId="{B0F17568-1AF5-43FA-B28F-690E93964A34}" srcOrd="0" destOrd="0" presId="urn:microsoft.com/office/officeart/2008/layout/VerticalCurvedList"/>
    <dgm:cxn modelId="{367DC8A5-1DA6-437E-90AB-7AC7EDFF79D1}" type="presOf" srcId="{B81C6A80-373C-455E-9C81-585711C55D2C}" destId="{432569AE-3416-4965-86FD-4DA40C301328}" srcOrd="0" destOrd="0" presId="urn:microsoft.com/office/officeart/2008/layout/VerticalCurvedList"/>
    <dgm:cxn modelId="{929C07B4-BD8C-4F91-8F93-588C8D49AD6D}" srcId="{6B7644C7-9363-4076-94AA-CE59C3B73981}" destId="{5CAF00DC-8A09-40A0-9D9D-DB1452242290}" srcOrd="0" destOrd="0" parTransId="{560F5B78-C442-48E2-A64C-1883824F7642}" sibTransId="{AE184396-FFE8-4BA8-A7E3-C231678B5A1F}"/>
    <dgm:cxn modelId="{739BE3D2-27B6-4D9A-A477-CA44FE7DBE04}" srcId="{6B7644C7-9363-4076-94AA-CE59C3B73981}" destId="{C345CE8E-85ED-4122-95FA-E68F1B396AB2}" srcOrd="3" destOrd="0" parTransId="{E3FC2AC1-F978-467D-AE32-B4386BA51F32}" sibTransId="{EFD04E47-2DF4-4633-B71E-EC3340C06378}"/>
    <dgm:cxn modelId="{B0F9CADE-4E9D-4BAE-856A-9E611A0B86E4}" srcId="{6B7644C7-9363-4076-94AA-CE59C3B73981}" destId="{B7F8AFF8-DF18-4075-9269-311F53179EB0}" srcOrd="6" destOrd="0" parTransId="{D26AE60F-A168-4504-98FA-E552FBF7148E}" sibTransId="{E49DA719-116E-44E9-B419-4E5C727FAF5F}"/>
    <dgm:cxn modelId="{064B6FF9-14C7-4443-8024-487CA0457926}" type="presOf" srcId="{AE184396-FFE8-4BA8-A7E3-C231678B5A1F}" destId="{511DC833-2AA6-4926-8CC0-F43F66FEFB03}" srcOrd="0" destOrd="0" presId="urn:microsoft.com/office/officeart/2008/layout/VerticalCurvedList"/>
    <dgm:cxn modelId="{75823950-0DCF-49C0-ADB9-B2266473ED0D}" type="presParOf" srcId="{596DF778-F59A-4C75-B0B1-35F693C4A473}" destId="{61CD9CBF-0205-420A-A3C4-11A02BDF3048}" srcOrd="0" destOrd="0" presId="urn:microsoft.com/office/officeart/2008/layout/VerticalCurvedList"/>
    <dgm:cxn modelId="{F5ADE8C9-8DFD-4717-8B2E-C0E58ED6BDF2}" type="presParOf" srcId="{61CD9CBF-0205-420A-A3C4-11A02BDF3048}" destId="{C87B4DC6-1368-4799-A30F-49A67408CB8B}" srcOrd="0" destOrd="0" presId="urn:microsoft.com/office/officeart/2008/layout/VerticalCurvedList"/>
    <dgm:cxn modelId="{14C0BEF4-5A76-4AF2-8ECF-DE9D4275FEC6}" type="presParOf" srcId="{C87B4DC6-1368-4799-A30F-49A67408CB8B}" destId="{098A18B3-5B91-4211-BEBC-C2666BD73D3B}" srcOrd="0" destOrd="0" presId="urn:microsoft.com/office/officeart/2008/layout/VerticalCurvedList"/>
    <dgm:cxn modelId="{EC6E511C-619C-4926-8747-802F9A8E3F57}" type="presParOf" srcId="{C87B4DC6-1368-4799-A30F-49A67408CB8B}" destId="{511DC833-2AA6-4926-8CC0-F43F66FEFB03}" srcOrd="1" destOrd="0" presId="urn:microsoft.com/office/officeart/2008/layout/VerticalCurvedList"/>
    <dgm:cxn modelId="{0B74A353-D51A-498A-9012-EE8CF49076BD}" type="presParOf" srcId="{C87B4DC6-1368-4799-A30F-49A67408CB8B}" destId="{F2B81940-144B-4F4A-830F-FEE55AEEEBEE}" srcOrd="2" destOrd="0" presId="urn:microsoft.com/office/officeart/2008/layout/VerticalCurvedList"/>
    <dgm:cxn modelId="{FD6D2C3E-ADDD-4584-AFEA-56A2A8A5A5A6}" type="presParOf" srcId="{C87B4DC6-1368-4799-A30F-49A67408CB8B}" destId="{28213651-E682-48D9-9297-81C24999FAF2}" srcOrd="3" destOrd="0" presId="urn:microsoft.com/office/officeart/2008/layout/VerticalCurvedList"/>
    <dgm:cxn modelId="{FA177F13-FC9C-4C45-9AFB-CC1C9549301C}" type="presParOf" srcId="{61CD9CBF-0205-420A-A3C4-11A02BDF3048}" destId="{EE8F6591-2ED2-4E9E-AE9E-CB37A81C66B4}" srcOrd="1" destOrd="0" presId="urn:microsoft.com/office/officeart/2008/layout/VerticalCurvedList"/>
    <dgm:cxn modelId="{8094B34A-7315-4D0C-A5AA-8C29C76F32D4}" type="presParOf" srcId="{61CD9CBF-0205-420A-A3C4-11A02BDF3048}" destId="{FDF173DD-701D-4F0F-8DC3-96FD0B272835}" srcOrd="2" destOrd="0" presId="urn:microsoft.com/office/officeart/2008/layout/VerticalCurvedList"/>
    <dgm:cxn modelId="{0DAACC57-6451-4520-9500-B9CF52D8D44D}" type="presParOf" srcId="{FDF173DD-701D-4F0F-8DC3-96FD0B272835}" destId="{059FE092-1698-458C-9203-9094758A40F9}" srcOrd="0" destOrd="0" presId="urn:microsoft.com/office/officeart/2008/layout/VerticalCurvedList"/>
    <dgm:cxn modelId="{AB5F84D1-01FB-4BB6-9ED6-CF9A0EE880C5}" type="presParOf" srcId="{61CD9CBF-0205-420A-A3C4-11A02BDF3048}" destId="{F1F527D8-CF1E-46D3-95C4-558903850777}" srcOrd="3" destOrd="0" presId="urn:microsoft.com/office/officeart/2008/layout/VerticalCurvedList"/>
    <dgm:cxn modelId="{FFE9F0A9-9ECE-48E4-9384-F5311F51DAF2}" type="presParOf" srcId="{61CD9CBF-0205-420A-A3C4-11A02BDF3048}" destId="{78637450-46BD-4B82-AA21-000C71AD644A}" srcOrd="4" destOrd="0" presId="urn:microsoft.com/office/officeart/2008/layout/VerticalCurvedList"/>
    <dgm:cxn modelId="{A4053BAD-2C1B-4E5F-9223-AE3D2F2542EC}" type="presParOf" srcId="{78637450-46BD-4B82-AA21-000C71AD644A}" destId="{B07AF686-3EA0-463F-AB13-58882FA31F30}" srcOrd="0" destOrd="0" presId="urn:microsoft.com/office/officeart/2008/layout/VerticalCurvedList"/>
    <dgm:cxn modelId="{ABFB63DA-629C-4709-A6EA-7D4C2FFE48EB}" type="presParOf" srcId="{61CD9CBF-0205-420A-A3C4-11A02BDF3048}" destId="{817653EC-3C9E-4E1F-8EE9-3A2581A05051}" srcOrd="5" destOrd="0" presId="urn:microsoft.com/office/officeart/2008/layout/VerticalCurvedList"/>
    <dgm:cxn modelId="{0A64A63E-17A4-4F99-B37F-699120C447C0}" type="presParOf" srcId="{61CD9CBF-0205-420A-A3C4-11A02BDF3048}" destId="{08CBD537-D801-44C7-8180-77E7722DBFC6}" srcOrd="6" destOrd="0" presId="urn:microsoft.com/office/officeart/2008/layout/VerticalCurvedList"/>
    <dgm:cxn modelId="{E697242F-4EE9-4593-B69B-6C35484039F1}" type="presParOf" srcId="{08CBD537-D801-44C7-8180-77E7722DBFC6}" destId="{17C5423D-F462-4194-BBB1-664C82984593}" srcOrd="0" destOrd="0" presId="urn:microsoft.com/office/officeart/2008/layout/VerticalCurvedList"/>
    <dgm:cxn modelId="{329106DB-128F-4032-9E90-66BF26708F0C}" type="presParOf" srcId="{61CD9CBF-0205-420A-A3C4-11A02BDF3048}" destId="{4ADAE574-5F16-44C2-BDD1-CAF15EB14775}" srcOrd="7" destOrd="0" presId="urn:microsoft.com/office/officeart/2008/layout/VerticalCurvedList"/>
    <dgm:cxn modelId="{4B887280-32B8-4EA6-AF17-0018DD084D51}" type="presParOf" srcId="{61CD9CBF-0205-420A-A3C4-11A02BDF3048}" destId="{5C3541B4-C6FB-4E20-8FD5-64FC6D9A9A91}" srcOrd="8" destOrd="0" presId="urn:microsoft.com/office/officeart/2008/layout/VerticalCurvedList"/>
    <dgm:cxn modelId="{E9370055-1622-43E9-A5DD-BCC70F7F7B43}" type="presParOf" srcId="{5C3541B4-C6FB-4E20-8FD5-64FC6D9A9A91}" destId="{EAD31F10-D227-4897-85BB-E5BFAD88A968}" srcOrd="0" destOrd="0" presId="urn:microsoft.com/office/officeart/2008/layout/VerticalCurvedList"/>
    <dgm:cxn modelId="{247FB642-5611-49E5-8A01-34C2ADF2C91E}" type="presParOf" srcId="{61CD9CBF-0205-420A-A3C4-11A02BDF3048}" destId="{432569AE-3416-4965-86FD-4DA40C301328}" srcOrd="9" destOrd="0" presId="urn:microsoft.com/office/officeart/2008/layout/VerticalCurvedList"/>
    <dgm:cxn modelId="{58E0C868-83FF-478F-813F-1FCEB4B4D3D9}" type="presParOf" srcId="{61CD9CBF-0205-420A-A3C4-11A02BDF3048}" destId="{370BAE92-E6D7-4E7C-B712-87FC43807C2A}" srcOrd="10" destOrd="0" presId="urn:microsoft.com/office/officeart/2008/layout/VerticalCurvedList"/>
    <dgm:cxn modelId="{C361FB24-F1DA-4F72-8902-333FF918A2B5}" type="presParOf" srcId="{370BAE92-E6D7-4E7C-B712-87FC43807C2A}" destId="{D8731C13-7FED-49E1-B070-95DA4772CA91}" srcOrd="0" destOrd="0" presId="urn:microsoft.com/office/officeart/2008/layout/VerticalCurvedList"/>
    <dgm:cxn modelId="{B11AA34B-10C2-4331-9641-6913C4D033AD}" type="presParOf" srcId="{61CD9CBF-0205-420A-A3C4-11A02BDF3048}" destId="{B0F17568-1AF5-43FA-B28F-690E93964A34}" srcOrd="11" destOrd="0" presId="urn:microsoft.com/office/officeart/2008/layout/VerticalCurvedList"/>
    <dgm:cxn modelId="{C15EEC07-8686-4878-B0E8-44128919A3C5}" type="presParOf" srcId="{61CD9CBF-0205-420A-A3C4-11A02BDF3048}" destId="{EAE1BEA4-6DA0-412A-82AA-6E36B05A8181}" srcOrd="12" destOrd="0" presId="urn:microsoft.com/office/officeart/2008/layout/VerticalCurvedList"/>
    <dgm:cxn modelId="{08DDD97E-B0B2-41C0-B285-7BBE4CE41CEC}" type="presParOf" srcId="{EAE1BEA4-6DA0-412A-82AA-6E36B05A8181}" destId="{3771CF9F-0D4A-4B8B-922B-61B1D35881C1}" srcOrd="0" destOrd="0" presId="urn:microsoft.com/office/officeart/2008/layout/VerticalCurvedList"/>
    <dgm:cxn modelId="{394EB4DB-8A5E-4B04-A747-B72DEF82C7F4}" type="presParOf" srcId="{61CD9CBF-0205-420A-A3C4-11A02BDF3048}" destId="{38363ACA-43A9-45DE-975E-28926B688546}" srcOrd="13" destOrd="0" presId="urn:microsoft.com/office/officeart/2008/layout/VerticalCurvedList"/>
    <dgm:cxn modelId="{855E60B2-BE10-488B-B510-2D74706B3E5C}" type="presParOf" srcId="{61CD9CBF-0205-420A-A3C4-11A02BDF3048}" destId="{3E0ECFE9-6F90-434D-9215-5C9730624138}" srcOrd="14" destOrd="0" presId="urn:microsoft.com/office/officeart/2008/layout/VerticalCurvedList"/>
    <dgm:cxn modelId="{38509C5A-DD94-406A-BB95-46DD01481733}" type="presParOf" srcId="{3E0ECFE9-6F90-434D-9215-5C9730624138}" destId="{1E0ED973-C15A-4A94-BE02-469F9EDFAF3A}" srcOrd="0" destOrd="0" presId="urn:microsoft.com/office/officeart/2008/layout/VerticalCurve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1DC833-2AA6-4926-8CC0-F43F66FEFB03}">
      <dsp:nvSpPr>
        <dsp:cNvPr id="0" name=""/>
        <dsp:cNvSpPr/>
      </dsp:nvSpPr>
      <dsp:spPr>
        <a:xfrm>
          <a:off x="-4692529" y="-719510"/>
          <a:ext cx="5590825" cy="5590825"/>
        </a:xfrm>
        <a:prstGeom prst="blockArc">
          <a:avLst>
            <a:gd name="adj1" fmla="val 18900000"/>
            <a:gd name="adj2" fmla="val 2700000"/>
            <a:gd name="adj3" fmla="val 386"/>
          </a:avLst>
        </a:prstGeom>
        <a:noFill/>
        <a:ln w="25400" cap="flat" cmpd="sng" algn="ctr">
          <a:solidFill>
            <a:schemeClr val="accent2">
              <a:tint val="9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E8F6591-2ED2-4E9E-AE9E-CB37A81C66B4}">
      <dsp:nvSpPr>
        <dsp:cNvPr id="0" name=""/>
        <dsp:cNvSpPr/>
      </dsp:nvSpPr>
      <dsp:spPr>
        <a:xfrm>
          <a:off x="291249" y="188741"/>
          <a:ext cx="6462537" cy="377316"/>
        </a:xfrm>
        <a:prstGeom prst="rect">
          <a:avLst/>
        </a:prstGeom>
        <a:solidFill>
          <a:schemeClr val="accent2">
            <a:lumMod val="5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949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accent6"/>
              </a:solidFill>
              <a:latin typeface="Inconsolata"/>
              <a:ea typeface="Inconsolata"/>
              <a:cs typeface="Inconsolata"/>
              <a:sym typeface="Inconsolata"/>
            </a:rPr>
            <a:t>Declaring and initializing variables</a:t>
          </a:r>
        </a:p>
        <a:p>
          <a:pPr marL="0" lvl="0" indent="0" algn="l" defTabSz="711200">
            <a:lnSpc>
              <a:spcPct val="90000"/>
            </a:lnSpc>
            <a:spcBef>
              <a:spcPct val="0"/>
            </a:spcBef>
            <a:spcAft>
              <a:spcPct val="35000"/>
            </a:spcAft>
            <a:buNone/>
          </a:pPr>
          <a:endParaRPr lang="en-IN" sz="800" kern="1200" dirty="0">
            <a:solidFill>
              <a:schemeClr val="accent6"/>
            </a:solidFill>
          </a:endParaRPr>
        </a:p>
      </dsp:txBody>
      <dsp:txXfrm>
        <a:off x="291249" y="188741"/>
        <a:ext cx="6462537" cy="377316"/>
      </dsp:txXfrm>
    </dsp:sp>
    <dsp:sp modelId="{059FE092-1698-458C-9203-9094758A40F9}">
      <dsp:nvSpPr>
        <dsp:cNvPr id="0" name=""/>
        <dsp:cNvSpPr/>
      </dsp:nvSpPr>
      <dsp:spPr>
        <a:xfrm>
          <a:off x="23425" y="141576"/>
          <a:ext cx="471645" cy="47164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1F527D8-CF1E-46D3-95C4-558903850777}">
      <dsp:nvSpPr>
        <dsp:cNvPr id="0" name=""/>
        <dsp:cNvSpPr/>
      </dsp:nvSpPr>
      <dsp:spPr>
        <a:xfrm>
          <a:off x="632942" y="755047"/>
          <a:ext cx="6120843" cy="377316"/>
        </a:xfrm>
        <a:prstGeom prst="rect">
          <a:avLst/>
        </a:prstGeom>
        <a:solidFill>
          <a:schemeClr val="accent2">
            <a:lumMod val="5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9495" tIns="35560" rIns="35560" bIns="35560" numCol="1" spcCol="1270" anchor="ctr" anchorCtr="0">
          <a:noAutofit/>
        </a:bodyPr>
        <a:lstStyle/>
        <a:p>
          <a:pPr marL="0" lvl="0" indent="0" algn="l" defTabSz="622300">
            <a:lnSpc>
              <a:spcPct val="90000"/>
            </a:lnSpc>
            <a:spcBef>
              <a:spcPct val="0"/>
            </a:spcBef>
            <a:spcAft>
              <a:spcPct val="35000"/>
            </a:spcAft>
            <a:buNone/>
          </a:pPr>
          <a:endParaRPr lang="en-US" sz="1400" b="1" kern="1200" dirty="0">
            <a:solidFill>
              <a:schemeClr val="accent6"/>
            </a:solidFill>
            <a:latin typeface="Inconsolata"/>
            <a:ea typeface="Inconsolata"/>
            <a:cs typeface="Inconsolata"/>
            <a:sym typeface="Inconsolata"/>
          </a:endParaRPr>
        </a:p>
        <a:p>
          <a:pPr marL="0" lvl="0" indent="0" algn="l" defTabSz="622300">
            <a:lnSpc>
              <a:spcPct val="90000"/>
            </a:lnSpc>
            <a:spcBef>
              <a:spcPct val="0"/>
            </a:spcBef>
            <a:spcAft>
              <a:spcPct val="35000"/>
            </a:spcAft>
            <a:buNone/>
          </a:pPr>
          <a:r>
            <a:rPr lang="en-US" sz="1400" b="1" kern="1200" dirty="0">
              <a:solidFill>
                <a:schemeClr val="accent6"/>
              </a:solidFill>
              <a:latin typeface="Inconsolata"/>
              <a:ea typeface="Inconsolata"/>
              <a:cs typeface="Inconsolata"/>
              <a:sym typeface="Inconsolata"/>
            </a:rPr>
            <a:t>Use of variables only if declared</a:t>
          </a:r>
        </a:p>
        <a:p>
          <a:pPr marL="0" lvl="0" indent="0" algn="l" defTabSz="622300">
            <a:lnSpc>
              <a:spcPct val="90000"/>
            </a:lnSpc>
            <a:spcBef>
              <a:spcPct val="0"/>
            </a:spcBef>
            <a:spcAft>
              <a:spcPct val="35000"/>
            </a:spcAft>
            <a:buNone/>
          </a:pPr>
          <a:endParaRPr lang="en-IN" sz="1400" kern="1200" dirty="0">
            <a:solidFill>
              <a:schemeClr val="accent6"/>
            </a:solidFill>
          </a:endParaRPr>
        </a:p>
      </dsp:txBody>
      <dsp:txXfrm>
        <a:off x="632942" y="755047"/>
        <a:ext cx="6120843" cy="377316"/>
      </dsp:txXfrm>
    </dsp:sp>
    <dsp:sp modelId="{B07AF686-3EA0-463F-AB13-58882FA31F30}">
      <dsp:nvSpPr>
        <dsp:cNvPr id="0" name=""/>
        <dsp:cNvSpPr/>
      </dsp:nvSpPr>
      <dsp:spPr>
        <a:xfrm>
          <a:off x="397120" y="707882"/>
          <a:ext cx="471645" cy="47164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17653EC-3C9E-4E1F-8EE9-3A2581A05051}">
      <dsp:nvSpPr>
        <dsp:cNvPr id="0" name=""/>
        <dsp:cNvSpPr/>
      </dsp:nvSpPr>
      <dsp:spPr>
        <a:xfrm>
          <a:off x="797285" y="1379373"/>
          <a:ext cx="5933597" cy="377316"/>
        </a:xfrm>
        <a:prstGeom prst="rect">
          <a:avLst/>
        </a:prstGeom>
        <a:solidFill>
          <a:schemeClr val="accent2">
            <a:lumMod val="5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949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accent6"/>
              </a:solidFill>
              <a:latin typeface="Inconsolata"/>
              <a:ea typeface="Inconsolata"/>
              <a:cs typeface="Inconsolata"/>
              <a:sym typeface="Inconsolata"/>
            </a:rPr>
            <a:t>Operations: Arithmetic, logical, assignment, relational</a:t>
          </a:r>
          <a:endParaRPr lang="en-IN" sz="1600" kern="1200" dirty="0">
            <a:solidFill>
              <a:schemeClr val="accent6"/>
            </a:solidFill>
          </a:endParaRPr>
        </a:p>
      </dsp:txBody>
      <dsp:txXfrm>
        <a:off x="797285" y="1379373"/>
        <a:ext cx="5933597" cy="377316"/>
      </dsp:txXfrm>
    </dsp:sp>
    <dsp:sp modelId="{17C5423D-F462-4194-BBB1-664C82984593}">
      <dsp:nvSpPr>
        <dsp:cNvPr id="0" name=""/>
        <dsp:cNvSpPr/>
      </dsp:nvSpPr>
      <dsp:spPr>
        <a:xfrm>
          <a:off x="584366" y="1273773"/>
          <a:ext cx="471645" cy="47164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ADAE574-5F16-44C2-BDD1-CAF15EB14775}">
      <dsp:nvSpPr>
        <dsp:cNvPr id="0" name=""/>
        <dsp:cNvSpPr/>
      </dsp:nvSpPr>
      <dsp:spPr>
        <a:xfrm>
          <a:off x="879975" y="1887244"/>
          <a:ext cx="5873811" cy="377316"/>
        </a:xfrm>
        <a:prstGeom prst="rect">
          <a:avLst/>
        </a:prstGeom>
        <a:solidFill>
          <a:schemeClr val="accent2">
            <a:lumMod val="5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949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kern="1200">
              <a:solidFill>
                <a:schemeClr val="accent6"/>
              </a:solidFill>
              <a:latin typeface="Inconsolata"/>
              <a:ea typeface="Inconsolata"/>
              <a:cs typeface="Inconsolata"/>
              <a:sym typeface="Inconsolata"/>
            </a:rPr>
            <a:t>Reading input and printing output</a:t>
          </a:r>
          <a:endParaRPr lang="en-IN" sz="1600" kern="1200" dirty="0">
            <a:solidFill>
              <a:schemeClr val="accent6"/>
            </a:solidFill>
          </a:endParaRPr>
        </a:p>
      </dsp:txBody>
      <dsp:txXfrm>
        <a:off x="879975" y="1887244"/>
        <a:ext cx="5873811" cy="377316"/>
      </dsp:txXfrm>
    </dsp:sp>
    <dsp:sp modelId="{EAD31F10-D227-4897-85BB-E5BFAD88A968}">
      <dsp:nvSpPr>
        <dsp:cNvPr id="0" name=""/>
        <dsp:cNvSpPr/>
      </dsp:nvSpPr>
      <dsp:spPr>
        <a:xfrm>
          <a:off x="644152" y="1840079"/>
          <a:ext cx="471645" cy="47164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32569AE-3416-4965-86FD-4DA40C301328}">
      <dsp:nvSpPr>
        <dsp:cNvPr id="0" name=""/>
        <dsp:cNvSpPr/>
      </dsp:nvSpPr>
      <dsp:spPr>
        <a:xfrm>
          <a:off x="820189" y="2453550"/>
          <a:ext cx="5933597" cy="377316"/>
        </a:xfrm>
        <a:prstGeom prst="rect">
          <a:avLst/>
        </a:prstGeom>
        <a:solidFill>
          <a:schemeClr val="accent2">
            <a:lumMod val="5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949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kern="1200">
              <a:solidFill>
                <a:schemeClr val="accent6"/>
              </a:solidFill>
              <a:latin typeface="Inconsolata"/>
              <a:ea typeface="Inconsolata"/>
              <a:cs typeface="Inconsolata"/>
              <a:sym typeface="Inconsolata"/>
            </a:rPr>
            <a:t>Conditional statements</a:t>
          </a:r>
          <a:endParaRPr lang="en-IN" sz="1600" kern="1200" dirty="0">
            <a:solidFill>
              <a:schemeClr val="accent6"/>
            </a:solidFill>
          </a:endParaRPr>
        </a:p>
      </dsp:txBody>
      <dsp:txXfrm>
        <a:off x="820189" y="2453550"/>
        <a:ext cx="5933597" cy="377316"/>
      </dsp:txXfrm>
    </dsp:sp>
    <dsp:sp modelId="{D8731C13-7FED-49E1-B070-95DA4772CA91}">
      <dsp:nvSpPr>
        <dsp:cNvPr id="0" name=""/>
        <dsp:cNvSpPr/>
      </dsp:nvSpPr>
      <dsp:spPr>
        <a:xfrm>
          <a:off x="584366" y="2406386"/>
          <a:ext cx="471645" cy="47164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B0F17568-1AF5-43FA-B28F-690E93964A34}">
      <dsp:nvSpPr>
        <dsp:cNvPr id="0" name=""/>
        <dsp:cNvSpPr/>
      </dsp:nvSpPr>
      <dsp:spPr>
        <a:xfrm>
          <a:off x="632942" y="3019441"/>
          <a:ext cx="6120843" cy="377316"/>
        </a:xfrm>
        <a:prstGeom prst="rect">
          <a:avLst/>
        </a:prstGeom>
        <a:solidFill>
          <a:schemeClr val="accent2">
            <a:lumMod val="5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949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kern="1200">
              <a:solidFill>
                <a:schemeClr val="accent6"/>
              </a:solidFill>
              <a:latin typeface="Inconsolata"/>
              <a:ea typeface="Inconsolata"/>
              <a:cs typeface="Inconsolata"/>
              <a:sym typeface="Inconsolata"/>
            </a:rPr>
            <a:t>Looping statements ( while,for ,do-while)</a:t>
          </a:r>
          <a:endParaRPr lang="en-IN" sz="1600" kern="1200" dirty="0">
            <a:solidFill>
              <a:schemeClr val="accent6"/>
            </a:solidFill>
          </a:endParaRPr>
        </a:p>
      </dsp:txBody>
      <dsp:txXfrm>
        <a:off x="632942" y="3019441"/>
        <a:ext cx="6120843" cy="377316"/>
      </dsp:txXfrm>
    </dsp:sp>
    <dsp:sp modelId="{3771CF9F-0D4A-4B8B-922B-61B1D35881C1}">
      <dsp:nvSpPr>
        <dsp:cNvPr id="0" name=""/>
        <dsp:cNvSpPr/>
      </dsp:nvSpPr>
      <dsp:spPr>
        <a:xfrm>
          <a:off x="397120" y="2972277"/>
          <a:ext cx="471645" cy="47164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38363ACA-43A9-45DE-975E-28926B688546}">
      <dsp:nvSpPr>
        <dsp:cNvPr id="0" name=""/>
        <dsp:cNvSpPr/>
      </dsp:nvSpPr>
      <dsp:spPr>
        <a:xfrm>
          <a:off x="291249" y="3585747"/>
          <a:ext cx="6462537" cy="377316"/>
        </a:xfrm>
        <a:prstGeom prst="rect">
          <a:avLst/>
        </a:prstGeom>
        <a:solidFill>
          <a:schemeClr val="accent2">
            <a:lumMod val="5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949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accent6"/>
              </a:solidFill>
              <a:latin typeface="Inconsolata"/>
              <a:ea typeface="Inconsolata"/>
              <a:cs typeface="Inconsolata"/>
              <a:sym typeface="Inconsolata"/>
            </a:rPr>
            <a:t>Functions and procedures</a:t>
          </a:r>
          <a:endParaRPr lang="en-IN" sz="1600" kern="1200" dirty="0">
            <a:solidFill>
              <a:schemeClr val="accent6"/>
            </a:solidFill>
          </a:endParaRPr>
        </a:p>
      </dsp:txBody>
      <dsp:txXfrm>
        <a:off x="291249" y="3585747"/>
        <a:ext cx="6462537" cy="377316"/>
      </dsp:txXfrm>
    </dsp:sp>
    <dsp:sp modelId="{1E0ED973-C15A-4A94-BE02-469F9EDFAF3A}">
      <dsp:nvSpPr>
        <dsp:cNvPr id="0" name=""/>
        <dsp:cNvSpPr/>
      </dsp:nvSpPr>
      <dsp:spPr>
        <a:xfrm>
          <a:off x="55426" y="3538583"/>
          <a:ext cx="471645" cy="47164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33f970efa5_7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33f970efa5_7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305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2499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499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3285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800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ecc7082a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ecc7082a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218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ecc7082a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ecc7082a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193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d362d286f3_1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d362d286f3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d362d286f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d362d286f3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0538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3251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657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ecc7082a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ecc7082a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C1C1C"/>
            </a:gs>
            <a:gs pos="100000">
              <a:srgbClr val="426B6A"/>
            </a:gs>
          </a:gsLst>
          <a:lin ang="0"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33300" y="1036963"/>
            <a:ext cx="6469500" cy="1958100"/>
          </a:xfrm>
          <a:prstGeom prst="rect">
            <a:avLst/>
          </a:prstGeom>
          <a:noFill/>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4300">
                <a:solidFill>
                  <a:srgbClr val="F3F3F3"/>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133300" y="3306875"/>
            <a:ext cx="5473800" cy="443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sldNum" idx="12"/>
          </p:nvPr>
        </p:nvSpPr>
        <p:spPr>
          <a:xfrm>
            <a:off x="7875300" y="4434050"/>
            <a:ext cx="548700" cy="170400"/>
          </a:xfrm>
          <a:prstGeom prst="rect">
            <a:avLst/>
          </a:prstGeom>
        </p:spPr>
        <p:txBody>
          <a:bodyPr spcFirstLastPara="1" wrap="square" lIns="91425" tIns="91425" rIns="91425" bIns="91425" anchor="ctr" anchorCtr="0">
            <a:noAutofit/>
          </a:bodyPr>
          <a:lstStyle>
            <a:lvl1pPr lvl="0">
              <a:buNone/>
              <a:defRPr sz="1600"/>
            </a:lvl1pPr>
            <a:lvl2pPr lvl="1">
              <a:buNone/>
              <a:defRPr sz="1600"/>
            </a:lvl2pPr>
            <a:lvl3pPr lvl="2">
              <a:buNone/>
              <a:defRPr sz="1600"/>
            </a:lvl3pPr>
            <a:lvl4pPr lvl="3">
              <a:buNone/>
              <a:defRPr sz="1600"/>
            </a:lvl4pPr>
            <a:lvl5pPr lvl="4">
              <a:buNone/>
              <a:defRPr sz="1600"/>
            </a:lvl5pPr>
            <a:lvl6pPr lvl="5">
              <a:buNone/>
              <a:defRPr sz="1600"/>
            </a:lvl6pPr>
            <a:lvl7pPr lvl="6">
              <a:buNone/>
              <a:defRPr sz="1600"/>
            </a:lvl7pPr>
            <a:lvl8pPr lvl="7">
              <a:buNone/>
              <a:defRPr sz="1600"/>
            </a:lvl8pPr>
            <a:lvl9pPr lvl="8">
              <a:buNone/>
              <a:defRPr sz="1600"/>
            </a:lvl9pPr>
          </a:lstStyle>
          <a:p>
            <a:pPr marL="0" lvl="0" indent="0" algn="r" rtl="0">
              <a:spcBef>
                <a:spcPts val="0"/>
              </a:spcBef>
              <a:spcAft>
                <a:spcPts val="0"/>
              </a:spcAft>
              <a:buNone/>
            </a:pPr>
            <a:r>
              <a:rPr lang="en"/>
              <a:t>00</a:t>
            </a:r>
            <a:fld id="{00000000-1234-1234-1234-123412341234}" type="slidenum">
              <a:rPr lang="en"/>
              <a:t>‹#›</a:t>
            </a:fld>
            <a:endParaRPr/>
          </a:p>
        </p:txBody>
      </p:sp>
      <p:sp>
        <p:nvSpPr>
          <p:cNvPr id="13" name="Google Shape;13;p2"/>
          <p:cNvSpPr/>
          <p:nvPr/>
        </p:nvSpPr>
        <p:spPr>
          <a:xfrm>
            <a:off x="223297" y="228611"/>
            <a:ext cx="8697406" cy="4683406"/>
          </a:xfrm>
          <a:custGeom>
            <a:avLst/>
            <a:gdLst/>
            <a:ahLst/>
            <a:cxnLst/>
            <a:rect l="l" t="t" r="r" b="b"/>
            <a:pathLst>
              <a:path w="188797" h="101664" fill="none" extrusionOk="0">
                <a:moveTo>
                  <a:pt x="188796" y="101663"/>
                </a:moveTo>
                <a:lnTo>
                  <a:pt x="103793" y="101663"/>
                </a:lnTo>
                <a:lnTo>
                  <a:pt x="97659" y="97510"/>
                </a:lnTo>
                <a:lnTo>
                  <a:pt x="64890" y="97510"/>
                </a:lnTo>
                <a:lnTo>
                  <a:pt x="58419" y="101663"/>
                </a:lnTo>
                <a:lnTo>
                  <a:pt x="0" y="101663"/>
                </a:lnTo>
                <a:lnTo>
                  <a:pt x="0" y="76150"/>
                </a:lnTo>
                <a:lnTo>
                  <a:pt x="4777" y="69787"/>
                </a:lnTo>
                <a:lnTo>
                  <a:pt x="4777" y="45769"/>
                </a:lnTo>
                <a:lnTo>
                  <a:pt x="0" y="39568"/>
                </a:lnTo>
                <a:lnTo>
                  <a:pt x="0" y="9503"/>
                </a:lnTo>
                <a:lnTo>
                  <a:pt x="9856" y="1"/>
                </a:lnTo>
                <a:lnTo>
                  <a:pt x="188796" y="1"/>
                </a:lnTo>
                <a:lnTo>
                  <a:pt x="188796" y="16838"/>
                </a:lnTo>
                <a:lnTo>
                  <a:pt x="184905" y="22864"/>
                </a:lnTo>
                <a:lnTo>
                  <a:pt x="184905" y="46567"/>
                </a:lnTo>
                <a:lnTo>
                  <a:pt x="188796" y="52693"/>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6801078" y="621971"/>
            <a:ext cx="2125029" cy="403038"/>
            <a:chOff x="6787353" y="621971"/>
            <a:chExt cx="2125029" cy="403038"/>
          </a:xfrm>
        </p:grpSpPr>
        <p:sp>
          <p:nvSpPr>
            <p:cNvPr id="15" name="Google Shape;15;p2"/>
            <p:cNvSpPr/>
            <p:nvPr/>
          </p:nvSpPr>
          <p:spPr>
            <a:xfrm rot="10800000">
              <a:off x="6914750" y="684418"/>
              <a:ext cx="199763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a:off x="6787353" y="621971"/>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rgbClr val="1C1C1C"/>
            </a:gs>
            <a:gs pos="100000">
              <a:srgbClr val="426B6A"/>
            </a:gs>
          </a:gsLst>
          <a:lin ang="0" scaled="0"/>
        </a:gradFill>
        <a:effectLst/>
      </p:bgPr>
    </p:bg>
    <p:spTree>
      <p:nvGrpSpPr>
        <p:cNvPr id="1" name="Shape 298"/>
        <p:cNvGrpSpPr/>
        <p:nvPr/>
      </p:nvGrpSpPr>
      <p:grpSpPr>
        <a:xfrm>
          <a:off x="0" y="0"/>
          <a:ext cx="0" cy="0"/>
          <a:chOff x="0" y="0"/>
          <a:chExt cx="0" cy="0"/>
        </a:xfrm>
      </p:grpSpPr>
      <p:sp>
        <p:nvSpPr>
          <p:cNvPr id="299" name="Google Shape;299;p37"/>
          <p:cNvSpPr/>
          <p:nvPr/>
        </p:nvSpPr>
        <p:spPr>
          <a:xfrm>
            <a:off x="228611" y="228726"/>
            <a:ext cx="8697590" cy="4683176"/>
          </a:xfrm>
          <a:custGeom>
            <a:avLst/>
            <a:gdLst/>
            <a:ahLst/>
            <a:cxnLst/>
            <a:rect l="l" t="t" r="r" b="b"/>
            <a:pathLst>
              <a:path w="188801" h="101659" fill="none" extrusionOk="0">
                <a:moveTo>
                  <a:pt x="188801" y="101659"/>
                </a:moveTo>
                <a:lnTo>
                  <a:pt x="103793" y="101659"/>
                </a:lnTo>
                <a:lnTo>
                  <a:pt x="97659" y="97506"/>
                </a:lnTo>
                <a:lnTo>
                  <a:pt x="64894" y="97506"/>
                </a:lnTo>
                <a:lnTo>
                  <a:pt x="58424" y="101659"/>
                </a:lnTo>
                <a:lnTo>
                  <a:pt x="4673" y="101659"/>
                </a:lnTo>
                <a:lnTo>
                  <a:pt x="4673" y="95462"/>
                </a:lnTo>
                <a:lnTo>
                  <a:pt x="4777" y="89099"/>
                </a:lnTo>
                <a:lnTo>
                  <a:pt x="4777" y="65081"/>
                </a:lnTo>
                <a:lnTo>
                  <a:pt x="1" y="58877"/>
                </a:lnTo>
                <a:lnTo>
                  <a:pt x="1" y="9503"/>
                </a:lnTo>
                <a:lnTo>
                  <a:pt x="9861" y="1"/>
                </a:lnTo>
                <a:lnTo>
                  <a:pt x="188801" y="1"/>
                </a:lnTo>
                <a:lnTo>
                  <a:pt x="188801" y="16834"/>
                </a:lnTo>
                <a:lnTo>
                  <a:pt x="184905" y="22864"/>
                </a:lnTo>
                <a:lnTo>
                  <a:pt x="184905" y="46562"/>
                </a:lnTo>
                <a:lnTo>
                  <a:pt x="188801" y="52688"/>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37"/>
          <p:cNvGrpSpPr/>
          <p:nvPr/>
        </p:nvGrpSpPr>
        <p:grpSpPr>
          <a:xfrm rot="5400000">
            <a:off x="-577123" y="4241717"/>
            <a:ext cx="1672852" cy="143201"/>
            <a:chOff x="7239530" y="753659"/>
            <a:chExt cx="1672852" cy="143201"/>
          </a:xfrm>
        </p:grpSpPr>
        <p:sp>
          <p:nvSpPr>
            <p:cNvPr id="301" name="Google Shape;301;p37"/>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7"/>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1C1C1C"/>
            </a:gs>
            <a:gs pos="100000">
              <a:srgbClr val="426B6A"/>
            </a:gs>
          </a:gsLst>
          <a:lin ang="0" scaled="0"/>
        </a:gra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362488" y="1551223"/>
            <a:ext cx="3835800" cy="8871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6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1487763" y="1834950"/>
            <a:ext cx="1406700" cy="104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3362468" y="2438323"/>
            <a:ext cx="38358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7875300" y="4438415"/>
            <a:ext cx="548700" cy="170400"/>
          </a:xfrm>
          <a:prstGeom prst="rect">
            <a:avLst/>
          </a:prstGeom>
        </p:spPr>
        <p:txBody>
          <a:bodyPr spcFirstLastPara="1" wrap="square" lIns="91425" tIns="91425" rIns="91425" bIns="91425" anchor="ctr" anchorCtr="0">
            <a:noAutofit/>
          </a:bodyPr>
          <a:lstStyle>
            <a:lvl1pPr lvl="0" rtl="0">
              <a:buNone/>
              <a:defRPr sz="1600">
                <a:solidFill>
                  <a:schemeClr val="accent2"/>
                </a:solidFill>
              </a:defRPr>
            </a:lvl1pPr>
            <a:lvl2pPr lvl="1" rtl="0">
              <a:buNone/>
              <a:defRPr sz="1600">
                <a:solidFill>
                  <a:schemeClr val="accent2"/>
                </a:solidFill>
              </a:defRPr>
            </a:lvl2pPr>
            <a:lvl3pPr lvl="2" rtl="0">
              <a:buNone/>
              <a:defRPr sz="1600">
                <a:solidFill>
                  <a:schemeClr val="accent2"/>
                </a:solidFill>
              </a:defRPr>
            </a:lvl3pPr>
            <a:lvl4pPr lvl="3" rtl="0">
              <a:buNone/>
              <a:defRPr sz="1600">
                <a:solidFill>
                  <a:schemeClr val="accent2"/>
                </a:solidFill>
              </a:defRPr>
            </a:lvl4pPr>
            <a:lvl5pPr lvl="4" rtl="0">
              <a:buNone/>
              <a:defRPr sz="1600">
                <a:solidFill>
                  <a:schemeClr val="accent2"/>
                </a:solidFill>
              </a:defRPr>
            </a:lvl5pPr>
            <a:lvl6pPr lvl="5" rtl="0">
              <a:buNone/>
              <a:defRPr sz="1600">
                <a:solidFill>
                  <a:schemeClr val="accent2"/>
                </a:solidFill>
              </a:defRPr>
            </a:lvl6pPr>
            <a:lvl7pPr lvl="6" rtl="0">
              <a:buNone/>
              <a:defRPr sz="1600">
                <a:solidFill>
                  <a:schemeClr val="accent2"/>
                </a:solidFill>
              </a:defRPr>
            </a:lvl7pPr>
            <a:lvl8pPr lvl="7" rtl="0">
              <a:buNone/>
              <a:defRPr sz="1600">
                <a:solidFill>
                  <a:schemeClr val="accent2"/>
                </a:solidFill>
              </a:defRPr>
            </a:lvl8pPr>
            <a:lvl9pPr lvl="8" rtl="0">
              <a:buNone/>
              <a:defRPr sz="1600">
                <a:solidFill>
                  <a:schemeClr val="accent2"/>
                </a:solidFill>
              </a:defRPr>
            </a:lvl9pPr>
          </a:lstStyle>
          <a:p>
            <a:pPr marL="0" lvl="0" indent="0" algn="r" rtl="0">
              <a:spcBef>
                <a:spcPts val="0"/>
              </a:spcBef>
              <a:spcAft>
                <a:spcPts val="0"/>
              </a:spcAft>
              <a:buNone/>
            </a:pPr>
            <a:r>
              <a:rPr lang="en"/>
              <a:t>00</a:t>
            </a:r>
            <a:fld id="{00000000-1234-1234-1234-123412341234}" type="slidenum">
              <a:rPr lang="en"/>
              <a:t>‹#›</a:t>
            </a:fld>
            <a:endParaRPr/>
          </a:p>
        </p:txBody>
      </p:sp>
      <p:sp>
        <p:nvSpPr>
          <p:cNvPr id="26" name="Google Shape;26;p3"/>
          <p:cNvSpPr/>
          <p:nvPr/>
        </p:nvSpPr>
        <p:spPr>
          <a:xfrm rot="10800000" flipH="1">
            <a:off x="223205" y="228726"/>
            <a:ext cx="8697590" cy="4683176"/>
          </a:xfrm>
          <a:custGeom>
            <a:avLst/>
            <a:gdLst/>
            <a:ahLst/>
            <a:cxnLst/>
            <a:rect l="l" t="t" r="r" b="b"/>
            <a:pathLst>
              <a:path w="188801" h="101659" fill="none" extrusionOk="0">
                <a:moveTo>
                  <a:pt x="188801" y="101659"/>
                </a:moveTo>
                <a:lnTo>
                  <a:pt x="103793" y="101659"/>
                </a:lnTo>
                <a:lnTo>
                  <a:pt x="97659" y="97506"/>
                </a:lnTo>
                <a:lnTo>
                  <a:pt x="64894" y="97506"/>
                </a:lnTo>
                <a:lnTo>
                  <a:pt x="58424" y="101659"/>
                </a:lnTo>
                <a:lnTo>
                  <a:pt x="4673" y="101659"/>
                </a:lnTo>
                <a:lnTo>
                  <a:pt x="4673" y="95462"/>
                </a:lnTo>
                <a:lnTo>
                  <a:pt x="4777" y="89099"/>
                </a:lnTo>
                <a:lnTo>
                  <a:pt x="4777" y="65081"/>
                </a:lnTo>
                <a:lnTo>
                  <a:pt x="1" y="58877"/>
                </a:lnTo>
                <a:lnTo>
                  <a:pt x="1" y="9503"/>
                </a:lnTo>
                <a:lnTo>
                  <a:pt x="9861" y="1"/>
                </a:lnTo>
                <a:lnTo>
                  <a:pt x="188801" y="1"/>
                </a:lnTo>
                <a:lnTo>
                  <a:pt x="188801" y="16834"/>
                </a:lnTo>
                <a:lnTo>
                  <a:pt x="184905" y="22864"/>
                </a:lnTo>
                <a:lnTo>
                  <a:pt x="184905" y="46562"/>
                </a:lnTo>
                <a:lnTo>
                  <a:pt x="188801" y="52688"/>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3"/>
          <p:cNvGrpSpPr/>
          <p:nvPr/>
        </p:nvGrpSpPr>
        <p:grpSpPr>
          <a:xfrm rot="-5400000">
            <a:off x="-577123" y="764817"/>
            <a:ext cx="1672852" cy="143201"/>
            <a:chOff x="7239530" y="753659"/>
            <a:chExt cx="1672852" cy="143201"/>
          </a:xfrm>
        </p:grpSpPr>
        <p:sp>
          <p:nvSpPr>
            <p:cNvPr id="28" name="Google Shape;28;p3"/>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rgbClr val="1C1C1C"/>
            </a:gs>
            <a:gs pos="100000">
              <a:srgbClr val="426B6A"/>
            </a:gs>
          </a:gsLst>
          <a:lin ang="0" scaled="0"/>
        </a:gradFill>
        <a:effectLst/>
      </p:bgPr>
    </p:bg>
    <p:spTree>
      <p:nvGrpSpPr>
        <p:cNvPr id="1" name="Shape 30"/>
        <p:cNvGrpSpPr/>
        <p:nvPr/>
      </p:nvGrpSpPr>
      <p:grpSpPr>
        <a:xfrm>
          <a:off x="0" y="0"/>
          <a:ext cx="0" cy="0"/>
          <a:chOff x="0" y="0"/>
          <a:chExt cx="0" cy="0"/>
        </a:xfrm>
      </p:grpSpPr>
      <p:sp>
        <p:nvSpPr>
          <p:cNvPr id="31" name="Google Shape;31;p4"/>
          <p:cNvSpPr txBox="1">
            <a:spLocks noGrp="1"/>
          </p:cNvSpPr>
          <p:nvPr>
            <p:ph type="body" idx="1"/>
          </p:nvPr>
        </p:nvSpPr>
        <p:spPr>
          <a:xfrm>
            <a:off x="831925" y="1152475"/>
            <a:ext cx="74802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50">
                <a:solidFill>
                  <a:schemeClr val="lt1"/>
                </a:solidFill>
              </a:defRPr>
            </a:lvl1pPr>
            <a:lvl2pPr marL="914400" lvl="1" indent="-317500" rtl="0">
              <a:lnSpc>
                <a:spcPct val="115000"/>
              </a:lnSpc>
              <a:spcBef>
                <a:spcPts val="0"/>
              </a:spcBef>
              <a:spcAft>
                <a:spcPts val="0"/>
              </a:spcAft>
              <a:buClr>
                <a:schemeClr val="lt1"/>
              </a:buClr>
              <a:buSzPts val="1400"/>
              <a:buFont typeface="Arial"/>
              <a:buChar char="○"/>
              <a:defRPr>
                <a:solidFill>
                  <a:schemeClr val="lt1"/>
                </a:solidFill>
              </a:defRPr>
            </a:lvl2pPr>
            <a:lvl3pPr marL="1371600" lvl="2" indent="-317500" rtl="0">
              <a:lnSpc>
                <a:spcPct val="115000"/>
              </a:lnSpc>
              <a:spcBef>
                <a:spcPts val="0"/>
              </a:spcBef>
              <a:spcAft>
                <a:spcPts val="0"/>
              </a:spcAft>
              <a:buClr>
                <a:schemeClr val="lt1"/>
              </a:buClr>
              <a:buSzPts val="1400"/>
              <a:buFont typeface="Arial"/>
              <a:buChar char="■"/>
              <a:defRPr>
                <a:solidFill>
                  <a:schemeClr val="lt1"/>
                </a:solidFill>
              </a:defRPr>
            </a:lvl3pPr>
            <a:lvl4pPr marL="1828800" lvl="3" indent="-317500" rtl="0">
              <a:lnSpc>
                <a:spcPct val="115000"/>
              </a:lnSpc>
              <a:spcBef>
                <a:spcPts val="0"/>
              </a:spcBef>
              <a:spcAft>
                <a:spcPts val="0"/>
              </a:spcAft>
              <a:buClr>
                <a:schemeClr val="lt1"/>
              </a:buClr>
              <a:buSzPts val="1400"/>
              <a:buFont typeface="Arial"/>
              <a:buChar char="●"/>
              <a:defRPr>
                <a:solidFill>
                  <a:schemeClr val="lt1"/>
                </a:solidFill>
              </a:defRPr>
            </a:lvl4pPr>
            <a:lvl5pPr marL="2286000" lvl="4" indent="-317500" rtl="0">
              <a:lnSpc>
                <a:spcPct val="115000"/>
              </a:lnSpc>
              <a:spcBef>
                <a:spcPts val="0"/>
              </a:spcBef>
              <a:spcAft>
                <a:spcPts val="0"/>
              </a:spcAft>
              <a:buClr>
                <a:schemeClr val="lt1"/>
              </a:buClr>
              <a:buSzPts val="1400"/>
              <a:buFont typeface="Arial"/>
              <a:buChar char="○"/>
              <a:defRPr>
                <a:solidFill>
                  <a:schemeClr val="lt1"/>
                </a:solidFill>
              </a:defRPr>
            </a:lvl5pPr>
            <a:lvl6pPr marL="2743200" lvl="5" indent="-317500" rtl="0">
              <a:lnSpc>
                <a:spcPct val="115000"/>
              </a:lnSpc>
              <a:spcBef>
                <a:spcPts val="0"/>
              </a:spcBef>
              <a:spcAft>
                <a:spcPts val="0"/>
              </a:spcAft>
              <a:buClr>
                <a:schemeClr val="lt1"/>
              </a:buClr>
              <a:buSzPts val="1400"/>
              <a:buFont typeface="Arial"/>
              <a:buChar char="■"/>
              <a:defRPr>
                <a:solidFill>
                  <a:schemeClr val="lt1"/>
                </a:solidFill>
              </a:defRPr>
            </a:lvl6pPr>
            <a:lvl7pPr marL="3200400" lvl="6" indent="-317500" rtl="0">
              <a:lnSpc>
                <a:spcPct val="115000"/>
              </a:lnSpc>
              <a:spcBef>
                <a:spcPts val="0"/>
              </a:spcBef>
              <a:spcAft>
                <a:spcPts val="0"/>
              </a:spcAft>
              <a:buClr>
                <a:schemeClr val="lt1"/>
              </a:buClr>
              <a:buSzPts val="1400"/>
              <a:buFont typeface="Arial"/>
              <a:buChar char="●"/>
              <a:defRPr>
                <a:solidFill>
                  <a:schemeClr val="lt1"/>
                </a:solidFill>
              </a:defRPr>
            </a:lvl7pPr>
            <a:lvl8pPr marL="3657600" lvl="7" indent="-317500" rtl="0">
              <a:lnSpc>
                <a:spcPct val="115000"/>
              </a:lnSpc>
              <a:spcBef>
                <a:spcPts val="0"/>
              </a:spcBef>
              <a:spcAft>
                <a:spcPts val="0"/>
              </a:spcAft>
              <a:buClr>
                <a:schemeClr val="lt1"/>
              </a:buClr>
              <a:buSzPts val="1400"/>
              <a:buFont typeface="Arial"/>
              <a:buChar char="○"/>
              <a:defRPr>
                <a:solidFill>
                  <a:schemeClr val="lt1"/>
                </a:solidFill>
              </a:defRPr>
            </a:lvl8pPr>
            <a:lvl9pPr marL="4114800" lvl="8" indent="-317500" rtl="0">
              <a:lnSpc>
                <a:spcPct val="115000"/>
              </a:lnSpc>
              <a:spcBef>
                <a:spcPts val="0"/>
              </a:spcBef>
              <a:spcAft>
                <a:spcPts val="0"/>
              </a:spcAft>
              <a:buClr>
                <a:schemeClr val="lt1"/>
              </a:buClr>
              <a:buSzPts val="1400"/>
              <a:buFont typeface="Arial"/>
              <a:buChar char="■"/>
              <a:defRPr>
                <a:solidFill>
                  <a:schemeClr val="lt1"/>
                </a:solidFill>
              </a:defRPr>
            </a:lvl9pPr>
          </a:lstStyle>
          <a:p>
            <a:endParaRPr/>
          </a:p>
        </p:txBody>
      </p:sp>
      <p:sp>
        <p:nvSpPr>
          <p:cNvPr id="32" name="Google Shape;32;p4"/>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1C1C1C"/>
            </a:gs>
            <a:gs pos="100000">
              <a:srgbClr val="426B6A"/>
            </a:gs>
          </a:gsLst>
          <a:lin ang="0" scaled="0"/>
        </a:gradFill>
        <a:effectLst/>
      </p:bgPr>
    </p:bg>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 name="Google Shape;45;p6"/>
          <p:cNvSpPr/>
          <p:nvPr/>
        </p:nvSpPr>
        <p:spPr>
          <a:xfrm>
            <a:off x="223205" y="230151"/>
            <a:ext cx="8697590" cy="4683176"/>
          </a:xfrm>
          <a:custGeom>
            <a:avLst/>
            <a:gdLst/>
            <a:ahLst/>
            <a:cxnLst/>
            <a:rect l="l" t="t" r="r" b="b"/>
            <a:pathLst>
              <a:path w="188801" h="101659" fill="none" extrusionOk="0">
                <a:moveTo>
                  <a:pt x="188801" y="101659"/>
                </a:moveTo>
                <a:lnTo>
                  <a:pt x="103793" y="101659"/>
                </a:lnTo>
                <a:lnTo>
                  <a:pt x="97659" y="97506"/>
                </a:lnTo>
                <a:lnTo>
                  <a:pt x="64894" y="97506"/>
                </a:lnTo>
                <a:lnTo>
                  <a:pt x="58424" y="101659"/>
                </a:lnTo>
                <a:lnTo>
                  <a:pt x="4673" y="101659"/>
                </a:lnTo>
                <a:lnTo>
                  <a:pt x="4673" y="95462"/>
                </a:lnTo>
                <a:lnTo>
                  <a:pt x="4777" y="89099"/>
                </a:lnTo>
                <a:lnTo>
                  <a:pt x="4777" y="65081"/>
                </a:lnTo>
                <a:lnTo>
                  <a:pt x="1" y="58877"/>
                </a:lnTo>
                <a:lnTo>
                  <a:pt x="1" y="9503"/>
                </a:lnTo>
                <a:lnTo>
                  <a:pt x="9861" y="1"/>
                </a:lnTo>
                <a:lnTo>
                  <a:pt x="188801" y="1"/>
                </a:lnTo>
                <a:lnTo>
                  <a:pt x="188801" y="16834"/>
                </a:lnTo>
                <a:lnTo>
                  <a:pt x="184905" y="22864"/>
                </a:lnTo>
                <a:lnTo>
                  <a:pt x="184905" y="46562"/>
                </a:lnTo>
                <a:lnTo>
                  <a:pt x="188801" y="52688"/>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rot="5400000">
            <a:off x="-577123" y="4241717"/>
            <a:ext cx="1672852" cy="143201"/>
            <a:chOff x="7239530" y="753659"/>
            <a:chExt cx="1672852" cy="143201"/>
          </a:xfrm>
        </p:grpSpPr>
        <p:sp>
          <p:nvSpPr>
            <p:cNvPr id="47" name="Google Shape;47;p6"/>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rgbClr val="1C1C1C"/>
            </a:gs>
            <a:gs pos="100000">
              <a:srgbClr val="426B6A"/>
            </a:gs>
          </a:gsLst>
          <a:lin ang="0" scaled="0"/>
        </a:gradFill>
        <a:effectLst/>
      </p:bgPr>
    </p:bg>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2391900" y="1179450"/>
            <a:ext cx="4360200" cy="13464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lt1"/>
              </a:buClr>
              <a:buSzPts val="3600"/>
              <a:buNone/>
              <a:defRPr sz="100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62" name="Google Shape;62;p9"/>
          <p:cNvSpPr txBox="1">
            <a:spLocks noGrp="1"/>
          </p:cNvSpPr>
          <p:nvPr>
            <p:ph type="subTitle" idx="1"/>
          </p:nvPr>
        </p:nvSpPr>
        <p:spPr>
          <a:xfrm>
            <a:off x="2391900" y="2678250"/>
            <a:ext cx="4360200" cy="1285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63" name="Google Shape;63;p9"/>
          <p:cNvSpPr txBox="1">
            <a:spLocks noGrp="1"/>
          </p:cNvSpPr>
          <p:nvPr>
            <p:ph type="sldNum" idx="12"/>
          </p:nvPr>
        </p:nvSpPr>
        <p:spPr>
          <a:xfrm>
            <a:off x="7875300" y="4438415"/>
            <a:ext cx="548700" cy="170400"/>
          </a:xfrm>
          <a:prstGeom prst="rect">
            <a:avLst/>
          </a:prstGeom>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lvl1pPr lvl="0" rtl="0">
              <a:buNone/>
              <a:defRPr sz="1600"/>
            </a:lvl1pPr>
            <a:lvl2pPr lvl="1" rtl="0">
              <a:buNone/>
              <a:defRPr sz="1600"/>
            </a:lvl2pPr>
            <a:lvl3pPr lvl="2" rtl="0">
              <a:buNone/>
              <a:defRPr sz="1600"/>
            </a:lvl3pPr>
            <a:lvl4pPr lvl="3" rtl="0">
              <a:buNone/>
              <a:defRPr sz="1600"/>
            </a:lvl4pPr>
            <a:lvl5pPr lvl="4" rtl="0">
              <a:buNone/>
              <a:defRPr sz="1600"/>
            </a:lvl5pPr>
            <a:lvl6pPr lvl="5" rtl="0">
              <a:buNone/>
              <a:defRPr sz="1600"/>
            </a:lvl6pPr>
            <a:lvl7pPr lvl="6" rtl="0">
              <a:buNone/>
              <a:defRPr sz="1600"/>
            </a:lvl7pPr>
            <a:lvl8pPr lvl="7" rtl="0">
              <a:buNone/>
              <a:defRPr sz="1600"/>
            </a:lvl8pPr>
            <a:lvl9pPr lvl="8" rtl="0">
              <a:buNone/>
              <a:defRPr sz="1600"/>
            </a:lvl9pPr>
          </a:lstStyle>
          <a:p>
            <a:pPr marL="0" lvl="0" indent="0" algn="r" rtl="0">
              <a:spcBef>
                <a:spcPts val="0"/>
              </a:spcBef>
              <a:spcAft>
                <a:spcPts val="0"/>
              </a:spcAft>
              <a:buNone/>
            </a:pPr>
            <a:r>
              <a:rPr lang="en"/>
              <a:t>00</a:t>
            </a:r>
            <a:fld id="{00000000-1234-1234-1234-123412341234}" type="slidenum">
              <a:rPr lang="en"/>
              <a:t>‹#›</a:t>
            </a:fld>
            <a:endParaRPr/>
          </a:p>
        </p:txBody>
      </p:sp>
      <p:sp>
        <p:nvSpPr>
          <p:cNvPr id="64" name="Google Shape;64;p9"/>
          <p:cNvSpPr/>
          <p:nvPr/>
        </p:nvSpPr>
        <p:spPr>
          <a:xfrm rot="10800000" flipH="1">
            <a:off x="223205" y="228726"/>
            <a:ext cx="8697590" cy="4683176"/>
          </a:xfrm>
          <a:custGeom>
            <a:avLst/>
            <a:gdLst/>
            <a:ahLst/>
            <a:cxnLst/>
            <a:rect l="l" t="t" r="r" b="b"/>
            <a:pathLst>
              <a:path w="188801" h="101659" fill="none" extrusionOk="0">
                <a:moveTo>
                  <a:pt x="188801" y="101659"/>
                </a:moveTo>
                <a:lnTo>
                  <a:pt x="103793" y="101659"/>
                </a:lnTo>
                <a:lnTo>
                  <a:pt x="97659" y="97506"/>
                </a:lnTo>
                <a:lnTo>
                  <a:pt x="64894" y="97506"/>
                </a:lnTo>
                <a:lnTo>
                  <a:pt x="58424" y="101659"/>
                </a:lnTo>
                <a:lnTo>
                  <a:pt x="4673" y="101659"/>
                </a:lnTo>
                <a:lnTo>
                  <a:pt x="4673" y="95462"/>
                </a:lnTo>
                <a:lnTo>
                  <a:pt x="4777" y="89099"/>
                </a:lnTo>
                <a:lnTo>
                  <a:pt x="4777" y="65081"/>
                </a:lnTo>
                <a:lnTo>
                  <a:pt x="1" y="58877"/>
                </a:lnTo>
                <a:lnTo>
                  <a:pt x="1" y="9503"/>
                </a:lnTo>
                <a:lnTo>
                  <a:pt x="9861" y="1"/>
                </a:lnTo>
                <a:lnTo>
                  <a:pt x="188801" y="1"/>
                </a:lnTo>
                <a:lnTo>
                  <a:pt x="188801" y="16834"/>
                </a:lnTo>
                <a:lnTo>
                  <a:pt x="184905" y="22864"/>
                </a:lnTo>
                <a:lnTo>
                  <a:pt x="184905" y="46562"/>
                </a:lnTo>
                <a:lnTo>
                  <a:pt x="188801" y="52688"/>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9"/>
          <p:cNvGrpSpPr/>
          <p:nvPr/>
        </p:nvGrpSpPr>
        <p:grpSpPr>
          <a:xfrm rot="-5400000">
            <a:off x="-577123" y="764817"/>
            <a:ext cx="1672852" cy="143201"/>
            <a:chOff x="7239530" y="753659"/>
            <a:chExt cx="1672852" cy="143201"/>
          </a:xfrm>
        </p:grpSpPr>
        <p:sp>
          <p:nvSpPr>
            <p:cNvPr id="66" name="Google Shape;66;p9"/>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gradFill>
          <a:gsLst>
            <a:gs pos="0">
              <a:srgbClr val="1C1C1C"/>
            </a:gs>
            <a:gs pos="100000">
              <a:srgbClr val="426B6A"/>
            </a:gs>
          </a:gsLst>
          <a:lin ang="0" scaled="0"/>
        </a:gradFill>
        <a:effectLst/>
      </p:bgPr>
    </p:bg>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1360500" y="2513000"/>
            <a:ext cx="6423000" cy="91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60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 name="Google Shape;103;p16"/>
          <p:cNvSpPr txBox="1">
            <a:spLocks noGrp="1"/>
          </p:cNvSpPr>
          <p:nvPr>
            <p:ph type="title" idx="2" hasCustomPrompt="1"/>
          </p:nvPr>
        </p:nvSpPr>
        <p:spPr>
          <a:xfrm>
            <a:off x="3657600" y="1269375"/>
            <a:ext cx="1828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4" name="Google Shape;104;p16"/>
          <p:cNvSpPr txBox="1">
            <a:spLocks noGrp="1"/>
          </p:cNvSpPr>
          <p:nvPr>
            <p:ph type="subTitle" idx="1"/>
          </p:nvPr>
        </p:nvSpPr>
        <p:spPr>
          <a:xfrm>
            <a:off x="1360500" y="3427400"/>
            <a:ext cx="6423000" cy="41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6"/>
          <p:cNvSpPr txBox="1">
            <a:spLocks noGrp="1"/>
          </p:cNvSpPr>
          <p:nvPr>
            <p:ph type="sldNum" idx="12"/>
          </p:nvPr>
        </p:nvSpPr>
        <p:spPr>
          <a:xfrm>
            <a:off x="7875300" y="4438415"/>
            <a:ext cx="548700" cy="170400"/>
          </a:xfrm>
          <a:prstGeom prst="rect">
            <a:avLst/>
          </a:prstGeom>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lvl1pPr lvl="0" rtl="0">
              <a:buNone/>
              <a:defRPr sz="1600"/>
            </a:lvl1pPr>
            <a:lvl2pPr lvl="1" rtl="0">
              <a:buNone/>
              <a:defRPr sz="1600"/>
            </a:lvl2pPr>
            <a:lvl3pPr lvl="2" rtl="0">
              <a:buNone/>
              <a:defRPr sz="1600"/>
            </a:lvl3pPr>
            <a:lvl4pPr lvl="3" rtl="0">
              <a:buNone/>
              <a:defRPr sz="1600"/>
            </a:lvl4pPr>
            <a:lvl5pPr lvl="4" rtl="0">
              <a:buNone/>
              <a:defRPr sz="1600"/>
            </a:lvl5pPr>
            <a:lvl6pPr lvl="5" rtl="0">
              <a:buNone/>
              <a:defRPr sz="1600"/>
            </a:lvl6pPr>
            <a:lvl7pPr lvl="6" rtl="0">
              <a:buNone/>
              <a:defRPr sz="1600"/>
            </a:lvl7pPr>
            <a:lvl8pPr lvl="7" rtl="0">
              <a:buNone/>
              <a:defRPr sz="1600"/>
            </a:lvl8pPr>
            <a:lvl9pPr lvl="8" rtl="0">
              <a:buNone/>
              <a:defRPr sz="1600"/>
            </a:lvl9pPr>
          </a:lstStyle>
          <a:p>
            <a:pPr marL="0" lvl="0" indent="0" algn="r" rtl="0">
              <a:spcBef>
                <a:spcPts val="0"/>
              </a:spcBef>
              <a:spcAft>
                <a:spcPts val="0"/>
              </a:spcAft>
              <a:buNone/>
            </a:pPr>
            <a:r>
              <a:rPr lang="en"/>
              <a:t>0</a:t>
            </a:r>
            <a:fld id="{00000000-1234-1234-1234-123412341234}" type="slidenum">
              <a:rPr lang="en"/>
              <a:t>‹#›</a:t>
            </a:fld>
            <a:endParaRPr/>
          </a:p>
        </p:txBody>
      </p:sp>
      <p:sp>
        <p:nvSpPr>
          <p:cNvPr id="106" name="Google Shape;106;p16"/>
          <p:cNvSpPr/>
          <p:nvPr/>
        </p:nvSpPr>
        <p:spPr>
          <a:xfrm>
            <a:off x="223297" y="228611"/>
            <a:ext cx="8697406" cy="4683406"/>
          </a:xfrm>
          <a:custGeom>
            <a:avLst/>
            <a:gdLst/>
            <a:ahLst/>
            <a:cxnLst/>
            <a:rect l="l" t="t" r="r" b="b"/>
            <a:pathLst>
              <a:path w="188797" h="101664" fill="none" extrusionOk="0">
                <a:moveTo>
                  <a:pt x="188796" y="101663"/>
                </a:moveTo>
                <a:lnTo>
                  <a:pt x="103793" y="101663"/>
                </a:lnTo>
                <a:lnTo>
                  <a:pt x="97659" y="97510"/>
                </a:lnTo>
                <a:lnTo>
                  <a:pt x="64890" y="97510"/>
                </a:lnTo>
                <a:lnTo>
                  <a:pt x="58419" y="101663"/>
                </a:lnTo>
                <a:lnTo>
                  <a:pt x="0" y="101663"/>
                </a:lnTo>
                <a:lnTo>
                  <a:pt x="0" y="76150"/>
                </a:lnTo>
                <a:lnTo>
                  <a:pt x="4777" y="69787"/>
                </a:lnTo>
                <a:lnTo>
                  <a:pt x="4777" y="45769"/>
                </a:lnTo>
                <a:lnTo>
                  <a:pt x="0" y="39568"/>
                </a:lnTo>
                <a:lnTo>
                  <a:pt x="0" y="9503"/>
                </a:lnTo>
                <a:lnTo>
                  <a:pt x="9856" y="1"/>
                </a:lnTo>
                <a:lnTo>
                  <a:pt x="188796" y="1"/>
                </a:lnTo>
                <a:lnTo>
                  <a:pt x="188796" y="16838"/>
                </a:lnTo>
                <a:lnTo>
                  <a:pt x="184905" y="22864"/>
                </a:lnTo>
                <a:lnTo>
                  <a:pt x="184905" y="46567"/>
                </a:lnTo>
                <a:lnTo>
                  <a:pt x="188796" y="52693"/>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rgbClr val="1C1C1C"/>
            </a:gs>
            <a:gs pos="100000">
              <a:srgbClr val="426B6A"/>
            </a:gs>
          </a:gsLst>
          <a:lin ang="0" scaled="0"/>
        </a:gradFill>
        <a:effectLst/>
      </p:bgPr>
    </p:bg>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1797416" y="1361775"/>
            <a:ext cx="2469000" cy="527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None/>
              <a:defRPr sz="25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5" name="Google Shape;115;p18"/>
          <p:cNvSpPr txBox="1">
            <a:spLocks noGrp="1"/>
          </p:cNvSpPr>
          <p:nvPr>
            <p:ph type="title" idx="2" hasCustomPrompt="1"/>
          </p:nvPr>
        </p:nvSpPr>
        <p:spPr>
          <a:xfrm>
            <a:off x="969400" y="1593369"/>
            <a:ext cx="633600" cy="704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18"/>
          <p:cNvSpPr txBox="1">
            <a:spLocks noGrp="1"/>
          </p:cNvSpPr>
          <p:nvPr>
            <p:ph type="subTitle" idx="1"/>
          </p:nvPr>
        </p:nvSpPr>
        <p:spPr>
          <a:xfrm>
            <a:off x="1797416" y="1891900"/>
            <a:ext cx="2469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7" name="Google Shape;117;p18"/>
          <p:cNvSpPr txBox="1">
            <a:spLocks noGrp="1"/>
          </p:cNvSpPr>
          <p:nvPr>
            <p:ph type="title" idx="3"/>
          </p:nvPr>
        </p:nvSpPr>
        <p:spPr>
          <a:xfrm>
            <a:off x="1797416" y="2972205"/>
            <a:ext cx="2472300" cy="527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None/>
              <a:defRPr sz="25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 name="Google Shape;118;p18"/>
          <p:cNvSpPr txBox="1">
            <a:spLocks noGrp="1"/>
          </p:cNvSpPr>
          <p:nvPr>
            <p:ph type="title" idx="4" hasCustomPrompt="1"/>
          </p:nvPr>
        </p:nvSpPr>
        <p:spPr>
          <a:xfrm>
            <a:off x="969400" y="3201113"/>
            <a:ext cx="633600" cy="704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8"/>
          <p:cNvSpPr txBox="1">
            <a:spLocks noGrp="1"/>
          </p:cNvSpPr>
          <p:nvPr>
            <p:ph type="subTitle" idx="5"/>
          </p:nvPr>
        </p:nvSpPr>
        <p:spPr>
          <a:xfrm>
            <a:off x="1797416" y="3499900"/>
            <a:ext cx="24723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0" name="Google Shape;120;p18"/>
          <p:cNvSpPr txBox="1">
            <a:spLocks noGrp="1"/>
          </p:cNvSpPr>
          <p:nvPr>
            <p:ph type="title" idx="6"/>
          </p:nvPr>
        </p:nvSpPr>
        <p:spPr>
          <a:xfrm>
            <a:off x="5768000" y="1359358"/>
            <a:ext cx="2472300" cy="527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None/>
              <a:defRPr sz="25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18"/>
          <p:cNvSpPr txBox="1">
            <a:spLocks noGrp="1"/>
          </p:cNvSpPr>
          <p:nvPr>
            <p:ph type="title" idx="7" hasCustomPrompt="1"/>
          </p:nvPr>
        </p:nvSpPr>
        <p:spPr>
          <a:xfrm>
            <a:off x="4931800" y="1593369"/>
            <a:ext cx="633600" cy="704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8"/>
          <p:cNvSpPr txBox="1">
            <a:spLocks noGrp="1"/>
          </p:cNvSpPr>
          <p:nvPr>
            <p:ph type="subTitle" idx="8"/>
          </p:nvPr>
        </p:nvSpPr>
        <p:spPr>
          <a:xfrm>
            <a:off x="5768000" y="1889487"/>
            <a:ext cx="24723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 name="Google Shape;123;p18"/>
          <p:cNvSpPr txBox="1">
            <a:spLocks noGrp="1"/>
          </p:cNvSpPr>
          <p:nvPr>
            <p:ph type="title" idx="9"/>
          </p:nvPr>
        </p:nvSpPr>
        <p:spPr>
          <a:xfrm>
            <a:off x="5768000" y="2972205"/>
            <a:ext cx="2472300" cy="527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None/>
              <a:defRPr sz="25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4" name="Google Shape;124;p18"/>
          <p:cNvSpPr txBox="1">
            <a:spLocks noGrp="1"/>
          </p:cNvSpPr>
          <p:nvPr>
            <p:ph type="title" idx="13" hasCustomPrompt="1"/>
          </p:nvPr>
        </p:nvSpPr>
        <p:spPr>
          <a:xfrm>
            <a:off x="4931800" y="3201113"/>
            <a:ext cx="633600" cy="704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8"/>
          <p:cNvSpPr txBox="1">
            <a:spLocks noGrp="1"/>
          </p:cNvSpPr>
          <p:nvPr>
            <p:ph type="subTitle" idx="14"/>
          </p:nvPr>
        </p:nvSpPr>
        <p:spPr>
          <a:xfrm>
            <a:off x="5768000" y="3499900"/>
            <a:ext cx="24723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6" name="Google Shape;126;p18"/>
          <p:cNvSpPr txBox="1">
            <a:spLocks noGrp="1"/>
          </p:cNvSpPr>
          <p:nvPr>
            <p:ph type="title" idx="15"/>
          </p:nvPr>
        </p:nvSpPr>
        <p:spPr>
          <a:xfrm>
            <a:off x="720000" y="539998"/>
            <a:ext cx="7704000" cy="4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7" name="Google Shape;127;p18"/>
          <p:cNvSpPr txBox="1">
            <a:spLocks noGrp="1"/>
          </p:cNvSpPr>
          <p:nvPr>
            <p:ph type="sldNum" idx="12"/>
          </p:nvPr>
        </p:nvSpPr>
        <p:spPr>
          <a:xfrm>
            <a:off x="7875300" y="4438415"/>
            <a:ext cx="548700" cy="170400"/>
          </a:xfrm>
          <a:prstGeom prst="rect">
            <a:avLst/>
          </a:prstGeom>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lvl1pPr lvl="0" rtl="0">
              <a:buNone/>
              <a:defRPr sz="1600"/>
            </a:lvl1pPr>
            <a:lvl2pPr lvl="1" rtl="0">
              <a:buNone/>
              <a:defRPr sz="1600"/>
            </a:lvl2pPr>
            <a:lvl3pPr lvl="2" rtl="0">
              <a:buNone/>
              <a:defRPr sz="1600"/>
            </a:lvl3pPr>
            <a:lvl4pPr lvl="3" rtl="0">
              <a:buNone/>
              <a:defRPr sz="1600"/>
            </a:lvl4pPr>
            <a:lvl5pPr lvl="4" rtl="0">
              <a:buNone/>
              <a:defRPr sz="1600"/>
            </a:lvl5pPr>
            <a:lvl6pPr lvl="5" rtl="0">
              <a:buNone/>
              <a:defRPr sz="1600"/>
            </a:lvl6pPr>
            <a:lvl7pPr lvl="6" rtl="0">
              <a:buNone/>
              <a:defRPr sz="1600"/>
            </a:lvl7pPr>
            <a:lvl8pPr lvl="7" rtl="0">
              <a:buNone/>
              <a:defRPr sz="1600"/>
            </a:lvl8pPr>
            <a:lvl9pPr lvl="8" rtl="0">
              <a:buNone/>
              <a:defRPr sz="1600"/>
            </a:lvl9pPr>
          </a:lstStyle>
          <a:p>
            <a:pPr marL="0" lvl="0" indent="0" algn="r" rtl="0">
              <a:spcBef>
                <a:spcPts val="0"/>
              </a:spcBef>
              <a:spcAft>
                <a:spcPts val="0"/>
              </a:spcAft>
              <a:buNone/>
            </a:pPr>
            <a:r>
              <a:rPr lang="en"/>
              <a:t>00</a:t>
            </a:r>
            <a:fld id="{00000000-1234-1234-1234-123412341234}" type="slidenum">
              <a:rPr lang="en"/>
              <a:t>‹#›</a:t>
            </a:fld>
            <a:endParaRPr/>
          </a:p>
        </p:txBody>
      </p:sp>
      <p:sp>
        <p:nvSpPr>
          <p:cNvPr id="128" name="Google Shape;128;p18"/>
          <p:cNvSpPr/>
          <p:nvPr/>
        </p:nvSpPr>
        <p:spPr>
          <a:xfrm>
            <a:off x="223297" y="228611"/>
            <a:ext cx="8697406" cy="4683406"/>
          </a:xfrm>
          <a:custGeom>
            <a:avLst/>
            <a:gdLst/>
            <a:ahLst/>
            <a:cxnLst/>
            <a:rect l="l" t="t" r="r" b="b"/>
            <a:pathLst>
              <a:path w="188797" h="101664" fill="none" extrusionOk="0">
                <a:moveTo>
                  <a:pt x="188796" y="101663"/>
                </a:moveTo>
                <a:lnTo>
                  <a:pt x="103793" y="101663"/>
                </a:lnTo>
                <a:lnTo>
                  <a:pt x="97659" y="97510"/>
                </a:lnTo>
                <a:lnTo>
                  <a:pt x="64890" y="97510"/>
                </a:lnTo>
                <a:lnTo>
                  <a:pt x="58419" y="101663"/>
                </a:lnTo>
                <a:lnTo>
                  <a:pt x="0" y="101663"/>
                </a:lnTo>
                <a:lnTo>
                  <a:pt x="0" y="76150"/>
                </a:lnTo>
                <a:lnTo>
                  <a:pt x="4777" y="69787"/>
                </a:lnTo>
                <a:lnTo>
                  <a:pt x="4777" y="45769"/>
                </a:lnTo>
                <a:lnTo>
                  <a:pt x="0" y="39568"/>
                </a:lnTo>
                <a:lnTo>
                  <a:pt x="0" y="9503"/>
                </a:lnTo>
                <a:lnTo>
                  <a:pt x="9856" y="1"/>
                </a:lnTo>
                <a:lnTo>
                  <a:pt x="188796" y="1"/>
                </a:lnTo>
                <a:lnTo>
                  <a:pt x="188796" y="16838"/>
                </a:lnTo>
                <a:lnTo>
                  <a:pt x="184905" y="22864"/>
                </a:lnTo>
                <a:lnTo>
                  <a:pt x="184905" y="46567"/>
                </a:lnTo>
                <a:lnTo>
                  <a:pt x="188796" y="52693"/>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rgbClr val="1C1C1C"/>
            </a:gs>
            <a:gs pos="100000">
              <a:srgbClr val="426B6A"/>
            </a:gs>
          </a:gsLst>
          <a:lin ang="0" scaled="0"/>
        </a:gradFill>
        <a:effectLst/>
      </p:bgPr>
    </p:bg>
    <p:spTree>
      <p:nvGrpSpPr>
        <p:cNvPr id="1" name="Shape 293"/>
        <p:cNvGrpSpPr/>
        <p:nvPr/>
      </p:nvGrpSpPr>
      <p:grpSpPr>
        <a:xfrm>
          <a:off x="0" y="0"/>
          <a:ext cx="0" cy="0"/>
          <a:chOff x="0" y="0"/>
          <a:chExt cx="0" cy="0"/>
        </a:xfrm>
      </p:grpSpPr>
      <p:sp>
        <p:nvSpPr>
          <p:cNvPr id="294" name="Google Shape;294;p36"/>
          <p:cNvSpPr/>
          <p:nvPr/>
        </p:nvSpPr>
        <p:spPr>
          <a:xfrm rot="10800000" flipH="1">
            <a:off x="228611" y="228726"/>
            <a:ext cx="8697590" cy="4683176"/>
          </a:xfrm>
          <a:custGeom>
            <a:avLst/>
            <a:gdLst/>
            <a:ahLst/>
            <a:cxnLst/>
            <a:rect l="l" t="t" r="r" b="b"/>
            <a:pathLst>
              <a:path w="188801" h="101659" fill="none" extrusionOk="0">
                <a:moveTo>
                  <a:pt x="188801" y="101659"/>
                </a:moveTo>
                <a:lnTo>
                  <a:pt x="103793" y="101659"/>
                </a:lnTo>
                <a:lnTo>
                  <a:pt x="97659" y="97506"/>
                </a:lnTo>
                <a:lnTo>
                  <a:pt x="64894" y="97506"/>
                </a:lnTo>
                <a:lnTo>
                  <a:pt x="58424" y="101659"/>
                </a:lnTo>
                <a:lnTo>
                  <a:pt x="4673" y="101659"/>
                </a:lnTo>
                <a:lnTo>
                  <a:pt x="4673" y="95462"/>
                </a:lnTo>
                <a:lnTo>
                  <a:pt x="4777" y="89099"/>
                </a:lnTo>
                <a:lnTo>
                  <a:pt x="4777" y="65081"/>
                </a:lnTo>
                <a:lnTo>
                  <a:pt x="1" y="58877"/>
                </a:lnTo>
                <a:lnTo>
                  <a:pt x="1" y="9503"/>
                </a:lnTo>
                <a:lnTo>
                  <a:pt x="9861" y="1"/>
                </a:lnTo>
                <a:lnTo>
                  <a:pt x="188801" y="1"/>
                </a:lnTo>
                <a:lnTo>
                  <a:pt x="188801" y="16834"/>
                </a:lnTo>
                <a:lnTo>
                  <a:pt x="184905" y="22864"/>
                </a:lnTo>
                <a:lnTo>
                  <a:pt x="184905" y="46562"/>
                </a:lnTo>
                <a:lnTo>
                  <a:pt x="188801" y="52688"/>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36"/>
          <p:cNvGrpSpPr/>
          <p:nvPr/>
        </p:nvGrpSpPr>
        <p:grpSpPr>
          <a:xfrm rot="5400000" flipH="1">
            <a:off x="-577123" y="764951"/>
            <a:ext cx="1672852" cy="143201"/>
            <a:chOff x="7239530" y="753659"/>
            <a:chExt cx="1672852" cy="143201"/>
          </a:xfrm>
        </p:grpSpPr>
        <p:sp>
          <p:nvSpPr>
            <p:cNvPr id="296" name="Google Shape;296;p36"/>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6"/>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31645"/>
            <a:ext cx="7704000" cy="64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1pPr>
            <a:lvl2pPr lvl="1"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1pPr>
            <a:lvl2pPr marL="914400" lvl="1"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2pPr>
            <a:lvl3pPr marL="1371600" lvl="2"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3pPr>
            <a:lvl4pPr marL="1828800" lvl="3"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4pPr>
            <a:lvl5pPr marL="2286000" lvl="4"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5pPr>
            <a:lvl6pPr marL="2743200" lvl="5"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6pPr>
            <a:lvl7pPr marL="3200400" lvl="6"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7pPr>
            <a:lvl8pPr marL="3657600" lvl="7"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8pPr>
            <a:lvl9pPr marL="4114800" lvl="8" indent="-317500">
              <a:lnSpc>
                <a:spcPct val="100000"/>
              </a:lnSpc>
              <a:spcBef>
                <a:spcPts val="1600"/>
              </a:spcBef>
              <a:spcAft>
                <a:spcPts val="1600"/>
              </a:spcAft>
              <a:buClr>
                <a:schemeClr val="dk1"/>
              </a:buClr>
              <a:buSzPts val="1400"/>
              <a:buFont typeface="Inconsolata"/>
              <a:buChar char="■"/>
              <a:defRPr>
                <a:solidFill>
                  <a:schemeClr val="dk1"/>
                </a:solidFill>
                <a:latin typeface="Inconsolata"/>
                <a:ea typeface="Inconsolata"/>
                <a:cs typeface="Inconsolata"/>
                <a:sym typeface="Inconsolata"/>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accent2"/>
                </a:solidFill>
                <a:latin typeface="Inconsolata"/>
                <a:ea typeface="Inconsolata"/>
                <a:cs typeface="Inconsolata"/>
                <a:sym typeface="Inconsolata"/>
              </a:defRPr>
            </a:lvl1pPr>
            <a:lvl2pPr lvl="1" algn="r" rtl="0">
              <a:buNone/>
              <a:defRPr sz="1300">
                <a:solidFill>
                  <a:schemeClr val="accent2"/>
                </a:solidFill>
                <a:latin typeface="Inconsolata"/>
                <a:ea typeface="Inconsolata"/>
                <a:cs typeface="Inconsolata"/>
                <a:sym typeface="Inconsolata"/>
              </a:defRPr>
            </a:lvl2pPr>
            <a:lvl3pPr lvl="2" algn="r" rtl="0">
              <a:buNone/>
              <a:defRPr sz="1300">
                <a:solidFill>
                  <a:schemeClr val="accent2"/>
                </a:solidFill>
                <a:latin typeface="Inconsolata"/>
                <a:ea typeface="Inconsolata"/>
                <a:cs typeface="Inconsolata"/>
                <a:sym typeface="Inconsolata"/>
              </a:defRPr>
            </a:lvl3pPr>
            <a:lvl4pPr lvl="3" algn="r" rtl="0">
              <a:buNone/>
              <a:defRPr sz="1300">
                <a:solidFill>
                  <a:schemeClr val="accent2"/>
                </a:solidFill>
                <a:latin typeface="Inconsolata"/>
                <a:ea typeface="Inconsolata"/>
                <a:cs typeface="Inconsolata"/>
                <a:sym typeface="Inconsolata"/>
              </a:defRPr>
            </a:lvl4pPr>
            <a:lvl5pPr lvl="4" algn="r" rtl="0">
              <a:buNone/>
              <a:defRPr sz="1300">
                <a:solidFill>
                  <a:schemeClr val="accent2"/>
                </a:solidFill>
                <a:latin typeface="Inconsolata"/>
                <a:ea typeface="Inconsolata"/>
                <a:cs typeface="Inconsolata"/>
                <a:sym typeface="Inconsolata"/>
              </a:defRPr>
            </a:lvl5pPr>
            <a:lvl6pPr lvl="5" algn="r" rtl="0">
              <a:buNone/>
              <a:defRPr sz="1300">
                <a:solidFill>
                  <a:schemeClr val="accent2"/>
                </a:solidFill>
                <a:latin typeface="Inconsolata"/>
                <a:ea typeface="Inconsolata"/>
                <a:cs typeface="Inconsolata"/>
                <a:sym typeface="Inconsolata"/>
              </a:defRPr>
            </a:lvl6pPr>
            <a:lvl7pPr lvl="6" algn="r" rtl="0">
              <a:buNone/>
              <a:defRPr sz="1300">
                <a:solidFill>
                  <a:schemeClr val="accent2"/>
                </a:solidFill>
                <a:latin typeface="Inconsolata"/>
                <a:ea typeface="Inconsolata"/>
                <a:cs typeface="Inconsolata"/>
                <a:sym typeface="Inconsolata"/>
              </a:defRPr>
            </a:lvl7pPr>
            <a:lvl8pPr lvl="7" algn="r" rtl="0">
              <a:buNone/>
              <a:defRPr sz="1300">
                <a:solidFill>
                  <a:schemeClr val="accent2"/>
                </a:solidFill>
                <a:latin typeface="Inconsolata"/>
                <a:ea typeface="Inconsolata"/>
                <a:cs typeface="Inconsolata"/>
                <a:sym typeface="Inconsolata"/>
              </a:defRPr>
            </a:lvl8pPr>
            <a:lvl9pPr lvl="8" algn="r" rtl="0">
              <a:buNone/>
              <a:defRPr sz="1300">
                <a:solidFill>
                  <a:schemeClr val="accent2"/>
                </a:solidFill>
                <a:latin typeface="Inconsolata"/>
                <a:ea typeface="Inconsolata"/>
                <a:cs typeface="Inconsolata"/>
                <a:sym typeface="Inconsolat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62" r:id="rId7"/>
    <p:sldLayoutId id="2147483664" r:id="rId8"/>
    <p:sldLayoutId id="2147483682" r:id="rId9"/>
    <p:sldLayoutId id="214748368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9000">
              <a:schemeClr val="tx1"/>
            </a:gs>
            <a:gs pos="100000">
              <a:srgbClr val="426B6A"/>
            </a:gs>
          </a:gsLst>
          <a:lin ang="0" scaled="0"/>
        </a:gradFill>
        <a:effectLst/>
      </p:bgPr>
    </p:bg>
    <p:spTree>
      <p:nvGrpSpPr>
        <p:cNvPr id="1" name="Shape 312"/>
        <p:cNvGrpSpPr/>
        <p:nvPr/>
      </p:nvGrpSpPr>
      <p:grpSpPr>
        <a:xfrm>
          <a:off x="0" y="0"/>
          <a:ext cx="0" cy="0"/>
          <a:chOff x="0" y="0"/>
          <a:chExt cx="0" cy="0"/>
        </a:xfrm>
      </p:grpSpPr>
      <p:sp>
        <p:nvSpPr>
          <p:cNvPr id="313" name="Google Shape;313;p41"/>
          <p:cNvSpPr txBox="1">
            <a:spLocks noGrp="1"/>
          </p:cNvSpPr>
          <p:nvPr>
            <p:ph type="ctrTitle"/>
          </p:nvPr>
        </p:nvSpPr>
        <p:spPr/>
        <p:txBody>
          <a:bodyPr/>
          <a:lstStyle/>
          <a:p>
            <a:pPr lvl="0"/>
            <a:r>
              <a:rPr lang="en-IN" sz="4800" dirty="0" err="1"/>
              <a:t>AutoGeneration</a:t>
            </a:r>
            <a:r>
              <a:rPr lang="en-IN" sz="4800" dirty="0"/>
              <a:t> Of </a:t>
            </a:r>
            <a:br>
              <a:rPr lang="en-IN" sz="4800" dirty="0"/>
            </a:br>
            <a:r>
              <a:rPr lang="en-IN" sz="4800" dirty="0"/>
              <a:t>C code…</a:t>
            </a:r>
          </a:p>
        </p:txBody>
      </p:sp>
      <p:sp>
        <p:nvSpPr>
          <p:cNvPr id="314" name="Google Shape;314;p41"/>
          <p:cNvSpPr txBox="1">
            <a:spLocks noGrp="1"/>
          </p:cNvSpPr>
          <p:nvPr>
            <p:ph type="subTitle" idx="1"/>
          </p:nvPr>
        </p:nvSpPr>
        <p:spPr/>
        <p:txBody>
          <a:bodyPr/>
          <a:lstStyle/>
          <a:p>
            <a:pPr lvl="0"/>
            <a:r>
              <a:rPr lang="en-IN" dirty="0"/>
              <a:t>BY,</a:t>
            </a:r>
          </a:p>
          <a:p>
            <a:pPr lvl="0"/>
            <a:r>
              <a:rPr lang="en-IN" dirty="0"/>
              <a:t>Anushka Londhe(RA2011003010463)</a:t>
            </a:r>
          </a:p>
          <a:p>
            <a:pPr lvl="0"/>
            <a:r>
              <a:rPr lang="en-IN" dirty="0" err="1"/>
              <a:t>Jogeswar</a:t>
            </a:r>
            <a:r>
              <a:rPr lang="en-IN" dirty="0"/>
              <a:t> </a:t>
            </a:r>
            <a:r>
              <a:rPr lang="en-IN" dirty="0" err="1"/>
              <a:t>Panigrahi</a:t>
            </a:r>
            <a:r>
              <a:rPr lang="en-IN" dirty="0"/>
              <a:t>(RA2011003010470)</a:t>
            </a:r>
          </a:p>
        </p:txBody>
      </p:sp>
      <p:sp>
        <p:nvSpPr>
          <p:cNvPr id="315" name="Google Shape;315;p41"/>
          <p:cNvSpPr txBox="1">
            <a:spLocks noGrp="1"/>
          </p:cNvSpPr>
          <p:nvPr>
            <p:ph type="sldNum" idx="12"/>
          </p:nvPr>
        </p:nvSpPr>
        <p:spPr/>
        <p:txBody>
          <a:bodyPr/>
          <a:lstStyle/>
          <a:p>
            <a:pPr lvl="0"/>
            <a:r>
              <a:rPr lang="en" dirty="0"/>
              <a:t>00</a:t>
            </a:r>
            <a:fld id="{00000000-1234-1234-1234-123412341234}" type="slidenum">
              <a:rPr lang="en"/>
              <a:pPr lvl="0"/>
              <a:t>1</a:t>
            </a:fld>
            <a:endParaRPr dirty="0"/>
          </a:p>
        </p:txBody>
      </p:sp>
      <p:sp>
        <p:nvSpPr>
          <p:cNvPr id="316" name="Google Shape;316;p41"/>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1"/>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1"/>
          <p:cNvSpPr/>
          <p:nvPr/>
        </p:nvSpPr>
        <p:spPr>
          <a:xfrm>
            <a:off x="6544825" y="443842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C1C1C"/>
            </a:gs>
            <a:gs pos="0">
              <a:schemeClr val="accent6"/>
            </a:gs>
          </a:gsLst>
          <a:lin ang="0" scaled="0"/>
        </a:gradFill>
        <a:effectLst/>
      </p:bgPr>
    </p:bg>
    <p:spTree>
      <p:nvGrpSpPr>
        <p:cNvPr id="1" name="Shape 322"/>
        <p:cNvGrpSpPr/>
        <p:nvPr/>
      </p:nvGrpSpPr>
      <p:grpSpPr>
        <a:xfrm>
          <a:off x="0" y="0"/>
          <a:ext cx="0" cy="0"/>
          <a:chOff x="0" y="0"/>
          <a:chExt cx="0" cy="0"/>
        </a:xfrm>
      </p:grpSpPr>
      <p:grpSp>
        <p:nvGrpSpPr>
          <p:cNvPr id="327" name="Google Shape;327;p42"/>
          <p:cNvGrpSpPr/>
          <p:nvPr/>
        </p:nvGrpSpPr>
        <p:grpSpPr>
          <a:xfrm>
            <a:off x="7245103" y="404322"/>
            <a:ext cx="1672852" cy="271351"/>
            <a:chOff x="7239530" y="753659"/>
            <a:chExt cx="1672852" cy="271351"/>
          </a:xfrm>
          <a:solidFill>
            <a:schemeClr val="accent2">
              <a:lumMod val="75000"/>
            </a:schemeClr>
          </a:solidFill>
        </p:grpSpPr>
        <p:sp>
          <p:nvSpPr>
            <p:cNvPr id="328" name="Google Shape;328;p42"/>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p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2"/>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p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2"/>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p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2"/>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p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42"/>
          <p:cNvSpPr txBox="1">
            <a:spLocks noGrp="1"/>
          </p:cNvSpPr>
          <p:nvPr>
            <p:ph type="title"/>
          </p:nvPr>
        </p:nvSpPr>
        <p:spPr>
          <a:xfrm>
            <a:off x="719999" y="316022"/>
            <a:ext cx="7704000" cy="432900"/>
          </a:xfrm>
        </p:spPr>
        <p:txBody>
          <a:bodyPr/>
          <a:lstStyle/>
          <a:p>
            <a:pPr lvl="0" algn="l"/>
            <a:r>
              <a:rPr lang="en-IN" sz="2000" dirty="0">
                <a:solidFill>
                  <a:schemeClr val="bg2"/>
                </a:solidFill>
              </a:rPr>
              <a:t>Functionalities available…</a:t>
            </a:r>
          </a:p>
        </p:txBody>
      </p:sp>
      <p:graphicFrame>
        <p:nvGraphicFramePr>
          <p:cNvPr id="3" name="Diagram 2">
            <a:extLst>
              <a:ext uri="{FF2B5EF4-FFF2-40B4-BE49-F238E27FC236}">
                <a16:creationId xmlns:a16="http://schemas.microsoft.com/office/drawing/2014/main" id="{808085A9-6844-D554-8192-FF281248DDD6}"/>
              </a:ext>
            </a:extLst>
          </p:cNvPr>
          <p:cNvGraphicFramePr/>
          <p:nvPr>
            <p:extLst>
              <p:ext uri="{D42A27DB-BD31-4B8C-83A1-F6EECF244321}">
                <p14:modId xmlns:p14="http://schemas.microsoft.com/office/powerpoint/2010/main" val="2394192456"/>
              </p:ext>
            </p:extLst>
          </p:nvPr>
        </p:nvGraphicFramePr>
        <p:xfrm>
          <a:off x="1037770" y="675672"/>
          <a:ext cx="6809213" cy="4151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2239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29000">
              <a:srgbClr val="1C1C1C"/>
            </a:gs>
            <a:gs pos="100000">
              <a:srgbClr val="426B6A"/>
            </a:gs>
          </a:gsLst>
          <a:lin ang="0" scaled="0"/>
        </a:gradFill>
        <a:effectLst/>
      </p:bgPr>
    </p:bg>
    <p:spTree>
      <p:nvGrpSpPr>
        <p:cNvPr id="1" name="Shape 322"/>
        <p:cNvGrpSpPr/>
        <p:nvPr/>
      </p:nvGrpSpPr>
      <p:grpSpPr>
        <a:xfrm>
          <a:off x="0" y="0"/>
          <a:ext cx="0" cy="0"/>
          <a:chOff x="0" y="0"/>
          <a:chExt cx="0" cy="0"/>
        </a:xfrm>
      </p:grpSpPr>
      <p:sp>
        <p:nvSpPr>
          <p:cNvPr id="324" name="Google Shape;324;p42"/>
          <p:cNvSpPr txBox="1"/>
          <p:nvPr/>
        </p:nvSpPr>
        <p:spPr>
          <a:xfrm>
            <a:off x="720000" y="1203140"/>
            <a:ext cx="7836171" cy="34003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r>
              <a:rPr lang="en-US" b="1" dirty="0">
                <a:solidFill>
                  <a:schemeClr val="lt1"/>
                </a:solidFill>
                <a:latin typeface="Inconsolata"/>
                <a:ea typeface="Inconsolata"/>
                <a:cs typeface="Inconsolata"/>
                <a:sym typeface="Inconsolata"/>
              </a:rPr>
              <a:t>This converter has been constructed using lex and </a:t>
            </a:r>
            <a:r>
              <a:rPr lang="en-US" b="1" dirty="0" err="1">
                <a:solidFill>
                  <a:schemeClr val="lt1"/>
                </a:solidFill>
                <a:latin typeface="Inconsolata"/>
                <a:ea typeface="Inconsolata"/>
                <a:cs typeface="Inconsolata"/>
                <a:sym typeface="Inconsolata"/>
              </a:rPr>
              <a:t>yacc</a:t>
            </a:r>
            <a:r>
              <a:rPr lang="en-US" b="1" dirty="0">
                <a:solidFill>
                  <a:schemeClr val="lt1"/>
                </a:solidFill>
                <a:latin typeface="Inconsolata"/>
                <a:ea typeface="Inconsolata"/>
                <a:cs typeface="Inconsolata"/>
                <a:sym typeface="Inconsolata"/>
              </a:rPr>
              <a:t>. The keywords/ tokens are declared in the lex file. The productions and rules for converting the algorithm to c code are implemented in </a:t>
            </a:r>
            <a:r>
              <a:rPr lang="en-US" b="1" dirty="0" err="1">
                <a:solidFill>
                  <a:schemeClr val="lt1"/>
                </a:solidFill>
                <a:latin typeface="Inconsolata"/>
                <a:ea typeface="Inconsolata"/>
                <a:cs typeface="Inconsolata"/>
                <a:sym typeface="Inconsolata"/>
              </a:rPr>
              <a:t>yacc</a:t>
            </a:r>
            <a:r>
              <a:rPr lang="en-US" b="1" dirty="0">
                <a:solidFill>
                  <a:schemeClr val="lt1"/>
                </a:solidFill>
                <a:latin typeface="Inconsolata"/>
                <a:ea typeface="Inconsolata"/>
                <a:cs typeface="Inconsolata"/>
                <a:sym typeface="Inconsolata"/>
              </a:rPr>
              <a:t> file.</a:t>
            </a:r>
            <a:endParaRPr lang="en-IN" b="1" dirty="0">
              <a:solidFill>
                <a:schemeClr val="lt1"/>
              </a:solidFill>
              <a:latin typeface="Inconsolata"/>
              <a:ea typeface="Inconsolata"/>
              <a:cs typeface="Inconsolata"/>
              <a:sym typeface="Inconsolata"/>
            </a:endParaRPr>
          </a:p>
        </p:txBody>
      </p:sp>
      <p:sp>
        <p:nvSpPr>
          <p:cNvPr id="332" name="Google Shape;332;p42"/>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Implementation…</a:t>
            </a:r>
            <a:endParaRPr sz="3200" dirty="0"/>
          </a:p>
        </p:txBody>
      </p:sp>
      <p:grpSp>
        <p:nvGrpSpPr>
          <p:cNvPr id="2" name="Google Shape;1565;p76">
            <a:extLst>
              <a:ext uri="{FF2B5EF4-FFF2-40B4-BE49-F238E27FC236}">
                <a16:creationId xmlns:a16="http://schemas.microsoft.com/office/drawing/2014/main" id="{183C14A9-0B8C-6C6F-4ADB-CE8E66D99390}"/>
              </a:ext>
            </a:extLst>
          </p:cNvPr>
          <p:cNvGrpSpPr/>
          <p:nvPr/>
        </p:nvGrpSpPr>
        <p:grpSpPr>
          <a:xfrm>
            <a:off x="3631816" y="1255745"/>
            <a:ext cx="2012537" cy="2089798"/>
            <a:chOff x="4816593" y="1830241"/>
            <a:chExt cx="369665" cy="376449"/>
          </a:xfrm>
        </p:grpSpPr>
        <p:sp>
          <p:nvSpPr>
            <p:cNvPr id="3" name="Google Shape;1566;p76">
              <a:extLst>
                <a:ext uri="{FF2B5EF4-FFF2-40B4-BE49-F238E27FC236}">
                  <a16:creationId xmlns:a16="http://schemas.microsoft.com/office/drawing/2014/main" id="{005EF341-CB10-9473-782C-C42A8D52FBA3}"/>
                </a:ext>
              </a:extLst>
            </p:cNvPr>
            <p:cNvSpPr/>
            <p:nvPr/>
          </p:nvSpPr>
          <p:spPr>
            <a:xfrm>
              <a:off x="5010417" y="1830241"/>
              <a:ext cx="175734" cy="49990"/>
            </a:xfrm>
            <a:custGeom>
              <a:avLst/>
              <a:gdLst/>
              <a:ahLst/>
              <a:cxnLst/>
              <a:rect l="l" t="t" r="r" b="b"/>
              <a:pathLst>
                <a:path w="6528" h="1857" extrusionOk="0">
                  <a:moveTo>
                    <a:pt x="5601" y="546"/>
                  </a:moveTo>
                  <a:cubicBezTo>
                    <a:pt x="5922" y="546"/>
                    <a:pt x="6099" y="918"/>
                    <a:pt x="5898" y="1168"/>
                  </a:cubicBezTo>
                  <a:cubicBezTo>
                    <a:pt x="5819" y="1265"/>
                    <a:pt x="5710" y="1310"/>
                    <a:pt x="5603" y="1310"/>
                  </a:cubicBezTo>
                  <a:cubicBezTo>
                    <a:pt x="5434" y="1310"/>
                    <a:pt x="5269" y="1200"/>
                    <a:pt x="5228" y="1007"/>
                  </a:cubicBezTo>
                  <a:cubicBezTo>
                    <a:pt x="5243" y="955"/>
                    <a:pt x="5243" y="900"/>
                    <a:pt x="5228" y="848"/>
                  </a:cubicBezTo>
                  <a:cubicBezTo>
                    <a:pt x="5265" y="671"/>
                    <a:pt x="5421" y="546"/>
                    <a:pt x="5601" y="546"/>
                  </a:cubicBezTo>
                  <a:close/>
                  <a:moveTo>
                    <a:pt x="5598" y="0"/>
                  </a:moveTo>
                  <a:cubicBezTo>
                    <a:pt x="5197" y="0"/>
                    <a:pt x="4834" y="261"/>
                    <a:pt x="4713" y="655"/>
                  </a:cubicBezTo>
                  <a:lnTo>
                    <a:pt x="282" y="655"/>
                  </a:lnTo>
                  <a:cubicBezTo>
                    <a:pt x="279" y="655"/>
                    <a:pt x="276" y="655"/>
                    <a:pt x="273" y="655"/>
                  </a:cubicBezTo>
                  <a:cubicBezTo>
                    <a:pt x="123" y="655"/>
                    <a:pt x="1" y="776"/>
                    <a:pt x="1" y="928"/>
                  </a:cubicBezTo>
                  <a:cubicBezTo>
                    <a:pt x="1" y="1079"/>
                    <a:pt x="123" y="1200"/>
                    <a:pt x="273" y="1200"/>
                  </a:cubicBezTo>
                  <a:cubicBezTo>
                    <a:pt x="276" y="1200"/>
                    <a:pt x="279" y="1200"/>
                    <a:pt x="282" y="1200"/>
                  </a:cubicBezTo>
                  <a:lnTo>
                    <a:pt x="4713" y="1200"/>
                  </a:lnTo>
                  <a:cubicBezTo>
                    <a:pt x="4834" y="1595"/>
                    <a:pt x="5199" y="1857"/>
                    <a:pt x="5601" y="1857"/>
                  </a:cubicBezTo>
                  <a:cubicBezTo>
                    <a:pt x="5646" y="1857"/>
                    <a:pt x="5693" y="1853"/>
                    <a:pt x="5739" y="1846"/>
                  </a:cubicBezTo>
                  <a:cubicBezTo>
                    <a:pt x="6194" y="1778"/>
                    <a:pt x="6528" y="1387"/>
                    <a:pt x="6528" y="928"/>
                  </a:cubicBezTo>
                  <a:cubicBezTo>
                    <a:pt x="6528" y="468"/>
                    <a:pt x="6194" y="79"/>
                    <a:pt x="5739" y="11"/>
                  </a:cubicBezTo>
                  <a:cubicBezTo>
                    <a:pt x="5692" y="4"/>
                    <a:pt x="5645" y="0"/>
                    <a:pt x="55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 name="Google Shape;1567;p76">
              <a:extLst>
                <a:ext uri="{FF2B5EF4-FFF2-40B4-BE49-F238E27FC236}">
                  <a16:creationId xmlns:a16="http://schemas.microsoft.com/office/drawing/2014/main" id="{B3DEEF29-981C-00AB-53F2-F346C561BDD4}"/>
                </a:ext>
              </a:extLst>
            </p:cNvPr>
            <p:cNvSpPr/>
            <p:nvPr/>
          </p:nvSpPr>
          <p:spPr>
            <a:xfrm>
              <a:off x="4816593" y="1852450"/>
              <a:ext cx="155409" cy="354240"/>
            </a:xfrm>
            <a:custGeom>
              <a:avLst/>
              <a:gdLst/>
              <a:ahLst/>
              <a:cxnLst/>
              <a:rect l="l" t="t" r="r" b="b"/>
              <a:pathLst>
                <a:path w="5773" h="13159" extrusionOk="0">
                  <a:moveTo>
                    <a:pt x="5024" y="1"/>
                  </a:moveTo>
                  <a:cubicBezTo>
                    <a:pt x="5001" y="1"/>
                    <a:pt x="4977" y="4"/>
                    <a:pt x="4953" y="10"/>
                  </a:cubicBezTo>
                  <a:cubicBezTo>
                    <a:pt x="2637" y="630"/>
                    <a:pt x="1016" y="2730"/>
                    <a:pt x="998" y="5127"/>
                  </a:cubicBezTo>
                  <a:lnTo>
                    <a:pt x="52" y="8244"/>
                  </a:lnTo>
                  <a:cubicBezTo>
                    <a:pt x="0" y="8420"/>
                    <a:pt x="132" y="8596"/>
                    <a:pt x="314" y="8596"/>
                  </a:cubicBezTo>
                  <a:lnTo>
                    <a:pt x="1557" y="8596"/>
                  </a:lnTo>
                  <a:lnTo>
                    <a:pt x="1557" y="9731"/>
                  </a:lnTo>
                  <a:cubicBezTo>
                    <a:pt x="1558" y="10846"/>
                    <a:pt x="2462" y="11748"/>
                    <a:pt x="3575" y="11750"/>
                  </a:cubicBezTo>
                  <a:lnTo>
                    <a:pt x="4744" y="11750"/>
                  </a:lnTo>
                  <a:cubicBezTo>
                    <a:pt x="5008" y="11750"/>
                    <a:pt x="5223" y="11964"/>
                    <a:pt x="5223" y="12230"/>
                  </a:cubicBezTo>
                  <a:lnTo>
                    <a:pt x="5223" y="12877"/>
                  </a:lnTo>
                  <a:cubicBezTo>
                    <a:pt x="5219" y="13032"/>
                    <a:pt x="5343" y="13158"/>
                    <a:pt x="5495" y="13158"/>
                  </a:cubicBezTo>
                  <a:cubicBezTo>
                    <a:pt x="5649" y="13158"/>
                    <a:pt x="5773" y="13032"/>
                    <a:pt x="5770" y="12877"/>
                  </a:cubicBezTo>
                  <a:lnTo>
                    <a:pt x="5770" y="12230"/>
                  </a:lnTo>
                  <a:cubicBezTo>
                    <a:pt x="5768" y="11664"/>
                    <a:pt x="5309" y="11204"/>
                    <a:pt x="4744" y="11204"/>
                  </a:cubicBezTo>
                  <a:lnTo>
                    <a:pt x="4742" y="11203"/>
                  </a:lnTo>
                  <a:lnTo>
                    <a:pt x="3577" y="11203"/>
                  </a:lnTo>
                  <a:cubicBezTo>
                    <a:pt x="2764" y="11203"/>
                    <a:pt x="2105" y="10544"/>
                    <a:pt x="2104" y="9731"/>
                  </a:cubicBezTo>
                  <a:lnTo>
                    <a:pt x="2104" y="8324"/>
                  </a:lnTo>
                  <a:cubicBezTo>
                    <a:pt x="2104" y="8173"/>
                    <a:pt x="1982" y="8051"/>
                    <a:pt x="1831" y="8051"/>
                  </a:cubicBezTo>
                  <a:lnTo>
                    <a:pt x="682" y="8051"/>
                  </a:lnTo>
                  <a:lnTo>
                    <a:pt x="1532" y="5247"/>
                  </a:lnTo>
                  <a:cubicBezTo>
                    <a:pt x="1540" y="5221"/>
                    <a:pt x="1544" y="5195"/>
                    <a:pt x="1544" y="5167"/>
                  </a:cubicBezTo>
                  <a:cubicBezTo>
                    <a:pt x="1544" y="3001"/>
                    <a:pt x="3004" y="1096"/>
                    <a:pt x="5096" y="538"/>
                  </a:cubicBezTo>
                  <a:cubicBezTo>
                    <a:pt x="5242" y="499"/>
                    <a:pt x="5328" y="348"/>
                    <a:pt x="5289" y="203"/>
                  </a:cubicBezTo>
                  <a:cubicBezTo>
                    <a:pt x="5255" y="81"/>
                    <a:pt x="5145" y="1"/>
                    <a:pt x="5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 name="Google Shape;1568;p76">
              <a:extLst>
                <a:ext uri="{FF2B5EF4-FFF2-40B4-BE49-F238E27FC236}">
                  <a16:creationId xmlns:a16="http://schemas.microsoft.com/office/drawing/2014/main" id="{9C515B04-20CE-8C91-20C7-C579DCF0FADE}"/>
                </a:ext>
              </a:extLst>
            </p:cNvPr>
            <p:cNvSpPr/>
            <p:nvPr/>
          </p:nvSpPr>
          <p:spPr>
            <a:xfrm>
              <a:off x="4948177" y="1877001"/>
              <a:ext cx="238080" cy="329474"/>
            </a:xfrm>
            <a:custGeom>
              <a:avLst/>
              <a:gdLst/>
              <a:ahLst/>
              <a:cxnLst/>
              <a:rect l="l" t="t" r="r" b="b"/>
              <a:pathLst>
                <a:path w="8844" h="12239" extrusionOk="0">
                  <a:moveTo>
                    <a:pt x="4903" y="546"/>
                  </a:moveTo>
                  <a:lnTo>
                    <a:pt x="4903" y="925"/>
                  </a:lnTo>
                  <a:cubicBezTo>
                    <a:pt x="4903" y="1054"/>
                    <a:pt x="4992" y="1166"/>
                    <a:pt x="5119" y="1192"/>
                  </a:cubicBezTo>
                  <a:cubicBezTo>
                    <a:pt x="5507" y="1276"/>
                    <a:pt x="5877" y="1429"/>
                    <a:pt x="6209" y="1644"/>
                  </a:cubicBezTo>
                  <a:cubicBezTo>
                    <a:pt x="6255" y="1674"/>
                    <a:pt x="6307" y="1688"/>
                    <a:pt x="6359" y="1688"/>
                  </a:cubicBezTo>
                  <a:cubicBezTo>
                    <a:pt x="6429" y="1688"/>
                    <a:pt x="6499" y="1661"/>
                    <a:pt x="6552" y="1609"/>
                  </a:cubicBezTo>
                  <a:lnTo>
                    <a:pt x="6821" y="1341"/>
                  </a:lnTo>
                  <a:lnTo>
                    <a:pt x="7501" y="2021"/>
                  </a:lnTo>
                  <a:lnTo>
                    <a:pt x="7232" y="2290"/>
                  </a:lnTo>
                  <a:cubicBezTo>
                    <a:pt x="7141" y="2381"/>
                    <a:pt x="7126" y="2522"/>
                    <a:pt x="7196" y="2631"/>
                  </a:cubicBezTo>
                  <a:cubicBezTo>
                    <a:pt x="7412" y="2964"/>
                    <a:pt x="7564" y="3334"/>
                    <a:pt x="7649" y="3723"/>
                  </a:cubicBezTo>
                  <a:cubicBezTo>
                    <a:pt x="7675" y="3848"/>
                    <a:pt x="7787" y="3937"/>
                    <a:pt x="7915" y="3937"/>
                  </a:cubicBezTo>
                  <a:lnTo>
                    <a:pt x="8298" y="3937"/>
                  </a:lnTo>
                  <a:lnTo>
                    <a:pt x="8298" y="4900"/>
                  </a:lnTo>
                  <a:lnTo>
                    <a:pt x="7915" y="4900"/>
                  </a:lnTo>
                  <a:cubicBezTo>
                    <a:pt x="7787" y="4900"/>
                    <a:pt x="7675" y="4989"/>
                    <a:pt x="7649" y="5116"/>
                  </a:cubicBezTo>
                  <a:cubicBezTo>
                    <a:pt x="7564" y="5503"/>
                    <a:pt x="7412" y="5873"/>
                    <a:pt x="7196" y="6208"/>
                  </a:cubicBezTo>
                  <a:cubicBezTo>
                    <a:pt x="7126" y="6315"/>
                    <a:pt x="7141" y="6458"/>
                    <a:pt x="7232" y="6549"/>
                  </a:cubicBezTo>
                  <a:lnTo>
                    <a:pt x="7503" y="6820"/>
                  </a:lnTo>
                  <a:lnTo>
                    <a:pt x="6823" y="7499"/>
                  </a:lnTo>
                  <a:lnTo>
                    <a:pt x="6552" y="7228"/>
                  </a:lnTo>
                  <a:cubicBezTo>
                    <a:pt x="6499" y="7176"/>
                    <a:pt x="6429" y="7149"/>
                    <a:pt x="6359" y="7149"/>
                  </a:cubicBezTo>
                  <a:cubicBezTo>
                    <a:pt x="6308" y="7149"/>
                    <a:pt x="6256" y="7163"/>
                    <a:pt x="6211" y="7193"/>
                  </a:cubicBezTo>
                  <a:cubicBezTo>
                    <a:pt x="5877" y="7409"/>
                    <a:pt x="5507" y="7561"/>
                    <a:pt x="5119" y="7646"/>
                  </a:cubicBezTo>
                  <a:cubicBezTo>
                    <a:pt x="4992" y="7672"/>
                    <a:pt x="4903" y="7783"/>
                    <a:pt x="4903" y="7912"/>
                  </a:cubicBezTo>
                  <a:lnTo>
                    <a:pt x="4903" y="8298"/>
                  </a:lnTo>
                  <a:lnTo>
                    <a:pt x="3941" y="8298"/>
                  </a:lnTo>
                  <a:lnTo>
                    <a:pt x="3941" y="7912"/>
                  </a:lnTo>
                  <a:cubicBezTo>
                    <a:pt x="3941" y="7783"/>
                    <a:pt x="3851" y="7672"/>
                    <a:pt x="3725" y="7646"/>
                  </a:cubicBezTo>
                  <a:cubicBezTo>
                    <a:pt x="3337" y="7561"/>
                    <a:pt x="2967" y="7409"/>
                    <a:pt x="2633" y="7193"/>
                  </a:cubicBezTo>
                  <a:cubicBezTo>
                    <a:pt x="2587" y="7163"/>
                    <a:pt x="2536" y="7149"/>
                    <a:pt x="2484" y="7149"/>
                  </a:cubicBezTo>
                  <a:cubicBezTo>
                    <a:pt x="2414" y="7149"/>
                    <a:pt x="2344" y="7176"/>
                    <a:pt x="2292" y="7228"/>
                  </a:cubicBezTo>
                  <a:lnTo>
                    <a:pt x="2021" y="7499"/>
                  </a:lnTo>
                  <a:lnTo>
                    <a:pt x="1341" y="6820"/>
                  </a:lnTo>
                  <a:lnTo>
                    <a:pt x="1612" y="6549"/>
                  </a:lnTo>
                  <a:cubicBezTo>
                    <a:pt x="1703" y="6458"/>
                    <a:pt x="1717" y="6315"/>
                    <a:pt x="1647" y="6208"/>
                  </a:cubicBezTo>
                  <a:cubicBezTo>
                    <a:pt x="1432" y="5873"/>
                    <a:pt x="1279" y="5503"/>
                    <a:pt x="1195" y="5116"/>
                  </a:cubicBezTo>
                  <a:cubicBezTo>
                    <a:pt x="1169" y="4989"/>
                    <a:pt x="1057" y="4900"/>
                    <a:pt x="929" y="4900"/>
                  </a:cubicBezTo>
                  <a:lnTo>
                    <a:pt x="546" y="4900"/>
                  </a:lnTo>
                  <a:lnTo>
                    <a:pt x="546" y="3937"/>
                  </a:lnTo>
                  <a:lnTo>
                    <a:pt x="929" y="3937"/>
                  </a:lnTo>
                  <a:cubicBezTo>
                    <a:pt x="1057" y="3937"/>
                    <a:pt x="1167" y="3848"/>
                    <a:pt x="1195" y="3722"/>
                  </a:cubicBezTo>
                  <a:cubicBezTo>
                    <a:pt x="1277" y="3334"/>
                    <a:pt x="1432" y="2964"/>
                    <a:pt x="1647" y="2631"/>
                  </a:cubicBezTo>
                  <a:cubicBezTo>
                    <a:pt x="1717" y="2522"/>
                    <a:pt x="1703" y="2380"/>
                    <a:pt x="1612" y="2289"/>
                  </a:cubicBezTo>
                  <a:lnTo>
                    <a:pt x="1342" y="2019"/>
                  </a:lnTo>
                  <a:lnTo>
                    <a:pt x="2022" y="1339"/>
                  </a:lnTo>
                  <a:lnTo>
                    <a:pt x="2292" y="1609"/>
                  </a:lnTo>
                  <a:cubicBezTo>
                    <a:pt x="2344" y="1661"/>
                    <a:pt x="2414" y="1688"/>
                    <a:pt x="2484" y="1688"/>
                  </a:cubicBezTo>
                  <a:cubicBezTo>
                    <a:pt x="2536" y="1688"/>
                    <a:pt x="2587" y="1674"/>
                    <a:pt x="2633" y="1644"/>
                  </a:cubicBezTo>
                  <a:cubicBezTo>
                    <a:pt x="2967" y="1429"/>
                    <a:pt x="3337" y="1276"/>
                    <a:pt x="3725" y="1192"/>
                  </a:cubicBezTo>
                  <a:cubicBezTo>
                    <a:pt x="3850" y="1166"/>
                    <a:pt x="3941" y="1054"/>
                    <a:pt x="3941" y="925"/>
                  </a:cubicBezTo>
                  <a:lnTo>
                    <a:pt x="3941" y="546"/>
                  </a:lnTo>
                  <a:close/>
                  <a:moveTo>
                    <a:pt x="2508" y="9617"/>
                  </a:moveTo>
                  <a:cubicBezTo>
                    <a:pt x="2705" y="9617"/>
                    <a:pt x="2894" y="9770"/>
                    <a:pt x="2894" y="10000"/>
                  </a:cubicBezTo>
                  <a:cubicBezTo>
                    <a:pt x="2894" y="10211"/>
                    <a:pt x="2722" y="10382"/>
                    <a:pt x="2511" y="10382"/>
                  </a:cubicBezTo>
                  <a:cubicBezTo>
                    <a:pt x="2170" y="10382"/>
                    <a:pt x="2000" y="9971"/>
                    <a:pt x="2241" y="9729"/>
                  </a:cubicBezTo>
                  <a:cubicBezTo>
                    <a:pt x="2319" y="9652"/>
                    <a:pt x="2415" y="9617"/>
                    <a:pt x="2508" y="9617"/>
                  </a:cubicBezTo>
                  <a:close/>
                  <a:moveTo>
                    <a:pt x="6275" y="10927"/>
                  </a:moveTo>
                  <a:cubicBezTo>
                    <a:pt x="6471" y="10927"/>
                    <a:pt x="6660" y="11079"/>
                    <a:pt x="6660" y="11310"/>
                  </a:cubicBezTo>
                  <a:cubicBezTo>
                    <a:pt x="6660" y="11521"/>
                    <a:pt x="6488" y="11691"/>
                    <a:pt x="6277" y="11693"/>
                  </a:cubicBezTo>
                  <a:cubicBezTo>
                    <a:pt x="5938" y="11691"/>
                    <a:pt x="5766" y="11281"/>
                    <a:pt x="6008" y="11039"/>
                  </a:cubicBezTo>
                  <a:cubicBezTo>
                    <a:pt x="6086" y="10961"/>
                    <a:pt x="6181" y="10927"/>
                    <a:pt x="6275" y="10927"/>
                  </a:cubicBezTo>
                  <a:close/>
                  <a:moveTo>
                    <a:pt x="3670" y="0"/>
                  </a:moveTo>
                  <a:cubicBezTo>
                    <a:pt x="3519" y="0"/>
                    <a:pt x="3395" y="122"/>
                    <a:pt x="3395" y="273"/>
                  </a:cubicBezTo>
                  <a:lnTo>
                    <a:pt x="3395" y="711"/>
                  </a:lnTo>
                  <a:cubicBezTo>
                    <a:pt x="3092" y="796"/>
                    <a:pt x="2801" y="916"/>
                    <a:pt x="2527" y="1072"/>
                  </a:cubicBezTo>
                  <a:lnTo>
                    <a:pt x="2217" y="760"/>
                  </a:lnTo>
                  <a:cubicBezTo>
                    <a:pt x="2164" y="707"/>
                    <a:pt x="2094" y="681"/>
                    <a:pt x="2024" y="681"/>
                  </a:cubicBezTo>
                  <a:cubicBezTo>
                    <a:pt x="1955" y="681"/>
                    <a:pt x="1885" y="707"/>
                    <a:pt x="1832" y="760"/>
                  </a:cubicBezTo>
                  <a:lnTo>
                    <a:pt x="763" y="1828"/>
                  </a:lnTo>
                  <a:cubicBezTo>
                    <a:pt x="658" y="1933"/>
                    <a:pt x="658" y="2105"/>
                    <a:pt x="763" y="2212"/>
                  </a:cubicBezTo>
                  <a:lnTo>
                    <a:pt x="1075" y="2524"/>
                  </a:lnTo>
                  <a:cubicBezTo>
                    <a:pt x="919" y="2797"/>
                    <a:pt x="799" y="3089"/>
                    <a:pt x="714" y="3392"/>
                  </a:cubicBezTo>
                  <a:lnTo>
                    <a:pt x="275" y="3392"/>
                  </a:lnTo>
                  <a:cubicBezTo>
                    <a:pt x="274" y="3392"/>
                    <a:pt x="273" y="3392"/>
                    <a:pt x="272" y="3392"/>
                  </a:cubicBezTo>
                  <a:cubicBezTo>
                    <a:pt x="122" y="3392"/>
                    <a:pt x="0" y="3515"/>
                    <a:pt x="0" y="3665"/>
                  </a:cubicBezTo>
                  <a:lnTo>
                    <a:pt x="0" y="5172"/>
                  </a:lnTo>
                  <a:cubicBezTo>
                    <a:pt x="0" y="5323"/>
                    <a:pt x="124" y="5445"/>
                    <a:pt x="275" y="5445"/>
                  </a:cubicBezTo>
                  <a:lnTo>
                    <a:pt x="716" y="5445"/>
                  </a:lnTo>
                  <a:cubicBezTo>
                    <a:pt x="799" y="5748"/>
                    <a:pt x="920" y="6041"/>
                    <a:pt x="1075" y="6313"/>
                  </a:cubicBezTo>
                  <a:lnTo>
                    <a:pt x="763" y="6626"/>
                  </a:lnTo>
                  <a:cubicBezTo>
                    <a:pt x="656" y="6732"/>
                    <a:pt x="656" y="6906"/>
                    <a:pt x="763" y="7011"/>
                  </a:cubicBezTo>
                  <a:lnTo>
                    <a:pt x="1829" y="8079"/>
                  </a:lnTo>
                  <a:cubicBezTo>
                    <a:pt x="1880" y="8129"/>
                    <a:pt x="1949" y="8158"/>
                    <a:pt x="2021" y="8158"/>
                  </a:cubicBezTo>
                  <a:cubicBezTo>
                    <a:pt x="2094" y="8158"/>
                    <a:pt x="2164" y="8129"/>
                    <a:pt x="2214" y="8079"/>
                  </a:cubicBezTo>
                  <a:lnTo>
                    <a:pt x="2238" y="8054"/>
                  </a:lnTo>
                  <a:lnTo>
                    <a:pt x="2238" y="9113"/>
                  </a:lnTo>
                  <a:cubicBezTo>
                    <a:pt x="1798" y="9247"/>
                    <a:pt x="1524" y="9684"/>
                    <a:pt x="1594" y="10138"/>
                  </a:cubicBezTo>
                  <a:cubicBezTo>
                    <a:pt x="1662" y="10593"/>
                    <a:pt x="2052" y="10928"/>
                    <a:pt x="2511" y="10928"/>
                  </a:cubicBezTo>
                  <a:cubicBezTo>
                    <a:pt x="2970" y="10928"/>
                    <a:pt x="3361" y="10593"/>
                    <a:pt x="3429" y="10138"/>
                  </a:cubicBezTo>
                  <a:cubicBezTo>
                    <a:pt x="3497" y="9684"/>
                    <a:pt x="3223" y="9247"/>
                    <a:pt x="2783" y="9113"/>
                  </a:cubicBezTo>
                  <a:lnTo>
                    <a:pt x="2783" y="7899"/>
                  </a:lnTo>
                  <a:cubicBezTo>
                    <a:pt x="2981" y="7993"/>
                    <a:pt x="3186" y="8067"/>
                    <a:pt x="3395" y="8126"/>
                  </a:cubicBezTo>
                  <a:lnTo>
                    <a:pt x="3395" y="8569"/>
                  </a:lnTo>
                  <a:cubicBezTo>
                    <a:pt x="3395" y="8719"/>
                    <a:pt x="3515" y="8842"/>
                    <a:pt x="3665" y="8842"/>
                  </a:cubicBezTo>
                  <a:cubicBezTo>
                    <a:pt x="3666" y="8842"/>
                    <a:pt x="3667" y="8842"/>
                    <a:pt x="3668" y="8842"/>
                  </a:cubicBezTo>
                  <a:lnTo>
                    <a:pt x="5175" y="8842"/>
                  </a:lnTo>
                  <a:cubicBezTo>
                    <a:pt x="5176" y="8842"/>
                    <a:pt x="5177" y="8842"/>
                    <a:pt x="5178" y="8842"/>
                  </a:cubicBezTo>
                  <a:cubicBezTo>
                    <a:pt x="5328" y="8842"/>
                    <a:pt x="5448" y="8719"/>
                    <a:pt x="5448" y="8569"/>
                  </a:cubicBezTo>
                  <a:lnTo>
                    <a:pt x="5448" y="8126"/>
                  </a:lnTo>
                  <a:cubicBezTo>
                    <a:pt x="5640" y="8074"/>
                    <a:pt x="5825" y="8006"/>
                    <a:pt x="6005" y="7925"/>
                  </a:cubicBezTo>
                  <a:lnTo>
                    <a:pt x="6005" y="10424"/>
                  </a:lnTo>
                  <a:cubicBezTo>
                    <a:pt x="5567" y="10558"/>
                    <a:pt x="5292" y="10993"/>
                    <a:pt x="5360" y="11448"/>
                  </a:cubicBezTo>
                  <a:cubicBezTo>
                    <a:pt x="5429" y="11902"/>
                    <a:pt x="5818" y="12238"/>
                    <a:pt x="6277" y="12238"/>
                  </a:cubicBezTo>
                  <a:cubicBezTo>
                    <a:pt x="6737" y="12238"/>
                    <a:pt x="7128" y="11902"/>
                    <a:pt x="7196" y="11448"/>
                  </a:cubicBezTo>
                  <a:cubicBezTo>
                    <a:pt x="7264" y="10993"/>
                    <a:pt x="6990" y="10558"/>
                    <a:pt x="6550" y="10424"/>
                  </a:cubicBezTo>
                  <a:lnTo>
                    <a:pt x="6550" y="8001"/>
                  </a:lnTo>
                  <a:lnTo>
                    <a:pt x="6630" y="8079"/>
                  </a:lnTo>
                  <a:cubicBezTo>
                    <a:pt x="6683" y="8132"/>
                    <a:pt x="6753" y="8159"/>
                    <a:pt x="6823" y="8159"/>
                  </a:cubicBezTo>
                  <a:cubicBezTo>
                    <a:pt x="6892" y="8159"/>
                    <a:pt x="6962" y="8132"/>
                    <a:pt x="7016" y="8079"/>
                  </a:cubicBezTo>
                  <a:lnTo>
                    <a:pt x="8082" y="7013"/>
                  </a:lnTo>
                  <a:cubicBezTo>
                    <a:pt x="8187" y="6906"/>
                    <a:pt x="8187" y="6734"/>
                    <a:pt x="8082" y="6628"/>
                  </a:cubicBezTo>
                  <a:lnTo>
                    <a:pt x="7769" y="6315"/>
                  </a:lnTo>
                  <a:cubicBezTo>
                    <a:pt x="7925" y="6041"/>
                    <a:pt x="8045" y="5750"/>
                    <a:pt x="8129" y="5447"/>
                  </a:cubicBezTo>
                  <a:lnTo>
                    <a:pt x="8570" y="5447"/>
                  </a:lnTo>
                  <a:cubicBezTo>
                    <a:pt x="8721" y="5447"/>
                    <a:pt x="8843" y="5325"/>
                    <a:pt x="8843" y="5174"/>
                  </a:cubicBezTo>
                  <a:lnTo>
                    <a:pt x="8843" y="3666"/>
                  </a:lnTo>
                  <a:cubicBezTo>
                    <a:pt x="8843" y="3515"/>
                    <a:pt x="8721" y="3392"/>
                    <a:pt x="8570" y="3392"/>
                  </a:cubicBezTo>
                  <a:lnTo>
                    <a:pt x="8129" y="3392"/>
                  </a:lnTo>
                  <a:cubicBezTo>
                    <a:pt x="8046" y="3089"/>
                    <a:pt x="7925" y="2797"/>
                    <a:pt x="7769" y="2524"/>
                  </a:cubicBezTo>
                  <a:lnTo>
                    <a:pt x="8080" y="2212"/>
                  </a:lnTo>
                  <a:cubicBezTo>
                    <a:pt x="8187" y="2107"/>
                    <a:pt x="8187" y="1933"/>
                    <a:pt x="8080" y="1828"/>
                  </a:cubicBezTo>
                  <a:lnTo>
                    <a:pt x="7014" y="762"/>
                  </a:lnTo>
                  <a:cubicBezTo>
                    <a:pt x="6961" y="708"/>
                    <a:pt x="6891" y="681"/>
                    <a:pt x="6821" y="681"/>
                  </a:cubicBezTo>
                  <a:cubicBezTo>
                    <a:pt x="6751" y="681"/>
                    <a:pt x="6681" y="708"/>
                    <a:pt x="6628" y="762"/>
                  </a:cubicBezTo>
                  <a:lnTo>
                    <a:pt x="6318" y="1072"/>
                  </a:lnTo>
                  <a:cubicBezTo>
                    <a:pt x="6044" y="916"/>
                    <a:pt x="5753" y="796"/>
                    <a:pt x="5450" y="711"/>
                  </a:cubicBezTo>
                  <a:lnTo>
                    <a:pt x="5450" y="273"/>
                  </a:lnTo>
                  <a:cubicBezTo>
                    <a:pt x="5450" y="122"/>
                    <a:pt x="5328" y="0"/>
                    <a:pt x="5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 name="Google Shape;1569;p76">
              <a:extLst>
                <a:ext uri="{FF2B5EF4-FFF2-40B4-BE49-F238E27FC236}">
                  <a16:creationId xmlns:a16="http://schemas.microsoft.com/office/drawing/2014/main" id="{364E8390-766C-EBFD-6554-D02285941DB2}"/>
                </a:ext>
              </a:extLst>
            </p:cNvPr>
            <p:cNvSpPr/>
            <p:nvPr/>
          </p:nvSpPr>
          <p:spPr>
            <a:xfrm>
              <a:off x="5005356" y="1938675"/>
              <a:ext cx="119202" cy="114706"/>
            </a:xfrm>
            <a:custGeom>
              <a:avLst/>
              <a:gdLst/>
              <a:ahLst/>
              <a:cxnLst/>
              <a:rect l="l" t="t" r="r" b="b"/>
              <a:pathLst>
                <a:path w="4428" h="4261" extrusionOk="0">
                  <a:moveTo>
                    <a:pt x="2297" y="549"/>
                  </a:moveTo>
                  <a:cubicBezTo>
                    <a:pt x="2501" y="549"/>
                    <a:pt x="2707" y="588"/>
                    <a:pt x="2904" y="669"/>
                  </a:cubicBezTo>
                  <a:cubicBezTo>
                    <a:pt x="3495" y="915"/>
                    <a:pt x="3881" y="1491"/>
                    <a:pt x="3881" y="2132"/>
                  </a:cubicBezTo>
                  <a:cubicBezTo>
                    <a:pt x="3879" y="3005"/>
                    <a:pt x="3172" y="3712"/>
                    <a:pt x="2299" y="3714"/>
                  </a:cubicBezTo>
                  <a:cubicBezTo>
                    <a:pt x="1657" y="3714"/>
                    <a:pt x="1081" y="3328"/>
                    <a:pt x="836" y="2737"/>
                  </a:cubicBezTo>
                  <a:cubicBezTo>
                    <a:pt x="591" y="2145"/>
                    <a:pt x="726" y="1465"/>
                    <a:pt x="1179" y="1012"/>
                  </a:cubicBezTo>
                  <a:cubicBezTo>
                    <a:pt x="1481" y="709"/>
                    <a:pt x="1886" y="549"/>
                    <a:pt x="2297" y="549"/>
                  </a:cubicBezTo>
                  <a:close/>
                  <a:moveTo>
                    <a:pt x="2299" y="1"/>
                  </a:moveTo>
                  <a:cubicBezTo>
                    <a:pt x="1437" y="1"/>
                    <a:pt x="659" y="520"/>
                    <a:pt x="330" y="1315"/>
                  </a:cubicBezTo>
                  <a:cubicBezTo>
                    <a:pt x="1" y="2112"/>
                    <a:pt x="182" y="3027"/>
                    <a:pt x="793" y="3638"/>
                  </a:cubicBezTo>
                  <a:cubicBezTo>
                    <a:pt x="1199" y="4045"/>
                    <a:pt x="1744" y="4261"/>
                    <a:pt x="2298" y="4261"/>
                  </a:cubicBezTo>
                  <a:cubicBezTo>
                    <a:pt x="2572" y="4261"/>
                    <a:pt x="2849" y="4208"/>
                    <a:pt x="3113" y="4098"/>
                  </a:cubicBezTo>
                  <a:cubicBezTo>
                    <a:pt x="3908" y="3769"/>
                    <a:pt x="4428" y="2992"/>
                    <a:pt x="4428" y="2132"/>
                  </a:cubicBezTo>
                  <a:cubicBezTo>
                    <a:pt x="4428" y="955"/>
                    <a:pt x="3473" y="3"/>
                    <a:pt x="2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 name="Google Shape;1570;p76">
              <a:extLst>
                <a:ext uri="{FF2B5EF4-FFF2-40B4-BE49-F238E27FC236}">
                  <a16:creationId xmlns:a16="http://schemas.microsoft.com/office/drawing/2014/main" id="{D23D9415-0AD5-4E9A-F8CC-7CC5FFC21E15}"/>
                </a:ext>
              </a:extLst>
            </p:cNvPr>
            <p:cNvSpPr/>
            <p:nvPr/>
          </p:nvSpPr>
          <p:spPr>
            <a:xfrm>
              <a:off x="5045897" y="2003337"/>
              <a:ext cx="42614" cy="14752"/>
            </a:xfrm>
            <a:custGeom>
              <a:avLst/>
              <a:gdLst/>
              <a:ahLst/>
              <a:cxnLst/>
              <a:rect l="l" t="t" r="r" b="b"/>
              <a:pathLst>
                <a:path w="1583" h="548" extrusionOk="0">
                  <a:moveTo>
                    <a:pt x="273" y="1"/>
                  </a:moveTo>
                  <a:cubicBezTo>
                    <a:pt x="122" y="1"/>
                    <a:pt x="1" y="122"/>
                    <a:pt x="1" y="273"/>
                  </a:cubicBezTo>
                  <a:cubicBezTo>
                    <a:pt x="1" y="424"/>
                    <a:pt x="122" y="548"/>
                    <a:pt x="273" y="548"/>
                  </a:cubicBezTo>
                  <a:lnTo>
                    <a:pt x="1310" y="548"/>
                  </a:lnTo>
                  <a:cubicBezTo>
                    <a:pt x="1461" y="548"/>
                    <a:pt x="1583" y="424"/>
                    <a:pt x="1583" y="273"/>
                  </a:cubicBezTo>
                  <a:cubicBezTo>
                    <a:pt x="1583" y="122"/>
                    <a:pt x="1461" y="1"/>
                    <a:pt x="1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 name="Google Shape;1571;p76">
              <a:extLst>
                <a:ext uri="{FF2B5EF4-FFF2-40B4-BE49-F238E27FC236}">
                  <a16:creationId xmlns:a16="http://schemas.microsoft.com/office/drawing/2014/main" id="{C6C6CA85-AC4E-BD58-4794-BCF8C265E85C}"/>
                </a:ext>
              </a:extLst>
            </p:cNvPr>
            <p:cNvSpPr/>
            <p:nvPr/>
          </p:nvSpPr>
          <p:spPr>
            <a:xfrm>
              <a:off x="5046086" y="1973940"/>
              <a:ext cx="42264" cy="14752"/>
            </a:xfrm>
            <a:custGeom>
              <a:avLst/>
              <a:gdLst/>
              <a:ahLst/>
              <a:cxnLst/>
              <a:rect l="l" t="t" r="r" b="b"/>
              <a:pathLst>
                <a:path w="1570" h="548" extrusionOk="0">
                  <a:moveTo>
                    <a:pt x="266" y="0"/>
                  </a:moveTo>
                  <a:cubicBezTo>
                    <a:pt x="119" y="5"/>
                    <a:pt x="0" y="125"/>
                    <a:pt x="0" y="275"/>
                  </a:cubicBezTo>
                  <a:cubicBezTo>
                    <a:pt x="0" y="422"/>
                    <a:pt x="119" y="543"/>
                    <a:pt x="266" y="547"/>
                  </a:cubicBezTo>
                  <a:lnTo>
                    <a:pt x="1303" y="547"/>
                  </a:lnTo>
                  <a:cubicBezTo>
                    <a:pt x="1451" y="543"/>
                    <a:pt x="1569" y="422"/>
                    <a:pt x="1569" y="275"/>
                  </a:cubicBezTo>
                  <a:cubicBezTo>
                    <a:pt x="1569" y="125"/>
                    <a:pt x="1451" y="5"/>
                    <a:pt x="1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 name="Google Shape;1572;p76">
              <a:extLst>
                <a:ext uri="{FF2B5EF4-FFF2-40B4-BE49-F238E27FC236}">
                  <a16:creationId xmlns:a16="http://schemas.microsoft.com/office/drawing/2014/main" id="{96179C6F-29A6-EE10-4B0E-4F6FFE3D5A3B}"/>
                </a:ext>
              </a:extLst>
            </p:cNvPr>
            <p:cNvSpPr/>
            <p:nvPr/>
          </p:nvSpPr>
          <p:spPr>
            <a:xfrm>
              <a:off x="4892830" y="1984197"/>
              <a:ext cx="15964" cy="14725"/>
            </a:xfrm>
            <a:custGeom>
              <a:avLst/>
              <a:gdLst/>
              <a:ahLst/>
              <a:cxnLst/>
              <a:rect l="l" t="t" r="r" b="b"/>
              <a:pathLst>
                <a:path w="593" h="547" extrusionOk="0">
                  <a:moveTo>
                    <a:pt x="300" y="1"/>
                  </a:moveTo>
                  <a:cubicBezTo>
                    <a:pt x="227" y="1"/>
                    <a:pt x="158" y="30"/>
                    <a:pt x="107" y="82"/>
                  </a:cubicBezTo>
                  <a:cubicBezTo>
                    <a:pt x="15" y="173"/>
                    <a:pt x="0" y="317"/>
                    <a:pt x="73" y="426"/>
                  </a:cubicBezTo>
                  <a:cubicBezTo>
                    <a:pt x="126" y="503"/>
                    <a:pt x="212" y="547"/>
                    <a:pt x="301" y="547"/>
                  </a:cubicBezTo>
                  <a:cubicBezTo>
                    <a:pt x="336" y="547"/>
                    <a:pt x="371" y="540"/>
                    <a:pt x="404" y="527"/>
                  </a:cubicBezTo>
                  <a:cubicBezTo>
                    <a:pt x="524" y="476"/>
                    <a:pt x="593" y="348"/>
                    <a:pt x="568" y="222"/>
                  </a:cubicBezTo>
                  <a:cubicBezTo>
                    <a:pt x="542" y="93"/>
                    <a:pt x="43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 name="Google Shape;1573;p76">
              <a:extLst>
                <a:ext uri="{FF2B5EF4-FFF2-40B4-BE49-F238E27FC236}">
                  <a16:creationId xmlns:a16="http://schemas.microsoft.com/office/drawing/2014/main" id="{FA0EC25D-EA6C-EE9E-F792-46C646C55DE6}"/>
                </a:ext>
              </a:extLst>
            </p:cNvPr>
            <p:cNvSpPr/>
            <p:nvPr/>
          </p:nvSpPr>
          <p:spPr>
            <a:xfrm>
              <a:off x="4976820" y="1847874"/>
              <a:ext cx="16017" cy="14698"/>
            </a:xfrm>
            <a:custGeom>
              <a:avLst/>
              <a:gdLst/>
              <a:ahLst/>
              <a:cxnLst/>
              <a:rect l="l" t="t" r="r" b="b"/>
              <a:pathLst>
                <a:path w="595" h="546" extrusionOk="0">
                  <a:moveTo>
                    <a:pt x="300" y="0"/>
                  </a:moveTo>
                  <a:cubicBezTo>
                    <a:pt x="212" y="0"/>
                    <a:pt x="126" y="43"/>
                    <a:pt x="74" y="120"/>
                  </a:cubicBezTo>
                  <a:cubicBezTo>
                    <a:pt x="1" y="229"/>
                    <a:pt x="16" y="373"/>
                    <a:pt x="108" y="466"/>
                  </a:cubicBezTo>
                  <a:cubicBezTo>
                    <a:pt x="158" y="518"/>
                    <a:pt x="228" y="545"/>
                    <a:pt x="301" y="545"/>
                  </a:cubicBezTo>
                  <a:cubicBezTo>
                    <a:pt x="431" y="545"/>
                    <a:pt x="543" y="454"/>
                    <a:pt x="569" y="326"/>
                  </a:cubicBezTo>
                  <a:cubicBezTo>
                    <a:pt x="595" y="198"/>
                    <a:pt x="527" y="70"/>
                    <a:pt x="405" y="21"/>
                  </a:cubicBezTo>
                  <a:cubicBezTo>
                    <a:pt x="371" y="7"/>
                    <a:pt x="335" y="0"/>
                    <a:pt x="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extLst>
      <p:ext uri="{BB962C8B-B14F-4D97-AF65-F5344CB8AC3E}">
        <p14:creationId xmlns:p14="http://schemas.microsoft.com/office/powerpoint/2010/main" val="968304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29000">
              <a:srgbClr val="1C1C1C"/>
            </a:gs>
            <a:gs pos="100000">
              <a:srgbClr val="426B6A"/>
            </a:gs>
          </a:gsLst>
          <a:lin ang="0" scaled="0"/>
        </a:gradFill>
        <a:effectLst/>
      </p:bgPr>
    </p:bg>
    <p:spTree>
      <p:nvGrpSpPr>
        <p:cNvPr id="1" name="Shape 322"/>
        <p:cNvGrpSpPr/>
        <p:nvPr/>
      </p:nvGrpSpPr>
      <p:grpSpPr>
        <a:xfrm>
          <a:off x="0" y="0"/>
          <a:ext cx="0" cy="0"/>
          <a:chOff x="0" y="0"/>
          <a:chExt cx="0" cy="0"/>
        </a:xfrm>
      </p:grpSpPr>
      <p:sp>
        <p:nvSpPr>
          <p:cNvPr id="324" name="Google Shape;324;p42"/>
          <p:cNvSpPr txBox="1"/>
          <p:nvPr/>
        </p:nvSpPr>
        <p:spPr>
          <a:xfrm>
            <a:off x="720000" y="1203140"/>
            <a:ext cx="8232614" cy="34003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lt1"/>
                </a:solidFill>
                <a:latin typeface="Inconsolata"/>
                <a:ea typeface="Inconsolata"/>
                <a:cs typeface="Inconsolata"/>
                <a:sym typeface="Inconsolata"/>
              </a:rPr>
              <a:t>The ‘lex’ command is used to generate a lexical analyzer or </a:t>
            </a:r>
            <a:r>
              <a:rPr lang="en-US" b="1" dirty="0" err="1">
                <a:solidFill>
                  <a:schemeClr val="lt1"/>
                </a:solidFill>
                <a:latin typeface="Inconsolata"/>
                <a:ea typeface="Inconsolata"/>
                <a:cs typeface="Inconsolata"/>
                <a:sym typeface="Inconsolata"/>
              </a:rPr>
              <a:t>lexer</a:t>
            </a:r>
            <a:r>
              <a:rPr lang="en-US" b="1" dirty="0">
                <a:solidFill>
                  <a:schemeClr val="lt1"/>
                </a:solidFill>
                <a:latin typeface="Inconsolata"/>
                <a:ea typeface="Inconsolata"/>
                <a:cs typeface="Inconsolata"/>
                <a:sym typeface="Inconsolata"/>
              </a:rPr>
              <a:t> from a ‘.l’ file that contains a set of regular expressions and corresponding actions. Here are the steps to use ‘lex’ to generate a </a:t>
            </a:r>
            <a:r>
              <a:rPr lang="en-US" b="1" dirty="0" err="1">
                <a:solidFill>
                  <a:schemeClr val="lt1"/>
                </a:solidFill>
                <a:latin typeface="Inconsolata"/>
                <a:ea typeface="Inconsolata"/>
                <a:cs typeface="Inconsolata"/>
                <a:sym typeface="Inconsolata"/>
              </a:rPr>
              <a:t>lexer</a:t>
            </a:r>
            <a:r>
              <a:rPr lang="en-US" b="1" dirty="0">
                <a:solidFill>
                  <a:schemeClr val="lt1"/>
                </a:solidFill>
                <a:latin typeface="Inconsolata"/>
                <a:ea typeface="Inconsolata"/>
                <a:cs typeface="Inconsolata"/>
                <a:sym typeface="Inconsolata"/>
              </a:rPr>
              <a:t>:</a:t>
            </a:r>
          </a:p>
          <a:p>
            <a:pPr marL="0" lvl="0" indent="0" algn="l" rtl="0">
              <a:spcBef>
                <a:spcPts val="0"/>
              </a:spcBef>
              <a:spcAft>
                <a:spcPts val="0"/>
              </a:spcAft>
              <a:buNone/>
            </a:pPr>
            <a:r>
              <a:rPr lang="en-US" b="1" dirty="0">
                <a:solidFill>
                  <a:schemeClr val="lt1"/>
                </a:solidFill>
                <a:latin typeface="Inconsolata"/>
                <a:ea typeface="Inconsolata"/>
                <a:cs typeface="Inconsolata"/>
                <a:sym typeface="Inconsolata"/>
              </a:rPr>
              <a:t>The `lex` command is used to generate a lexical analyzer or </a:t>
            </a:r>
            <a:r>
              <a:rPr lang="en-US" b="1" dirty="0" err="1">
                <a:solidFill>
                  <a:schemeClr val="lt1"/>
                </a:solidFill>
                <a:latin typeface="Inconsolata"/>
                <a:ea typeface="Inconsolata"/>
                <a:cs typeface="Inconsolata"/>
                <a:sym typeface="Inconsolata"/>
              </a:rPr>
              <a:t>lexer</a:t>
            </a:r>
            <a:r>
              <a:rPr lang="en-US" b="1" dirty="0">
                <a:solidFill>
                  <a:schemeClr val="lt1"/>
                </a:solidFill>
                <a:latin typeface="Inconsolata"/>
                <a:ea typeface="Inconsolata"/>
                <a:cs typeface="Inconsolata"/>
                <a:sym typeface="Inconsolata"/>
              </a:rPr>
              <a:t> from a `.l` file that contains a set of regular expressions and corresponding actions. Here are the steps to use `lex` to generate a </a:t>
            </a:r>
            <a:r>
              <a:rPr lang="en-US" b="1" dirty="0" err="1">
                <a:solidFill>
                  <a:schemeClr val="lt1"/>
                </a:solidFill>
                <a:latin typeface="Inconsolata"/>
                <a:ea typeface="Inconsolata"/>
                <a:cs typeface="Inconsolata"/>
                <a:sym typeface="Inconsolata"/>
              </a:rPr>
              <a:t>lexer</a:t>
            </a:r>
            <a:r>
              <a:rPr lang="en-US" b="1" dirty="0">
                <a:solidFill>
                  <a:schemeClr val="lt1"/>
                </a:solidFill>
                <a:latin typeface="Inconsolata"/>
                <a:ea typeface="Inconsolata"/>
                <a:cs typeface="Inconsolata"/>
                <a:sym typeface="Inconsolata"/>
              </a:rPr>
              <a:t>:</a:t>
            </a: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r>
              <a:rPr lang="en-US" b="1" dirty="0">
                <a:solidFill>
                  <a:schemeClr val="lt1"/>
                </a:solidFill>
                <a:latin typeface="Inconsolata"/>
                <a:ea typeface="Inconsolata"/>
                <a:cs typeface="Inconsolata"/>
                <a:sym typeface="Inconsolata"/>
              </a:rPr>
              <a:t>1. Write the regular expressions and corresponding actions in a `.l` file using the `lex` syntax.</a:t>
            </a: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r>
              <a:rPr lang="en-US" b="1" dirty="0">
                <a:solidFill>
                  <a:schemeClr val="lt1"/>
                </a:solidFill>
                <a:latin typeface="Inconsolata"/>
                <a:ea typeface="Inconsolata"/>
                <a:cs typeface="Inconsolata"/>
                <a:sym typeface="Inconsolata"/>
              </a:rPr>
              <a:t>2. Save the file with a `.l` extension, for example, `</a:t>
            </a:r>
            <a:r>
              <a:rPr lang="en-US" b="1" dirty="0" err="1">
                <a:solidFill>
                  <a:schemeClr val="lt1"/>
                </a:solidFill>
                <a:latin typeface="Inconsolata"/>
                <a:ea typeface="Inconsolata"/>
                <a:cs typeface="Inconsolata"/>
                <a:sym typeface="Inconsolata"/>
              </a:rPr>
              <a:t>filename.l</a:t>
            </a:r>
            <a:r>
              <a:rPr lang="en-US" b="1" dirty="0">
                <a:solidFill>
                  <a:schemeClr val="lt1"/>
                </a:solidFill>
                <a:latin typeface="Inconsolata"/>
                <a:ea typeface="Inconsolata"/>
                <a:cs typeface="Inconsolata"/>
                <a:sym typeface="Inconsolata"/>
              </a:rPr>
              <a:t>`.</a:t>
            </a: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r>
              <a:rPr lang="en-US" b="1" dirty="0">
                <a:solidFill>
                  <a:schemeClr val="lt1"/>
                </a:solidFill>
                <a:latin typeface="Inconsolata"/>
                <a:ea typeface="Inconsolata"/>
                <a:cs typeface="Inconsolata"/>
                <a:sym typeface="Inconsolata"/>
              </a:rPr>
              <a:t>3. Open the terminal and navigate to the directory where the `.l` file is located.</a:t>
            </a: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endParaRPr lang="en-IN" b="1" dirty="0">
              <a:solidFill>
                <a:schemeClr val="lt1"/>
              </a:solidFill>
              <a:latin typeface="Inconsolata"/>
              <a:ea typeface="Inconsolata"/>
              <a:cs typeface="Inconsolata"/>
              <a:sym typeface="Inconsolata"/>
            </a:endParaRPr>
          </a:p>
        </p:txBody>
      </p:sp>
      <p:sp>
        <p:nvSpPr>
          <p:cNvPr id="332" name="Google Shape;332;p42"/>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Working…</a:t>
            </a:r>
            <a:endParaRPr sz="3200" dirty="0"/>
          </a:p>
        </p:txBody>
      </p:sp>
    </p:spTree>
    <p:extLst>
      <p:ext uri="{BB962C8B-B14F-4D97-AF65-F5344CB8AC3E}">
        <p14:creationId xmlns:p14="http://schemas.microsoft.com/office/powerpoint/2010/main" val="1298583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29000">
              <a:srgbClr val="1C1C1C"/>
            </a:gs>
            <a:gs pos="100000">
              <a:srgbClr val="426B6A"/>
            </a:gs>
          </a:gsLst>
          <a:lin ang="0" scaled="0"/>
        </a:gradFill>
        <a:effectLst/>
      </p:bgPr>
    </p:bg>
    <p:spTree>
      <p:nvGrpSpPr>
        <p:cNvPr id="1" name="Shape 322"/>
        <p:cNvGrpSpPr/>
        <p:nvPr/>
      </p:nvGrpSpPr>
      <p:grpSpPr>
        <a:xfrm>
          <a:off x="0" y="0"/>
          <a:ext cx="0" cy="0"/>
          <a:chOff x="0" y="0"/>
          <a:chExt cx="0" cy="0"/>
        </a:xfrm>
      </p:grpSpPr>
      <p:sp>
        <p:nvSpPr>
          <p:cNvPr id="324" name="Google Shape;324;p42"/>
          <p:cNvSpPr txBox="1"/>
          <p:nvPr/>
        </p:nvSpPr>
        <p:spPr>
          <a:xfrm>
            <a:off x="634940" y="380888"/>
            <a:ext cx="8232614" cy="34003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lt1"/>
                </a:solidFill>
                <a:latin typeface="Inconsolata"/>
                <a:ea typeface="Inconsolata"/>
                <a:cs typeface="Inconsolata"/>
                <a:sym typeface="Inconsolata"/>
              </a:rPr>
              <a:t>4. Type the following command in the terminal to generate the </a:t>
            </a:r>
            <a:r>
              <a:rPr lang="en-US" b="1" dirty="0" err="1">
                <a:solidFill>
                  <a:schemeClr val="lt1"/>
                </a:solidFill>
                <a:latin typeface="Inconsolata"/>
                <a:ea typeface="Inconsolata"/>
                <a:cs typeface="Inconsolata"/>
                <a:sym typeface="Inconsolata"/>
              </a:rPr>
              <a:t>lexer</a:t>
            </a:r>
            <a:r>
              <a:rPr lang="en-US" b="1" dirty="0">
                <a:solidFill>
                  <a:schemeClr val="lt1"/>
                </a:solidFill>
                <a:latin typeface="Inconsolata"/>
                <a:ea typeface="Inconsolata"/>
                <a:cs typeface="Inconsolata"/>
                <a:sym typeface="Inconsolata"/>
              </a:rPr>
              <a:t>:</a:t>
            </a: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r>
              <a:rPr lang="en-US" b="1" dirty="0">
                <a:solidFill>
                  <a:schemeClr val="lt1"/>
                </a:solidFill>
                <a:latin typeface="Inconsolata"/>
                <a:ea typeface="Inconsolata"/>
                <a:cs typeface="Inconsolata"/>
                <a:sym typeface="Inconsolata"/>
              </a:rPr>
              <a:t>   </a:t>
            </a:r>
          </a:p>
          <a:p>
            <a:pPr marL="0" lvl="0" indent="0" algn="l" rtl="0">
              <a:spcBef>
                <a:spcPts val="0"/>
              </a:spcBef>
              <a:spcAft>
                <a:spcPts val="0"/>
              </a:spcAft>
              <a:buNone/>
            </a:pPr>
            <a:r>
              <a:rPr lang="en-US" b="1" dirty="0">
                <a:solidFill>
                  <a:schemeClr val="lt1"/>
                </a:solidFill>
                <a:latin typeface="Inconsolata"/>
                <a:ea typeface="Inconsolata"/>
                <a:cs typeface="Inconsolata"/>
                <a:sym typeface="Inconsolata"/>
              </a:rPr>
              <a:t>   This will generate a `</a:t>
            </a:r>
            <a:r>
              <a:rPr lang="en-US" b="1" dirty="0" err="1">
                <a:solidFill>
                  <a:schemeClr val="lt1"/>
                </a:solidFill>
                <a:latin typeface="Inconsolata"/>
                <a:ea typeface="Inconsolata"/>
                <a:cs typeface="Inconsolata"/>
                <a:sym typeface="Inconsolata"/>
              </a:rPr>
              <a:t>lex.yy.c</a:t>
            </a:r>
            <a:r>
              <a:rPr lang="en-US" b="1" dirty="0">
                <a:solidFill>
                  <a:schemeClr val="lt1"/>
                </a:solidFill>
                <a:latin typeface="Inconsolata"/>
                <a:ea typeface="Inconsolata"/>
                <a:cs typeface="Inconsolata"/>
                <a:sym typeface="Inconsolata"/>
              </a:rPr>
              <a:t>` file in the same directory as the `.l` file.</a:t>
            </a: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r>
              <a:rPr lang="en-US" b="1" dirty="0">
                <a:solidFill>
                  <a:schemeClr val="lt1"/>
                </a:solidFill>
                <a:latin typeface="Inconsolata"/>
                <a:ea typeface="Inconsolata"/>
                <a:cs typeface="Inconsolata"/>
                <a:sym typeface="Inconsolata"/>
              </a:rPr>
              <a:t>5. Compile the generated `</a:t>
            </a:r>
            <a:r>
              <a:rPr lang="en-US" b="1" dirty="0" err="1">
                <a:solidFill>
                  <a:schemeClr val="lt1"/>
                </a:solidFill>
                <a:latin typeface="Inconsolata"/>
                <a:ea typeface="Inconsolata"/>
                <a:cs typeface="Inconsolata"/>
                <a:sym typeface="Inconsolata"/>
              </a:rPr>
              <a:t>lex.yy.c</a:t>
            </a:r>
            <a:r>
              <a:rPr lang="en-US" b="1" dirty="0">
                <a:solidFill>
                  <a:schemeClr val="lt1"/>
                </a:solidFill>
                <a:latin typeface="Inconsolata"/>
                <a:ea typeface="Inconsolata"/>
                <a:cs typeface="Inconsolata"/>
                <a:sym typeface="Inconsolata"/>
              </a:rPr>
              <a:t>` file using a C compiler. For example, if you have the `</a:t>
            </a:r>
            <a:r>
              <a:rPr lang="en-US" b="1" dirty="0" err="1">
                <a:solidFill>
                  <a:schemeClr val="lt1"/>
                </a:solidFill>
                <a:latin typeface="Inconsolata"/>
                <a:ea typeface="Inconsolata"/>
                <a:cs typeface="Inconsolata"/>
                <a:sym typeface="Inconsolata"/>
              </a:rPr>
              <a:t>gcc</a:t>
            </a:r>
            <a:r>
              <a:rPr lang="en-US" b="1" dirty="0">
                <a:solidFill>
                  <a:schemeClr val="lt1"/>
                </a:solidFill>
                <a:latin typeface="Inconsolata"/>
                <a:ea typeface="Inconsolata"/>
                <a:cs typeface="Inconsolata"/>
                <a:sym typeface="Inconsolata"/>
              </a:rPr>
              <a:t>` compiler installed, you can use the following command to compile the generated file:</a:t>
            </a: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r>
              <a:rPr lang="en-US" b="1" dirty="0">
                <a:solidFill>
                  <a:schemeClr val="lt1"/>
                </a:solidFill>
                <a:latin typeface="Inconsolata"/>
                <a:ea typeface="Inconsolata"/>
                <a:cs typeface="Inconsolata"/>
                <a:sym typeface="Inconsolata"/>
              </a:rPr>
              <a:t>   </a:t>
            </a: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r>
              <a:rPr lang="en-US" b="1" dirty="0">
                <a:solidFill>
                  <a:schemeClr val="lt1"/>
                </a:solidFill>
                <a:latin typeface="Inconsolata"/>
                <a:ea typeface="Inconsolata"/>
                <a:cs typeface="Inconsolata"/>
                <a:sym typeface="Inconsolata"/>
              </a:rPr>
              <a:t>This will generate an executable file named `</a:t>
            </a:r>
            <a:r>
              <a:rPr lang="en-US" b="1" dirty="0" err="1">
                <a:solidFill>
                  <a:schemeClr val="lt1"/>
                </a:solidFill>
                <a:latin typeface="Inconsolata"/>
                <a:ea typeface="Inconsolata"/>
                <a:cs typeface="Inconsolata"/>
                <a:sym typeface="Inconsolata"/>
              </a:rPr>
              <a:t>lexer</a:t>
            </a:r>
            <a:r>
              <a:rPr lang="en-US" b="1" dirty="0">
                <a:solidFill>
                  <a:schemeClr val="lt1"/>
                </a:solidFill>
                <a:latin typeface="Inconsolata"/>
                <a:ea typeface="Inconsolata"/>
                <a:cs typeface="Inconsolata"/>
                <a:sym typeface="Inconsolata"/>
              </a:rPr>
              <a:t>`.</a:t>
            </a: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endParaRPr lang="en-IN" b="1" dirty="0">
              <a:solidFill>
                <a:schemeClr val="lt1"/>
              </a:solidFill>
              <a:latin typeface="Inconsolata"/>
              <a:ea typeface="Inconsolata"/>
              <a:cs typeface="Inconsolata"/>
              <a:sym typeface="Inconsolata"/>
            </a:endParaRPr>
          </a:p>
        </p:txBody>
      </p:sp>
      <p:pic>
        <p:nvPicPr>
          <p:cNvPr id="5" name="Picture 4">
            <a:extLst>
              <a:ext uri="{FF2B5EF4-FFF2-40B4-BE49-F238E27FC236}">
                <a16:creationId xmlns:a16="http://schemas.microsoft.com/office/drawing/2014/main" id="{F369845A-FCD4-1F02-47D8-469751FAD3AE}"/>
              </a:ext>
            </a:extLst>
          </p:cNvPr>
          <p:cNvPicPr>
            <a:picLocks noChangeAspect="1"/>
          </p:cNvPicPr>
          <p:nvPr/>
        </p:nvPicPr>
        <p:blipFill>
          <a:blip r:embed="rId3"/>
          <a:stretch>
            <a:fillRect/>
          </a:stretch>
        </p:blipFill>
        <p:spPr>
          <a:xfrm>
            <a:off x="3230764" y="791646"/>
            <a:ext cx="2682472" cy="838273"/>
          </a:xfrm>
          <a:prstGeom prst="rect">
            <a:avLst/>
          </a:prstGeom>
        </p:spPr>
      </p:pic>
      <p:pic>
        <p:nvPicPr>
          <p:cNvPr id="7" name="Picture 6">
            <a:extLst>
              <a:ext uri="{FF2B5EF4-FFF2-40B4-BE49-F238E27FC236}">
                <a16:creationId xmlns:a16="http://schemas.microsoft.com/office/drawing/2014/main" id="{A6361BA6-A372-2FEA-AB63-236CCFEF1332}"/>
              </a:ext>
            </a:extLst>
          </p:cNvPr>
          <p:cNvPicPr>
            <a:picLocks noChangeAspect="1"/>
          </p:cNvPicPr>
          <p:nvPr/>
        </p:nvPicPr>
        <p:blipFill>
          <a:blip r:embed="rId4"/>
          <a:stretch>
            <a:fillRect/>
          </a:stretch>
        </p:blipFill>
        <p:spPr>
          <a:xfrm>
            <a:off x="3097402" y="2935357"/>
            <a:ext cx="2949196" cy="845893"/>
          </a:xfrm>
          <a:prstGeom prst="rect">
            <a:avLst/>
          </a:prstGeom>
        </p:spPr>
      </p:pic>
    </p:spTree>
    <p:extLst>
      <p:ext uri="{BB962C8B-B14F-4D97-AF65-F5344CB8AC3E}">
        <p14:creationId xmlns:p14="http://schemas.microsoft.com/office/powerpoint/2010/main" val="1447904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29000">
              <a:srgbClr val="1C1C1C"/>
            </a:gs>
            <a:gs pos="100000">
              <a:srgbClr val="426B6A"/>
            </a:gs>
          </a:gsLst>
          <a:lin ang="0" scaled="0"/>
        </a:gradFill>
        <a:effectLst/>
      </p:bgPr>
    </p:bg>
    <p:spTree>
      <p:nvGrpSpPr>
        <p:cNvPr id="1" name="Shape 322"/>
        <p:cNvGrpSpPr/>
        <p:nvPr/>
      </p:nvGrpSpPr>
      <p:grpSpPr>
        <a:xfrm>
          <a:off x="0" y="0"/>
          <a:ext cx="0" cy="0"/>
          <a:chOff x="0" y="0"/>
          <a:chExt cx="0" cy="0"/>
        </a:xfrm>
      </p:grpSpPr>
      <p:sp>
        <p:nvSpPr>
          <p:cNvPr id="324" name="Google Shape;324;p42"/>
          <p:cNvSpPr txBox="1"/>
          <p:nvPr/>
        </p:nvSpPr>
        <p:spPr>
          <a:xfrm>
            <a:off x="549879" y="558098"/>
            <a:ext cx="8232614" cy="3843214"/>
          </a:xfrm>
          <a:prstGeom prst="rect">
            <a:avLst/>
          </a:prstGeom>
          <a:noFill/>
          <a:ln>
            <a:noFill/>
          </a:ln>
        </p:spPr>
        <p:txBody>
          <a:bodyPr spcFirstLastPara="1" wrap="square" lIns="91425" tIns="91425" rIns="91425" bIns="91425" anchor="t" anchorCtr="0">
            <a:noAutofit/>
          </a:bodyPr>
          <a:lstStyle/>
          <a:p>
            <a:r>
              <a:rPr lang="en-US" b="1" dirty="0">
                <a:solidFill>
                  <a:schemeClr val="lt1"/>
                </a:solidFill>
                <a:latin typeface="Inconsolata"/>
                <a:ea typeface="Inconsolata"/>
                <a:cs typeface="Inconsolata"/>
                <a:sym typeface="Inconsolata"/>
              </a:rPr>
              <a:t> 6. Execute the </a:t>
            </a:r>
            <a:r>
              <a:rPr lang="en-US" b="1" dirty="0" err="1">
                <a:solidFill>
                  <a:schemeClr val="lt1"/>
                </a:solidFill>
                <a:latin typeface="Inconsolata"/>
                <a:ea typeface="Inconsolata"/>
                <a:cs typeface="Inconsolata"/>
                <a:sym typeface="Inconsolata"/>
              </a:rPr>
              <a:t>lexer</a:t>
            </a:r>
            <a:r>
              <a:rPr lang="en-US" b="1" dirty="0">
                <a:solidFill>
                  <a:schemeClr val="lt1"/>
                </a:solidFill>
                <a:latin typeface="Inconsolata"/>
                <a:ea typeface="Inconsolata"/>
                <a:cs typeface="Inconsolata"/>
                <a:sym typeface="Inconsolata"/>
              </a:rPr>
              <a:t> by running the `</a:t>
            </a:r>
            <a:r>
              <a:rPr lang="en-US" b="1" dirty="0" err="1">
                <a:solidFill>
                  <a:schemeClr val="lt1"/>
                </a:solidFill>
                <a:latin typeface="Inconsolata"/>
                <a:ea typeface="Inconsolata"/>
                <a:cs typeface="Inconsolata"/>
                <a:sym typeface="Inconsolata"/>
              </a:rPr>
              <a:t>lexer</a:t>
            </a:r>
            <a:r>
              <a:rPr lang="en-US" b="1" dirty="0">
                <a:solidFill>
                  <a:schemeClr val="lt1"/>
                </a:solidFill>
                <a:latin typeface="Inconsolata"/>
                <a:ea typeface="Inconsolata"/>
                <a:cs typeface="Inconsolata"/>
                <a:sym typeface="Inconsolata"/>
              </a:rPr>
              <a:t>` executable file, passing input to be analyzed through the standard input (stdin) or through input redirection. For example, if you want to analyze a file named `input.txt`, you can use the following command:</a:t>
            </a:r>
          </a:p>
          <a:p>
            <a:endParaRPr lang="en-US" b="1" dirty="0">
              <a:solidFill>
                <a:schemeClr val="lt1"/>
              </a:solidFill>
              <a:latin typeface="Inconsolata"/>
              <a:ea typeface="Inconsolata"/>
              <a:cs typeface="Inconsolata"/>
              <a:sym typeface="Inconsolata"/>
            </a:endParaRPr>
          </a:p>
          <a:p>
            <a:endParaRPr lang="en-US" b="1" dirty="0">
              <a:solidFill>
                <a:schemeClr val="lt1"/>
              </a:solidFill>
              <a:latin typeface="Inconsolata"/>
              <a:ea typeface="Inconsolata"/>
              <a:cs typeface="Inconsolata"/>
              <a:sym typeface="Inconsolata"/>
            </a:endParaRPr>
          </a:p>
          <a:p>
            <a:endParaRPr lang="en-US" b="1" dirty="0">
              <a:solidFill>
                <a:schemeClr val="lt1"/>
              </a:solidFill>
              <a:latin typeface="Inconsolata"/>
              <a:ea typeface="Inconsolata"/>
              <a:cs typeface="Inconsolata"/>
              <a:sym typeface="Inconsolata"/>
            </a:endParaRPr>
          </a:p>
          <a:p>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r>
              <a:rPr lang="en-US" b="1" dirty="0">
                <a:solidFill>
                  <a:schemeClr val="lt1"/>
                </a:solidFill>
                <a:latin typeface="Inconsolata"/>
                <a:ea typeface="Inconsolata"/>
                <a:cs typeface="Inconsolata"/>
                <a:sym typeface="Inconsolata"/>
              </a:rPr>
              <a:t>   This will execute the </a:t>
            </a:r>
            <a:r>
              <a:rPr lang="en-US" b="1" dirty="0" err="1">
                <a:solidFill>
                  <a:schemeClr val="lt1"/>
                </a:solidFill>
                <a:latin typeface="Inconsolata"/>
                <a:ea typeface="Inconsolata"/>
                <a:cs typeface="Inconsolata"/>
                <a:sym typeface="Inconsolata"/>
              </a:rPr>
              <a:t>lexer</a:t>
            </a:r>
            <a:r>
              <a:rPr lang="en-US" b="1" dirty="0">
                <a:solidFill>
                  <a:schemeClr val="lt1"/>
                </a:solidFill>
                <a:latin typeface="Inconsolata"/>
                <a:ea typeface="Inconsolata"/>
                <a:cs typeface="Inconsolata"/>
                <a:sym typeface="Inconsolata"/>
              </a:rPr>
              <a:t> and analyze the contents of the `input.txt` file.</a:t>
            </a: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endParaRPr lang="en-IN" b="1" dirty="0">
              <a:solidFill>
                <a:schemeClr val="lt1"/>
              </a:solidFill>
              <a:latin typeface="Inconsolata"/>
              <a:ea typeface="Inconsolata"/>
              <a:cs typeface="Inconsolata"/>
              <a:sym typeface="Inconsolata"/>
            </a:endParaRPr>
          </a:p>
        </p:txBody>
      </p:sp>
      <p:pic>
        <p:nvPicPr>
          <p:cNvPr id="5" name="Picture 4">
            <a:extLst>
              <a:ext uri="{FF2B5EF4-FFF2-40B4-BE49-F238E27FC236}">
                <a16:creationId xmlns:a16="http://schemas.microsoft.com/office/drawing/2014/main" id="{1C184B9A-8A85-E2C1-F368-3CFC614519F7}"/>
              </a:ext>
            </a:extLst>
          </p:cNvPr>
          <p:cNvPicPr>
            <a:picLocks noChangeAspect="1"/>
          </p:cNvPicPr>
          <p:nvPr/>
        </p:nvPicPr>
        <p:blipFill>
          <a:blip r:embed="rId3"/>
          <a:stretch>
            <a:fillRect/>
          </a:stretch>
        </p:blipFill>
        <p:spPr>
          <a:xfrm>
            <a:off x="3230764" y="1458110"/>
            <a:ext cx="2682472" cy="800169"/>
          </a:xfrm>
          <a:prstGeom prst="rect">
            <a:avLst/>
          </a:prstGeom>
        </p:spPr>
      </p:pic>
    </p:spTree>
    <p:extLst>
      <p:ext uri="{BB962C8B-B14F-4D97-AF65-F5344CB8AC3E}">
        <p14:creationId xmlns:p14="http://schemas.microsoft.com/office/powerpoint/2010/main" val="3347380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29000">
              <a:srgbClr val="1C1C1C"/>
            </a:gs>
            <a:gs pos="100000">
              <a:srgbClr val="426B6A"/>
            </a:gs>
          </a:gsLst>
          <a:lin ang="0" scaled="0"/>
        </a:gradFill>
        <a:effectLst/>
      </p:bgPr>
    </p:bg>
    <p:spTree>
      <p:nvGrpSpPr>
        <p:cNvPr id="1" name="Shape 688"/>
        <p:cNvGrpSpPr/>
        <p:nvPr/>
      </p:nvGrpSpPr>
      <p:grpSpPr>
        <a:xfrm>
          <a:off x="0" y="0"/>
          <a:ext cx="0" cy="0"/>
          <a:chOff x="0" y="0"/>
          <a:chExt cx="0" cy="0"/>
        </a:xfrm>
      </p:grpSpPr>
      <p:sp>
        <p:nvSpPr>
          <p:cNvPr id="690" name="Google Shape;690;p53"/>
          <p:cNvSpPr txBox="1">
            <a:spLocks noGrp="1"/>
          </p:cNvSpPr>
          <p:nvPr>
            <p:ph type="title"/>
          </p:nvPr>
        </p:nvSpPr>
        <p:spPr>
          <a:xfrm>
            <a:off x="1779627" y="397305"/>
            <a:ext cx="6423000" cy="91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600" dirty="0"/>
              <a:t>Conclusion…</a:t>
            </a:r>
            <a:endParaRPr sz="3600" dirty="0"/>
          </a:p>
        </p:txBody>
      </p:sp>
      <p:sp>
        <p:nvSpPr>
          <p:cNvPr id="691" name="Google Shape;691;p53"/>
          <p:cNvSpPr txBox="1">
            <a:spLocks noGrp="1"/>
          </p:cNvSpPr>
          <p:nvPr>
            <p:ph type="subTitle" idx="1"/>
          </p:nvPr>
        </p:nvSpPr>
        <p:spPr>
          <a:xfrm>
            <a:off x="1630739" y="1383364"/>
            <a:ext cx="6423000" cy="41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In conclusion, the auto-generation of C code from pseudocode is a useful technique that can save programmers a significant amount of time and effort. By using specialized tools or programming languages, developers can easily convert pseudocode into efficient and reliable C code that can be used to build complex software applications. This process not only helps in reducing the development time but also ensures the accuracy of the code, as it eliminates the possibility of human errors during the manual conversion of pseudocode to C code.</a:t>
            </a:r>
            <a:endParaRPr dirty="0"/>
          </a:p>
        </p:txBody>
      </p:sp>
      <p:sp>
        <p:nvSpPr>
          <p:cNvPr id="693" name="Google Shape;693;p53"/>
          <p:cNvSpPr/>
          <p:nvPr/>
        </p:nvSpPr>
        <p:spPr>
          <a:xfrm>
            <a:off x="215450" y="4523706"/>
            <a:ext cx="4626789" cy="18288"/>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3"/>
          <p:cNvSpPr/>
          <p:nvPr/>
        </p:nvSpPr>
        <p:spPr>
          <a:xfrm>
            <a:off x="4842256" y="4461246"/>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3"/>
          <p:cNvSpPr txBox="1">
            <a:spLocks noGrp="1"/>
          </p:cNvSpPr>
          <p:nvPr>
            <p:ph type="sldNum" idx="12"/>
          </p:nvPr>
        </p:nvSpPr>
        <p:spPr>
          <a:xfrm>
            <a:off x="7875300" y="4438415"/>
            <a:ext cx="548700" cy="17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a:t>
            </a:r>
            <a:fld id="{00000000-1234-1234-1234-123412341234}" type="slidenum">
              <a:rPr lang="en"/>
              <a:t>15</a:t>
            </a:fld>
            <a:endParaRPr/>
          </a:p>
        </p:txBody>
      </p:sp>
      <p:grpSp>
        <p:nvGrpSpPr>
          <p:cNvPr id="703" name="Google Shape;703;p53"/>
          <p:cNvGrpSpPr/>
          <p:nvPr/>
        </p:nvGrpSpPr>
        <p:grpSpPr>
          <a:xfrm>
            <a:off x="215450" y="4308846"/>
            <a:ext cx="4318477" cy="143201"/>
            <a:chOff x="596450" y="4461246"/>
            <a:chExt cx="4318477" cy="143201"/>
          </a:xfrm>
        </p:grpSpPr>
        <p:sp>
          <p:nvSpPr>
            <p:cNvPr id="704" name="Google Shape;704;p53"/>
            <p:cNvSpPr/>
            <p:nvPr/>
          </p:nvSpPr>
          <p:spPr>
            <a:xfrm>
              <a:off x="596450" y="4523706"/>
              <a:ext cx="4169739" cy="18288"/>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3"/>
            <p:cNvSpPr/>
            <p:nvPr/>
          </p:nvSpPr>
          <p:spPr>
            <a:xfrm>
              <a:off x="4766056" y="4461246"/>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 name="Google Shape;706;p53"/>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3"/>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3"/>
          <p:cNvSpPr/>
          <p:nvPr/>
        </p:nvSpPr>
        <p:spPr>
          <a:xfrm>
            <a:off x="6535600" y="443841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246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29000">
              <a:srgbClr val="1C1C1C"/>
            </a:gs>
            <a:gs pos="100000">
              <a:srgbClr val="426B6A"/>
            </a:gs>
          </a:gsLst>
          <a:lin ang="0" scaled="0"/>
        </a:gradFill>
        <a:effectLst/>
      </p:bgPr>
    </p:bg>
    <p:spTree>
      <p:nvGrpSpPr>
        <p:cNvPr id="1" name="Shape 688"/>
        <p:cNvGrpSpPr/>
        <p:nvPr/>
      </p:nvGrpSpPr>
      <p:grpSpPr>
        <a:xfrm>
          <a:off x="0" y="0"/>
          <a:ext cx="0" cy="0"/>
          <a:chOff x="0" y="0"/>
          <a:chExt cx="0" cy="0"/>
        </a:xfrm>
      </p:grpSpPr>
      <p:sp>
        <p:nvSpPr>
          <p:cNvPr id="690" name="Google Shape;690;p53"/>
          <p:cNvSpPr txBox="1">
            <a:spLocks noGrp="1"/>
          </p:cNvSpPr>
          <p:nvPr>
            <p:ph type="title"/>
          </p:nvPr>
        </p:nvSpPr>
        <p:spPr>
          <a:xfrm>
            <a:off x="1322427" y="2018481"/>
            <a:ext cx="6423000" cy="91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Thank You!</a:t>
            </a:r>
            <a:endParaRPr dirty="0"/>
          </a:p>
        </p:txBody>
      </p:sp>
      <p:sp>
        <p:nvSpPr>
          <p:cNvPr id="693" name="Google Shape;693;p53"/>
          <p:cNvSpPr/>
          <p:nvPr/>
        </p:nvSpPr>
        <p:spPr>
          <a:xfrm>
            <a:off x="215450" y="4523706"/>
            <a:ext cx="4626789" cy="18288"/>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3"/>
          <p:cNvSpPr/>
          <p:nvPr/>
        </p:nvSpPr>
        <p:spPr>
          <a:xfrm>
            <a:off x="4842256" y="4461246"/>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3"/>
          <p:cNvSpPr txBox="1">
            <a:spLocks noGrp="1"/>
          </p:cNvSpPr>
          <p:nvPr>
            <p:ph type="sldNum" idx="12"/>
          </p:nvPr>
        </p:nvSpPr>
        <p:spPr>
          <a:xfrm>
            <a:off x="7875300" y="4438415"/>
            <a:ext cx="548700" cy="17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a:t>
            </a:r>
            <a:fld id="{00000000-1234-1234-1234-123412341234}" type="slidenum">
              <a:rPr lang="en"/>
              <a:t>16</a:t>
            </a:fld>
            <a:endParaRPr/>
          </a:p>
        </p:txBody>
      </p:sp>
      <p:grpSp>
        <p:nvGrpSpPr>
          <p:cNvPr id="703" name="Google Shape;703;p53"/>
          <p:cNvGrpSpPr/>
          <p:nvPr/>
        </p:nvGrpSpPr>
        <p:grpSpPr>
          <a:xfrm>
            <a:off x="215450" y="4308846"/>
            <a:ext cx="4318477" cy="143201"/>
            <a:chOff x="596450" y="4461246"/>
            <a:chExt cx="4318477" cy="143201"/>
          </a:xfrm>
        </p:grpSpPr>
        <p:sp>
          <p:nvSpPr>
            <p:cNvPr id="704" name="Google Shape;704;p53"/>
            <p:cNvSpPr/>
            <p:nvPr/>
          </p:nvSpPr>
          <p:spPr>
            <a:xfrm>
              <a:off x="596450" y="4523706"/>
              <a:ext cx="4169739" cy="18288"/>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3"/>
            <p:cNvSpPr/>
            <p:nvPr/>
          </p:nvSpPr>
          <p:spPr>
            <a:xfrm>
              <a:off x="4766056" y="4461246"/>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 name="Google Shape;706;p53"/>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3"/>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3"/>
          <p:cNvSpPr/>
          <p:nvPr/>
        </p:nvSpPr>
        <p:spPr>
          <a:xfrm>
            <a:off x="6535600" y="443841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695;p53">
            <a:extLst>
              <a:ext uri="{FF2B5EF4-FFF2-40B4-BE49-F238E27FC236}">
                <a16:creationId xmlns:a16="http://schemas.microsoft.com/office/drawing/2014/main" id="{1E282F7A-D078-4B72-30A6-6D72B58582EF}"/>
              </a:ext>
            </a:extLst>
          </p:cNvPr>
          <p:cNvGrpSpPr/>
          <p:nvPr/>
        </p:nvGrpSpPr>
        <p:grpSpPr>
          <a:xfrm>
            <a:off x="6812785" y="503963"/>
            <a:ext cx="2125029" cy="403038"/>
            <a:chOff x="6787353" y="621971"/>
            <a:chExt cx="2125029" cy="403038"/>
          </a:xfrm>
        </p:grpSpPr>
        <p:sp>
          <p:nvSpPr>
            <p:cNvPr id="5" name="Google Shape;696;p53">
              <a:extLst>
                <a:ext uri="{FF2B5EF4-FFF2-40B4-BE49-F238E27FC236}">
                  <a16:creationId xmlns:a16="http://schemas.microsoft.com/office/drawing/2014/main" id="{8D20C6E7-2879-E7CD-1F30-0276278E64A7}"/>
                </a:ext>
              </a:extLst>
            </p:cNvPr>
            <p:cNvSpPr/>
            <p:nvPr/>
          </p:nvSpPr>
          <p:spPr>
            <a:xfrm rot="10800000">
              <a:off x="6914750" y="684418"/>
              <a:ext cx="199763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97;p53">
              <a:extLst>
                <a:ext uri="{FF2B5EF4-FFF2-40B4-BE49-F238E27FC236}">
                  <a16:creationId xmlns:a16="http://schemas.microsoft.com/office/drawing/2014/main" id="{8A2A1C58-49C9-91F4-7C65-085F15A390A2}"/>
                </a:ext>
              </a:extLst>
            </p:cNvPr>
            <p:cNvSpPr/>
            <p:nvPr/>
          </p:nvSpPr>
          <p:spPr>
            <a:xfrm rot="10800000">
              <a:off x="6787353" y="621971"/>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98;p53">
              <a:extLst>
                <a:ext uri="{FF2B5EF4-FFF2-40B4-BE49-F238E27FC236}">
                  <a16:creationId xmlns:a16="http://schemas.microsoft.com/office/drawing/2014/main" id="{7BEBF948-2141-9629-9850-7FF8ECEF0122}"/>
                </a:ext>
              </a:extLst>
            </p:cNvPr>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99;p53">
              <a:extLst>
                <a:ext uri="{FF2B5EF4-FFF2-40B4-BE49-F238E27FC236}">
                  <a16:creationId xmlns:a16="http://schemas.microsoft.com/office/drawing/2014/main" id="{EF4864D7-FACC-6EB5-17CE-0CB4ADE3A3C2}"/>
                </a:ext>
              </a:extLst>
            </p:cNvPr>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0;p53">
              <a:extLst>
                <a:ext uri="{FF2B5EF4-FFF2-40B4-BE49-F238E27FC236}">
                  <a16:creationId xmlns:a16="http://schemas.microsoft.com/office/drawing/2014/main" id="{069D0418-D8BD-93EF-D570-21B3B502FB78}"/>
                </a:ext>
              </a:extLst>
            </p:cNvPr>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1;p53">
              <a:extLst>
                <a:ext uri="{FF2B5EF4-FFF2-40B4-BE49-F238E27FC236}">
                  <a16:creationId xmlns:a16="http://schemas.microsoft.com/office/drawing/2014/main" id="{428C1A7B-C4F6-038B-4CFD-58034E499E61}"/>
                </a:ext>
              </a:extLst>
            </p:cNvPr>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82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9000">
              <a:srgbClr val="1C1C1C"/>
            </a:gs>
            <a:gs pos="100000">
              <a:srgbClr val="426B6A"/>
            </a:gs>
          </a:gsLst>
          <a:lin ang="0" scaled="0"/>
        </a:gradFill>
        <a:effectLst/>
      </p:bgPr>
    </p:bg>
    <p:spTree>
      <p:nvGrpSpPr>
        <p:cNvPr id="1" name="Shape 322"/>
        <p:cNvGrpSpPr/>
        <p:nvPr/>
      </p:nvGrpSpPr>
      <p:grpSpPr>
        <a:xfrm>
          <a:off x="0" y="0"/>
          <a:ext cx="0" cy="0"/>
          <a:chOff x="0" y="0"/>
          <a:chExt cx="0" cy="0"/>
        </a:xfrm>
      </p:grpSpPr>
      <p:sp>
        <p:nvSpPr>
          <p:cNvPr id="324" name="Google Shape;324;p42"/>
          <p:cNvSpPr txBox="1"/>
          <p:nvPr/>
        </p:nvSpPr>
        <p:spPr>
          <a:xfrm>
            <a:off x="720000" y="1203140"/>
            <a:ext cx="6340974" cy="328197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lt1"/>
                </a:solidFill>
                <a:latin typeface="Inconsolata"/>
                <a:ea typeface="Inconsolata"/>
                <a:cs typeface="Inconsolata"/>
                <a:sym typeface="Inconsolata"/>
              </a:rPr>
              <a:t>Converting a pseudo code given by the user to a working C code can be a challenging task, but it is an essential skill for any programmer. Pseudo code is a high-level description of a program's logic that is written in plain English or another natural language. It is used to plan out the structure and flow of a program before it is actually coded.</a:t>
            </a:r>
          </a:p>
          <a:p>
            <a:pPr marL="0" lvl="0" indent="0" algn="l"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algn="l" rtl="0">
              <a:spcBef>
                <a:spcPts val="0"/>
              </a:spcBef>
              <a:spcAft>
                <a:spcPts val="0"/>
              </a:spcAft>
              <a:buNone/>
            </a:pPr>
            <a:r>
              <a:rPr lang="en-US" b="1" dirty="0">
                <a:solidFill>
                  <a:schemeClr val="lt1"/>
                </a:solidFill>
                <a:latin typeface="Inconsolata"/>
                <a:ea typeface="Inconsolata"/>
                <a:cs typeface="Inconsolata"/>
                <a:sym typeface="Inconsolata"/>
              </a:rPr>
              <a:t>However, pseudo-code cannot be executed on a computer, so it must be translated into a programming language such as C. This process can be difficult, as it requires a deep understanding of both the pseudo code and the programming language. In this presentation, we will explore some tips and techniques for converting pseudo code to C code.</a:t>
            </a:r>
            <a:endParaRPr lang="en-IN" b="1" dirty="0">
              <a:solidFill>
                <a:schemeClr val="lt1"/>
              </a:solidFill>
              <a:latin typeface="Inconsolata"/>
              <a:ea typeface="Inconsolata"/>
              <a:cs typeface="Inconsolata"/>
              <a:sym typeface="Inconsolata"/>
            </a:endParaRPr>
          </a:p>
        </p:txBody>
      </p:sp>
      <p:grpSp>
        <p:nvGrpSpPr>
          <p:cNvPr id="327" name="Google Shape;327;p42"/>
          <p:cNvGrpSpPr/>
          <p:nvPr/>
        </p:nvGrpSpPr>
        <p:grpSpPr>
          <a:xfrm>
            <a:off x="7060974" y="1403599"/>
            <a:ext cx="1672852" cy="271351"/>
            <a:chOff x="7239530" y="753659"/>
            <a:chExt cx="1672852" cy="271351"/>
          </a:xfrm>
        </p:grpSpPr>
        <p:sp>
          <p:nvSpPr>
            <p:cNvPr id="328" name="Google Shape;328;p42"/>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2"/>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2"/>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2"/>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42"/>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Introduction…</a:t>
            </a:r>
            <a:endParaRPr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9000">
              <a:srgbClr val="1C1C1C"/>
            </a:gs>
            <a:gs pos="100000">
              <a:srgbClr val="426B6A"/>
            </a:gs>
          </a:gsLst>
          <a:lin ang="0" scaled="0"/>
        </a:gradFill>
        <a:effectLst/>
      </p:bgPr>
    </p:bg>
    <p:spTree>
      <p:nvGrpSpPr>
        <p:cNvPr id="1" name="Shape 355"/>
        <p:cNvGrpSpPr/>
        <p:nvPr/>
      </p:nvGrpSpPr>
      <p:grpSpPr>
        <a:xfrm>
          <a:off x="0" y="0"/>
          <a:ext cx="0" cy="0"/>
          <a:chOff x="0" y="0"/>
          <a:chExt cx="0" cy="0"/>
        </a:xfrm>
      </p:grpSpPr>
      <p:sp>
        <p:nvSpPr>
          <p:cNvPr id="356" name="Google Shape;356;p44"/>
          <p:cNvSpPr txBox="1">
            <a:spLocks noGrp="1"/>
          </p:cNvSpPr>
          <p:nvPr>
            <p:ph type="title"/>
          </p:nvPr>
        </p:nvSpPr>
        <p:spPr>
          <a:xfrm>
            <a:off x="1805600" y="1689280"/>
            <a:ext cx="2469000" cy="7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t>Understanding the </a:t>
            </a:r>
            <a:br>
              <a:rPr lang="en-IN" sz="1600" dirty="0"/>
            </a:br>
            <a:r>
              <a:rPr lang="en-IN" sz="1600" dirty="0"/>
              <a:t>Pseudo Code</a:t>
            </a:r>
            <a:br>
              <a:rPr lang="en-IN" sz="1600" dirty="0"/>
            </a:br>
            <a:endParaRPr sz="1600" dirty="0"/>
          </a:p>
        </p:txBody>
      </p:sp>
      <p:sp>
        <p:nvSpPr>
          <p:cNvPr id="357" name="Google Shape;357;p44"/>
          <p:cNvSpPr txBox="1">
            <a:spLocks noGrp="1"/>
          </p:cNvSpPr>
          <p:nvPr>
            <p:ph type="title" idx="2"/>
          </p:nvPr>
        </p:nvSpPr>
        <p:spPr>
          <a:xfrm>
            <a:off x="969400" y="1593369"/>
            <a:ext cx="633600" cy="7041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59" name="Google Shape;359;p44"/>
          <p:cNvSpPr txBox="1">
            <a:spLocks noGrp="1"/>
          </p:cNvSpPr>
          <p:nvPr>
            <p:ph type="title" idx="3"/>
          </p:nvPr>
        </p:nvSpPr>
        <p:spPr>
          <a:xfrm>
            <a:off x="1805600" y="3201113"/>
            <a:ext cx="2472300" cy="734551"/>
          </a:xfrm>
          <a:prstGeom prst="rect">
            <a:avLst/>
          </a:prstGeom>
        </p:spPr>
        <p:txBody>
          <a:bodyPr spcFirstLastPara="1" wrap="square" lIns="91425" tIns="91425" rIns="91425" bIns="91425" anchor="b" anchorCtr="0">
            <a:noAutofit/>
          </a:bodyPr>
          <a:lstStyle/>
          <a:p>
            <a:r>
              <a:rPr lang="en-IN" sz="1600" dirty="0"/>
              <a:t>Debugging the C Code</a:t>
            </a:r>
            <a:br>
              <a:rPr lang="en-IN" sz="1600" dirty="0"/>
            </a:br>
            <a:endParaRPr sz="1600" dirty="0"/>
          </a:p>
        </p:txBody>
      </p:sp>
      <p:sp>
        <p:nvSpPr>
          <p:cNvPr id="360" name="Google Shape;360;p44"/>
          <p:cNvSpPr txBox="1">
            <a:spLocks noGrp="1"/>
          </p:cNvSpPr>
          <p:nvPr>
            <p:ph type="title" idx="4"/>
          </p:nvPr>
        </p:nvSpPr>
        <p:spPr>
          <a:xfrm>
            <a:off x="969400" y="3201113"/>
            <a:ext cx="633600" cy="704100"/>
          </a:xfrm>
          <a:prstGeom prst="rect">
            <a:avLst/>
          </a:prstGeom>
          <a:noFill/>
        </p:spPr>
        <p:txBody>
          <a:bodyPr spcFirstLastPara="1" wrap="square" lIns="0" tIns="91425" rIns="0" bIns="91425" anchor="ctr" anchorCtr="0">
            <a:noAutofit/>
          </a:bodyPr>
          <a:lstStyle/>
          <a:p>
            <a:pPr marL="0" lvl="0" indent="0" algn="ctr" rtl="0">
              <a:spcBef>
                <a:spcPts val="0"/>
              </a:spcBef>
              <a:spcAft>
                <a:spcPts val="0"/>
              </a:spcAft>
              <a:buNone/>
            </a:pPr>
            <a:r>
              <a:rPr lang="en" dirty="0"/>
              <a:t>03</a:t>
            </a:r>
            <a:endParaRPr dirty="0"/>
          </a:p>
        </p:txBody>
      </p:sp>
      <p:sp>
        <p:nvSpPr>
          <p:cNvPr id="362" name="Google Shape;362;p44"/>
          <p:cNvSpPr txBox="1">
            <a:spLocks noGrp="1"/>
          </p:cNvSpPr>
          <p:nvPr>
            <p:ph type="title" idx="6"/>
          </p:nvPr>
        </p:nvSpPr>
        <p:spPr>
          <a:xfrm>
            <a:off x="5768000" y="1610037"/>
            <a:ext cx="2472300" cy="1374863"/>
          </a:xfrm>
          <a:prstGeom prst="rect">
            <a:avLst/>
          </a:prstGeom>
        </p:spPr>
        <p:txBody>
          <a:bodyPr spcFirstLastPara="1" wrap="square" lIns="91425" tIns="91425" rIns="91425" bIns="91425" anchor="b" anchorCtr="0">
            <a:noAutofit/>
          </a:bodyPr>
          <a:lstStyle/>
          <a:p>
            <a:r>
              <a:rPr lang="en-US" sz="1600" dirty="0"/>
              <a:t>Translating the Pseudo Code </a:t>
            </a:r>
            <a:br>
              <a:rPr lang="en-US" sz="1600" dirty="0"/>
            </a:br>
            <a:r>
              <a:rPr lang="en-US" sz="1600" dirty="0"/>
              <a:t>to C Code</a:t>
            </a:r>
            <a:br>
              <a:rPr lang="en-US" sz="1600" dirty="0"/>
            </a:br>
            <a:br>
              <a:rPr lang="en-US" sz="1600" dirty="0"/>
            </a:br>
            <a:endParaRPr sz="1600" dirty="0"/>
          </a:p>
        </p:txBody>
      </p:sp>
      <p:sp>
        <p:nvSpPr>
          <p:cNvPr id="363" name="Google Shape;363;p44"/>
          <p:cNvSpPr txBox="1">
            <a:spLocks noGrp="1"/>
          </p:cNvSpPr>
          <p:nvPr>
            <p:ph type="title" idx="7"/>
          </p:nvPr>
        </p:nvSpPr>
        <p:spPr>
          <a:xfrm>
            <a:off x="4931800" y="1593369"/>
            <a:ext cx="633600" cy="704100"/>
          </a:xfrm>
          <a:prstGeom prst="rect">
            <a:avLst/>
          </a:prstGeom>
          <a:noFill/>
        </p:spPr>
        <p:txBody>
          <a:bodyPr spcFirstLastPara="1" wrap="square" lIns="0" tIns="91425" rIns="0" bIns="91425" anchor="ctr" anchorCtr="0">
            <a:noAutofit/>
          </a:bodyPr>
          <a:lstStyle/>
          <a:p>
            <a:pPr marL="0" lvl="0" indent="0" algn="ctr" rtl="0">
              <a:spcBef>
                <a:spcPts val="0"/>
              </a:spcBef>
              <a:spcAft>
                <a:spcPts val="0"/>
              </a:spcAft>
              <a:buNone/>
            </a:pPr>
            <a:r>
              <a:rPr lang="en" dirty="0"/>
              <a:t>02</a:t>
            </a:r>
            <a:endParaRPr dirty="0"/>
          </a:p>
        </p:txBody>
      </p:sp>
      <p:sp>
        <p:nvSpPr>
          <p:cNvPr id="365" name="Google Shape;365;p44"/>
          <p:cNvSpPr txBox="1">
            <a:spLocks noGrp="1"/>
          </p:cNvSpPr>
          <p:nvPr>
            <p:ph type="title" idx="9"/>
          </p:nvPr>
        </p:nvSpPr>
        <p:spPr>
          <a:xfrm>
            <a:off x="5844325" y="3274088"/>
            <a:ext cx="2472300" cy="631125"/>
          </a:xfrm>
          <a:prstGeom prst="rect">
            <a:avLst/>
          </a:prstGeom>
        </p:spPr>
        <p:txBody>
          <a:bodyPr spcFirstLastPara="1" wrap="square" lIns="91425" tIns="91425" rIns="91425" bIns="91425" anchor="b" anchorCtr="0">
            <a:noAutofit/>
          </a:bodyPr>
          <a:lstStyle/>
          <a:p>
            <a:r>
              <a:rPr lang="en-IN" sz="1600" dirty="0"/>
              <a:t>Optimizing the C Code</a:t>
            </a:r>
            <a:br>
              <a:rPr lang="en-IN" sz="1600" dirty="0"/>
            </a:br>
            <a:endParaRPr sz="1600" dirty="0"/>
          </a:p>
        </p:txBody>
      </p:sp>
      <p:sp>
        <p:nvSpPr>
          <p:cNvPr id="366" name="Google Shape;366;p44"/>
          <p:cNvSpPr txBox="1">
            <a:spLocks noGrp="1"/>
          </p:cNvSpPr>
          <p:nvPr>
            <p:ph type="title" idx="13"/>
          </p:nvPr>
        </p:nvSpPr>
        <p:spPr>
          <a:xfrm>
            <a:off x="4931800" y="3201113"/>
            <a:ext cx="633600" cy="704100"/>
          </a:xfrm>
          <a:prstGeom prst="rect">
            <a:avLst/>
          </a:prstGeom>
          <a:noFill/>
        </p:spPr>
        <p:txBody>
          <a:bodyPr spcFirstLastPara="1" wrap="square" lIns="0" tIns="91425" rIns="0" bIns="91425" anchor="ctr" anchorCtr="0">
            <a:noAutofit/>
          </a:bodyPr>
          <a:lstStyle/>
          <a:p>
            <a:pPr marL="0" lvl="0" indent="0" algn="ctr" rtl="0">
              <a:spcBef>
                <a:spcPts val="0"/>
              </a:spcBef>
              <a:spcAft>
                <a:spcPts val="0"/>
              </a:spcAft>
              <a:buNone/>
            </a:pPr>
            <a:r>
              <a:rPr lang="en"/>
              <a:t>04</a:t>
            </a:r>
            <a:endParaRPr/>
          </a:p>
        </p:txBody>
      </p:sp>
      <p:sp>
        <p:nvSpPr>
          <p:cNvPr id="368" name="Google Shape;368;p44"/>
          <p:cNvSpPr txBox="1">
            <a:spLocks noGrp="1"/>
          </p:cNvSpPr>
          <p:nvPr>
            <p:ph type="title" idx="15"/>
          </p:nvPr>
        </p:nvSpPr>
        <p:spPr>
          <a:xfrm>
            <a:off x="720000" y="539998"/>
            <a:ext cx="7704000" cy="4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200" dirty="0"/>
              <a:t>Steps for Conversion…</a:t>
            </a:r>
            <a:endParaRPr sz="3200" dirty="0"/>
          </a:p>
        </p:txBody>
      </p:sp>
      <p:sp>
        <p:nvSpPr>
          <p:cNvPr id="369" name="Google Shape;369;p44"/>
          <p:cNvSpPr/>
          <p:nvPr/>
        </p:nvSpPr>
        <p:spPr>
          <a:xfrm>
            <a:off x="903700" y="1562919"/>
            <a:ext cx="765000" cy="765000"/>
          </a:xfrm>
          <a:prstGeom prst="donut">
            <a:avLst>
              <a:gd name="adj" fmla="val 3595"/>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4"/>
          <p:cNvSpPr/>
          <p:nvPr/>
        </p:nvSpPr>
        <p:spPr>
          <a:xfrm>
            <a:off x="903700" y="3170663"/>
            <a:ext cx="765000" cy="765000"/>
          </a:xfrm>
          <a:prstGeom prst="donut">
            <a:avLst>
              <a:gd name="adj" fmla="val 3595"/>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4"/>
          <p:cNvSpPr/>
          <p:nvPr/>
        </p:nvSpPr>
        <p:spPr>
          <a:xfrm>
            <a:off x="4866100" y="1562919"/>
            <a:ext cx="765000" cy="765000"/>
          </a:xfrm>
          <a:prstGeom prst="donut">
            <a:avLst>
              <a:gd name="adj" fmla="val 3595"/>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4"/>
          <p:cNvSpPr/>
          <p:nvPr/>
        </p:nvSpPr>
        <p:spPr>
          <a:xfrm>
            <a:off x="4866100" y="3170663"/>
            <a:ext cx="765000" cy="765000"/>
          </a:xfrm>
          <a:prstGeom prst="donut">
            <a:avLst>
              <a:gd name="adj" fmla="val 3595"/>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4"/>
          <p:cNvSpPr/>
          <p:nvPr/>
        </p:nvSpPr>
        <p:spPr>
          <a:xfrm>
            <a:off x="6544825" y="443842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4"/>
          <p:cNvSpPr txBox="1">
            <a:spLocks noGrp="1"/>
          </p:cNvSpPr>
          <p:nvPr>
            <p:ph type="sldNum" idx="12"/>
          </p:nvPr>
        </p:nvSpPr>
        <p:spPr>
          <a:xfrm>
            <a:off x="7875300" y="4438415"/>
            <a:ext cx="548700" cy="17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2"/>
                </a:solidFill>
              </a:rPr>
              <a:t>00</a:t>
            </a:r>
            <a:fld id="{00000000-1234-1234-1234-123412341234}" type="slidenum">
              <a:rPr lang="en">
                <a:solidFill>
                  <a:schemeClr val="accent2"/>
                </a:solidFill>
              </a:rPr>
              <a:t>3</a:t>
            </a:fld>
            <a:endParaRPr>
              <a:solidFill>
                <a:schemeClr val="accent2"/>
              </a:solidFill>
            </a:endParaRPr>
          </a:p>
        </p:txBody>
      </p:sp>
      <p:sp>
        <p:nvSpPr>
          <p:cNvPr id="375" name="Google Shape;375;p44"/>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4"/>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44"/>
          <p:cNvGrpSpPr/>
          <p:nvPr/>
        </p:nvGrpSpPr>
        <p:grpSpPr>
          <a:xfrm>
            <a:off x="7705819" y="684840"/>
            <a:ext cx="1219842" cy="143201"/>
            <a:chOff x="7692540" y="881809"/>
            <a:chExt cx="1219842" cy="143201"/>
          </a:xfrm>
        </p:grpSpPr>
        <p:sp>
          <p:nvSpPr>
            <p:cNvPr id="378" name="Google Shape;378;p44"/>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4"/>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9000">
              <a:srgbClr val="1C1C1C"/>
            </a:gs>
            <a:gs pos="100000">
              <a:srgbClr val="426B6A"/>
            </a:gs>
          </a:gsLst>
          <a:lin ang="0" scaled="0"/>
        </a:gradFill>
        <a:effectLst/>
      </p:bgPr>
    </p:bg>
    <p:spTree>
      <p:nvGrpSpPr>
        <p:cNvPr id="1" name="Shape 383"/>
        <p:cNvGrpSpPr/>
        <p:nvPr/>
      </p:nvGrpSpPr>
      <p:grpSpPr>
        <a:xfrm>
          <a:off x="0" y="0"/>
          <a:ext cx="0" cy="0"/>
          <a:chOff x="0" y="0"/>
          <a:chExt cx="0" cy="0"/>
        </a:xfrm>
      </p:grpSpPr>
      <p:sp>
        <p:nvSpPr>
          <p:cNvPr id="384" name="Google Shape;384;p45"/>
          <p:cNvSpPr txBox="1">
            <a:spLocks noGrp="1"/>
          </p:cNvSpPr>
          <p:nvPr>
            <p:ph type="title"/>
          </p:nvPr>
        </p:nvSpPr>
        <p:spPr>
          <a:xfrm>
            <a:off x="1827025" y="721003"/>
            <a:ext cx="6480604" cy="7163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800" dirty="0"/>
              <a:t>Understanding the Pseudo Code</a:t>
            </a:r>
            <a:br>
              <a:rPr lang="en-IN" sz="2800" dirty="0"/>
            </a:br>
            <a:endParaRPr sz="2800" dirty="0"/>
          </a:p>
        </p:txBody>
      </p:sp>
      <p:sp>
        <p:nvSpPr>
          <p:cNvPr id="385" name="Google Shape;385;p45"/>
          <p:cNvSpPr txBox="1">
            <a:spLocks noGrp="1"/>
          </p:cNvSpPr>
          <p:nvPr>
            <p:ph type="subTitle" idx="1"/>
          </p:nvPr>
        </p:nvSpPr>
        <p:spPr>
          <a:xfrm>
            <a:off x="1446028" y="1251366"/>
            <a:ext cx="7103857" cy="3057480"/>
          </a:xfrm>
          <a:prstGeom prst="rect">
            <a:avLst/>
          </a:prstGeom>
        </p:spPr>
        <p:txBody>
          <a:bodyPr spcFirstLastPara="1" wrap="square" lIns="91425" tIns="91425" rIns="91425" bIns="91425" anchor="t" anchorCtr="0">
            <a:noAutofit/>
          </a:bodyPr>
          <a:lstStyle/>
          <a:p>
            <a:r>
              <a:rPr lang="en-US" sz="1400" dirty="0"/>
              <a:t>    The first step in converting pseudo code to C code is to fully understand the logic and structure of the pseudo-code. This involves breaking down the pseudo code into smaller parts and analyzing each part separately. It is important to identify the key variables, functions, and control structures used in the pseudo-code.</a:t>
            </a:r>
          </a:p>
          <a:p>
            <a:endParaRPr lang="en-US" sz="1400" dirty="0"/>
          </a:p>
          <a:p>
            <a:r>
              <a:rPr lang="en-US" sz="1400" dirty="0"/>
              <a:t>    Once you have a clear understanding of the pseudo-code, you can begin to translate it into C code. This involves mapping each part of the pseudo-code to its corresponding C code construct. For example, if the pseudo code uses a loop to iterate over a set of data, you would use a for loop in the C code to achieve the same result.</a:t>
            </a:r>
          </a:p>
          <a:p>
            <a:pPr marL="0" lvl="0" indent="0" algn="l" rtl="0">
              <a:spcBef>
                <a:spcPts val="0"/>
              </a:spcBef>
              <a:spcAft>
                <a:spcPts val="0"/>
              </a:spcAft>
              <a:buNone/>
            </a:pPr>
            <a:endParaRPr sz="1400" dirty="0"/>
          </a:p>
        </p:txBody>
      </p:sp>
      <p:sp>
        <p:nvSpPr>
          <p:cNvPr id="386" name="Google Shape;386;p45"/>
          <p:cNvSpPr txBox="1">
            <a:spLocks noGrp="1"/>
          </p:cNvSpPr>
          <p:nvPr>
            <p:ph type="title" idx="2"/>
          </p:nvPr>
        </p:nvSpPr>
        <p:spPr>
          <a:xfrm>
            <a:off x="594115" y="501410"/>
            <a:ext cx="1072900" cy="832236"/>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01</a:t>
            </a:r>
            <a:endParaRPr sz="5400" dirty="0"/>
          </a:p>
        </p:txBody>
      </p:sp>
      <p:sp>
        <p:nvSpPr>
          <p:cNvPr id="387" name="Google Shape;387;p45"/>
          <p:cNvSpPr/>
          <p:nvPr/>
        </p:nvSpPr>
        <p:spPr>
          <a:xfrm>
            <a:off x="536996" y="338193"/>
            <a:ext cx="1187138" cy="1158671"/>
          </a:xfrm>
          <a:prstGeom prst="donut">
            <a:avLst>
              <a:gd name="adj" fmla="val 1777"/>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45"/>
          <p:cNvGrpSpPr/>
          <p:nvPr/>
        </p:nvGrpSpPr>
        <p:grpSpPr>
          <a:xfrm>
            <a:off x="291650" y="4461246"/>
            <a:ext cx="4775677" cy="143201"/>
            <a:chOff x="215450" y="4461246"/>
            <a:chExt cx="4775677" cy="143201"/>
          </a:xfrm>
        </p:grpSpPr>
        <p:sp>
          <p:nvSpPr>
            <p:cNvPr id="396" name="Google Shape;396;p45"/>
            <p:cNvSpPr/>
            <p:nvPr/>
          </p:nvSpPr>
          <p:spPr>
            <a:xfrm>
              <a:off x="215450" y="4523706"/>
              <a:ext cx="4626789" cy="18288"/>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5"/>
            <p:cNvSpPr/>
            <p:nvPr/>
          </p:nvSpPr>
          <p:spPr>
            <a:xfrm>
              <a:off x="4842256" y="4461246"/>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45"/>
          <p:cNvSpPr txBox="1">
            <a:spLocks noGrp="1"/>
          </p:cNvSpPr>
          <p:nvPr>
            <p:ph type="sldNum" idx="12"/>
          </p:nvPr>
        </p:nvSpPr>
        <p:spPr>
          <a:xfrm>
            <a:off x="7875300" y="4438415"/>
            <a:ext cx="548700" cy="17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00</a:t>
            </a:r>
            <a:fld id="{00000000-1234-1234-1234-123412341234}" type="slidenum">
              <a:rPr lang="en"/>
              <a:t>4</a:t>
            </a:fld>
            <a:endParaRPr/>
          </a:p>
        </p:txBody>
      </p:sp>
      <p:grpSp>
        <p:nvGrpSpPr>
          <p:cNvPr id="399" name="Google Shape;399;p45"/>
          <p:cNvGrpSpPr/>
          <p:nvPr/>
        </p:nvGrpSpPr>
        <p:grpSpPr>
          <a:xfrm>
            <a:off x="215450" y="4308846"/>
            <a:ext cx="4318477" cy="143201"/>
            <a:chOff x="596450" y="4461246"/>
            <a:chExt cx="4318477" cy="143201"/>
          </a:xfrm>
        </p:grpSpPr>
        <p:sp>
          <p:nvSpPr>
            <p:cNvPr id="400" name="Google Shape;400;p45"/>
            <p:cNvSpPr/>
            <p:nvPr/>
          </p:nvSpPr>
          <p:spPr>
            <a:xfrm>
              <a:off x="596450" y="4523706"/>
              <a:ext cx="4169739" cy="18288"/>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p:cNvSpPr/>
            <p:nvPr/>
          </p:nvSpPr>
          <p:spPr>
            <a:xfrm>
              <a:off x="4766056" y="4461246"/>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45"/>
          <p:cNvSpPr/>
          <p:nvPr/>
        </p:nvSpPr>
        <p:spPr>
          <a:xfrm>
            <a:off x="6544825" y="443842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C1C1C"/>
            </a:gs>
            <a:gs pos="0">
              <a:schemeClr val="accent6"/>
            </a:gs>
          </a:gsLst>
          <a:lin ang="0" scaled="0"/>
        </a:gradFill>
        <a:effectLst/>
      </p:bgPr>
    </p:bg>
    <p:spTree>
      <p:nvGrpSpPr>
        <p:cNvPr id="1" name="Shape 336"/>
        <p:cNvGrpSpPr/>
        <p:nvPr/>
      </p:nvGrpSpPr>
      <p:grpSpPr>
        <a:xfrm>
          <a:off x="0" y="0"/>
          <a:ext cx="0" cy="0"/>
          <a:chOff x="0" y="0"/>
          <a:chExt cx="0" cy="0"/>
        </a:xfrm>
      </p:grpSpPr>
      <p:sp>
        <p:nvSpPr>
          <p:cNvPr id="339" name="Google Shape;339;p43"/>
          <p:cNvSpPr txBox="1">
            <a:spLocks noGrp="1"/>
          </p:cNvSpPr>
          <p:nvPr>
            <p:ph type="sldNum" idx="12"/>
          </p:nvPr>
        </p:nvSpPr>
        <p:spPr>
          <a:xfrm>
            <a:off x="7875300" y="4438415"/>
            <a:ext cx="548700" cy="170400"/>
          </a:xfrm>
          <a:prstGeom prst="rect">
            <a:avLst/>
          </a:prstGeom>
          <a:noFill/>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2">
                    <a:lumMod val="75000"/>
                  </a:schemeClr>
                </a:solidFill>
              </a:rPr>
              <a:t>00</a:t>
            </a:r>
            <a:fld id="{00000000-1234-1234-1234-123412341234}" type="slidenum">
              <a:rPr lang="en">
                <a:solidFill>
                  <a:schemeClr val="accent2">
                    <a:lumMod val="75000"/>
                  </a:schemeClr>
                </a:solidFill>
              </a:rPr>
              <a:t>5</a:t>
            </a:fld>
            <a:endParaRPr dirty="0">
              <a:solidFill>
                <a:schemeClr val="accent2">
                  <a:lumMod val="75000"/>
                </a:schemeClr>
              </a:solidFill>
            </a:endParaRPr>
          </a:p>
        </p:txBody>
      </p:sp>
      <p:grpSp>
        <p:nvGrpSpPr>
          <p:cNvPr id="343" name="Google Shape;343;p43"/>
          <p:cNvGrpSpPr/>
          <p:nvPr/>
        </p:nvGrpSpPr>
        <p:grpSpPr>
          <a:xfrm>
            <a:off x="6789631" y="890912"/>
            <a:ext cx="2125029" cy="403038"/>
            <a:chOff x="6787353" y="621971"/>
            <a:chExt cx="2125029" cy="403038"/>
          </a:xfrm>
          <a:solidFill>
            <a:schemeClr val="accent2">
              <a:lumMod val="75000"/>
            </a:schemeClr>
          </a:solidFill>
        </p:grpSpPr>
        <p:sp>
          <p:nvSpPr>
            <p:cNvPr id="344" name="Google Shape;344;p43"/>
            <p:cNvSpPr/>
            <p:nvPr/>
          </p:nvSpPr>
          <p:spPr>
            <a:xfrm rot="10800000">
              <a:off x="6914750" y="684418"/>
              <a:ext cx="1997632" cy="18300"/>
            </a:xfrm>
            <a:custGeom>
              <a:avLst/>
              <a:gdLst/>
              <a:ahLst/>
              <a:cxnLst/>
              <a:rect l="l" t="t" r="r" b="b"/>
              <a:pathLst>
                <a:path w="112022" h="516" extrusionOk="0">
                  <a:moveTo>
                    <a:pt x="0" y="1"/>
                  </a:moveTo>
                  <a:lnTo>
                    <a:pt x="0" y="516"/>
                  </a:lnTo>
                  <a:lnTo>
                    <a:pt x="112022" y="516"/>
                  </a:lnTo>
                  <a:lnTo>
                    <a:pt x="112022" y="1"/>
                  </a:lnTo>
                  <a:close/>
                </a:path>
              </a:pathLst>
            </a:custGeom>
            <a:grp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3"/>
            <p:cNvSpPr/>
            <p:nvPr/>
          </p:nvSpPr>
          <p:spPr>
            <a:xfrm rot="10800000">
              <a:off x="6787353" y="621971"/>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p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3"/>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p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3"/>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p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3"/>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p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3"/>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p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43"/>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3"/>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What is Compiler in Computer? Definition, Phases, Types &amp; Advantages -  Binary Terms">
            <a:extLst>
              <a:ext uri="{FF2B5EF4-FFF2-40B4-BE49-F238E27FC236}">
                <a16:creationId xmlns:a16="http://schemas.microsoft.com/office/drawing/2014/main" id="{08A5DEB5-B698-08C5-BAC2-0E0D4944A6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983"/>
          <a:stretch/>
        </p:blipFill>
        <p:spPr bwMode="auto">
          <a:xfrm>
            <a:off x="2538709" y="539988"/>
            <a:ext cx="4066581" cy="4236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29000">
              <a:srgbClr val="1C1C1C"/>
            </a:gs>
            <a:gs pos="100000">
              <a:srgbClr val="426B6A"/>
            </a:gs>
          </a:gsLst>
          <a:lin ang="0" scaled="0"/>
        </a:gradFill>
        <a:effectLst/>
      </p:bgPr>
    </p:bg>
    <p:spTree>
      <p:nvGrpSpPr>
        <p:cNvPr id="1" name="Shape 383"/>
        <p:cNvGrpSpPr/>
        <p:nvPr/>
      </p:nvGrpSpPr>
      <p:grpSpPr>
        <a:xfrm>
          <a:off x="0" y="0"/>
          <a:ext cx="0" cy="0"/>
          <a:chOff x="0" y="0"/>
          <a:chExt cx="0" cy="0"/>
        </a:xfrm>
      </p:grpSpPr>
      <p:sp>
        <p:nvSpPr>
          <p:cNvPr id="384" name="Google Shape;384;p45"/>
          <p:cNvSpPr txBox="1">
            <a:spLocks noGrp="1"/>
          </p:cNvSpPr>
          <p:nvPr>
            <p:ph type="title"/>
          </p:nvPr>
        </p:nvSpPr>
        <p:spPr>
          <a:xfrm>
            <a:off x="1827025" y="559352"/>
            <a:ext cx="6480604" cy="7163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Translating the Pseudo Code </a:t>
            </a:r>
            <a:br>
              <a:rPr lang="en-US" sz="2800" dirty="0"/>
            </a:br>
            <a:r>
              <a:rPr lang="en-US" sz="2800" dirty="0"/>
              <a:t>to C Code</a:t>
            </a:r>
            <a:endParaRPr sz="2800" dirty="0"/>
          </a:p>
        </p:txBody>
      </p:sp>
      <p:sp>
        <p:nvSpPr>
          <p:cNvPr id="385" name="Google Shape;385;p45"/>
          <p:cNvSpPr txBox="1">
            <a:spLocks noGrp="1"/>
          </p:cNvSpPr>
          <p:nvPr>
            <p:ph type="subTitle" idx="1"/>
          </p:nvPr>
        </p:nvSpPr>
        <p:spPr>
          <a:xfrm>
            <a:off x="1440962" y="1435791"/>
            <a:ext cx="7103857" cy="3057480"/>
          </a:xfrm>
          <a:prstGeom prst="rect">
            <a:avLst/>
          </a:prstGeom>
        </p:spPr>
        <p:txBody>
          <a:bodyPr spcFirstLastPara="1" wrap="square" lIns="91425" tIns="91425" rIns="91425" bIns="91425" anchor="t" anchorCtr="0">
            <a:noAutofit/>
          </a:bodyPr>
          <a:lstStyle/>
          <a:p>
            <a:r>
              <a:rPr lang="en-US" sz="1400" dirty="0"/>
              <a:t>	Translating the pseudo code to C code requires a deep understanding of the syntax and structure of the C programming language. You must also be familiar with the various data types, operators, and control structures used in C code. It is important to pay attention to details such as variable names, function calls, and indentation, as these can affect the functionality of the code.</a:t>
            </a:r>
          </a:p>
          <a:p>
            <a:endParaRPr lang="en-US" sz="1400" dirty="0"/>
          </a:p>
          <a:p>
            <a:r>
              <a:rPr lang="en-US" sz="1400" dirty="0"/>
              <a:t>	One effective technique for translating pseudo code to C code is to write out the C code in small chunks, testing each chunk as you go. This allows you to catch errors early on and make adjustments as needed. It is also important to document your code as you go, using comments and descriptive variable names to make the code more readable and maintainable.</a:t>
            </a:r>
          </a:p>
          <a:p>
            <a:pPr marL="0" lvl="0" indent="0" algn="l" rtl="0">
              <a:spcBef>
                <a:spcPts val="0"/>
              </a:spcBef>
              <a:spcAft>
                <a:spcPts val="0"/>
              </a:spcAft>
              <a:buNone/>
            </a:pPr>
            <a:endParaRPr sz="1400" dirty="0"/>
          </a:p>
        </p:txBody>
      </p:sp>
      <p:sp>
        <p:nvSpPr>
          <p:cNvPr id="386" name="Google Shape;386;p45"/>
          <p:cNvSpPr txBox="1">
            <a:spLocks noGrp="1"/>
          </p:cNvSpPr>
          <p:nvPr>
            <p:ph type="title" idx="2"/>
          </p:nvPr>
        </p:nvSpPr>
        <p:spPr>
          <a:xfrm>
            <a:off x="594115" y="501410"/>
            <a:ext cx="1072900" cy="832236"/>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02</a:t>
            </a:r>
            <a:endParaRPr sz="5400" dirty="0"/>
          </a:p>
        </p:txBody>
      </p:sp>
      <p:sp>
        <p:nvSpPr>
          <p:cNvPr id="387" name="Google Shape;387;p45"/>
          <p:cNvSpPr/>
          <p:nvPr/>
        </p:nvSpPr>
        <p:spPr>
          <a:xfrm>
            <a:off x="536996" y="338193"/>
            <a:ext cx="1187138" cy="1158671"/>
          </a:xfrm>
          <a:prstGeom prst="donut">
            <a:avLst>
              <a:gd name="adj" fmla="val 1777"/>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45"/>
          <p:cNvGrpSpPr/>
          <p:nvPr/>
        </p:nvGrpSpPr>
        <p:grpSpPr>
          <a:xfrm>
            <a:off x="291650" y="4461246"/>
            <a:ext cx="4775677" cy="143201"/>
            <a:chOff x="215450" y="4461246"/>
            <a:chExt cx="4775677" cy="143201"/>
          </a:xfrm>
        </p:grpSpPr>
        <p:sp>
          <p:nvSpPr>
            <p:cNvPr id="396" name="Google Shape;396;p45"/>
            <p:cNvSpPr/>
            <p:nvPr/>
          </p:nvSpPr>
          <p:spPr>
            <a:xfrm>
              <a:off x="215450" y="4523706"/>
              <a:ext cx="4626789" cy="18288"/>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5"/>
            <p:cNvSpPr/>
            <p:nvPr/>
          </p:nvSpPr>
          <p:spPr>
            <a:xfrm>
              <a:off x="4842256" y="4461246"/>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45"/>
          <p:cNvSpPr txBox="1">
            <a:spLocks noGrp="1"/>
          </p:cNvSpPr>
          <p:nvPr>
            <p:ph type="sldNum" idx="12"/>
          </p:nvPr>
        </p:nvSpPr>
        <p:spPr>
          <a:xfrm>
            <a:off x="7875299" y="4438415"/>
            <a:ext cx="644791" cy="21494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00</a:t>
            </a:r>
            <a:fld id="{00000000-1234-1234-1234-123412341234}" type="slidenum">
              <a:rPr lang="en"/>
              <a:t>6</a:t>
            </a:fld>
            <a:endParaRPr dirty="0"/>
          </a:p>
        </p:txBody>
      </p:sp>
      <p:grpSp>
        <p:nvGrpSpPr>
          <p:cNvPr id="399" name="Google Shape;399;p45"/>
          <p:cNvGrpSpPr/>
          <p:nvPr/>
        </p:nvGrpSpPr>
        <p:grpSpPr>
          <a:xfrm>
            <a:off x="215450" y="4308846"/>
            <a:ext cx="4318477" cy="143201"/>
            <a:chOff x="596450" y="4461246"/>
            <a:chExt cx="4318477" cy="143201"/>
          </a:xfrm>
        </p:grpSpPr>
        <p:sp>
          <p:nvSpPr>
            <p:cNvPr id="400" name="Google Shape;400;p45"/>
            <p:cNvSpPr/>
            <p:nvPr/>
          </p:nvSpPr>
          <p:spPr>
            <a:xfrm>
              <a:off x="596450" y="4523706"/>
              <a:ext cx="4169739" cy="18288"/>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p:cNvSpPr/>
            <p:nvPr/>
          </p:nvSpPr>
          <p:spPr>
            <a:xfrm>
              <a:off x="4766056" y="4461246"/>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45"/>
          <p:cNvSpPr/>
          <p:nvPr/>
        </p:nvSpPr>
        <p:spPr>
          <a:xfrm>
            <a:off x="6544825" y="443842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0216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29000">
              <a:srgbClr val="1C1C1C"/>
            </a:gs>
            <a:gs pos="100000">
              <a:srgbClr val="426B6A"/>
            </a:gs>
          </a:gsLst>
          <a:lin ang="0" scaled="0"/>
        </a:gradFill>
        <a:effectLst/>
      </p:bgPr>
    </p:bg>
    <p:spTree>
      <p:nvGrpSpPr>
        <p:cNvPr id="1" name="Shape 383"/>
        <p:cNvGrpSpPr/>
        <p:nvPr/>
      </p:nvGrpSpPr>
      <p:grpSpPr>
        <a:xfrm>
          <a:off x="0" y="0"/>
          <a:ext cx="0" cy="0"/>
          <a:chOff x="0" y="0"/>
          <a:chExt cx="0" cy="0"/>
        </a:xfrm>
      </p:grpSpPr>
      <p:sp>
        <p:nvSpPr>
          <p:cNvPr id="384" name="Google Shape;384;p45"/>
          <p:cNvSpPr txBox="1">
            <a:spLocks noGrp="1"/>
          </p:cNvSpPr>
          <p:nvPr>
            <p:ph type="title"/>
          </p:nvPr>
        </p:nvSpPr>
        <p:spPr>
          <a:xfrm>
            <a:off x="1827025" y="559352"/>
            <a:ext cx="6480604" cy="7163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Debugging the C Code</a:t>
            </a:r>
            <a:endParaRPr sz="3200" dirty="0"/>
          </a:p>
        </p:txBody>
      </p:sp>
      <p:sp>
        <p:nvSpPr>
          <p:cNvPr id="385" name="Google Shape;385;p45"/>
          <p:cNvSpPr txBox="1">
            <a:spLocks noGrp="1"/>
          </p:cNvSpPr>
          <p:nvPr>
            <p:ph type="subTitle" idx="1"/>
          </p:nvPr>
        </p:nvSpPr>
        <p:spPr>
          <a:xfrm>
            <a:off x="1440962" y="1435791"/>
            <a:ext cx="7103857" cy="3057480"/>
          </a:xfrm>
          <a:prstGeom prst="rect">
            <a:avLst/>
          </a:prstGeom>
        </p:spPr>
        <p:txBody>
          <a:bodyPr spcFirstLastPara="1" wrap="square" lIns="91425" tIns="91425" rIns="91425" bIns="91425" anchor="t" anchorCtr="0">
            <a:noAutofit/>
          </a:bodyPr>
          <a:lstStyle/>
          <a:p>
            <a:r>
              <a:rPr lang="en-US" sz="1400" dirty="0"/>
              <a:t>	Once you have translated the pseudo code to C code, it is important to test and debug the code to ensure that it functions correctly. This involves running the code through a series of tests and identifying any errors or bugs that may arise. Common debugging techniques include using print statements, stepping through the code line by line, and using a debugger tool.</a:t>
            </a:r>
          </a:p>
          <a:p>
            <a:endParaRPr lang="en-US" sz="1400" dirty="0"/>
          </a:p>
          <a:p>
            <a:r>
              <a:rPr lang="en-US" sz="1400" dirty="0"/>
              <a:t>	It is also important to consider edge cases and potential errors that may occur during runtime. This includes handling input validation, error messages, and unexpected behavior. By thoroughly testing and debugging your C code, you can ensure that it is reliable and functional.</a:t>
            </a:r>
          </a:p>
          <a:p>
            <a:pPr marL="0" lvl="0" indent="0" algn="l" rtl="0">
              <a:spcBef>
                <a:spcPts val="0"/>
              </a:spcBef>
              <a:spcAft>
                <a:spcPts val="0"/>
              </a:spcAft>
              <a:buNone/>
            </a:pPr>
            <a:endParaRPr sz="1400" dirty="0"/>
          </a:p>
        </p:txBody>
      </p:sp>
      <p:sp>
        <p:nvSpPr>
          <p:cNvPr id="386" name="Google Shape;386;p45"/>
          <p:cNvSpPr txBox="1">
            <a:spLocks noGrp="1"/>
          </p:cNvSpPr>
          <p:nvPr>
            <p:ph type="title" idx="2"/>
          </p:nvPr>
        </p:nvSpPr>
        <p:spPr>
          <a:xfrm>
            <a:off x="594115" y="501410"/>
            <a:ext cx="1072900" cy="832236"/>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03</a:t>
            </a:r>
            <a:endParaRPr sz="5400" dirty="0"/>
          </a:p>
        </p:txBody>
      </p:sp>
      <p:sp>
        <p:nvSpPr>
          <p:cNvPr id="387" name="Google Shape;387;p45"/>
          <p:cNvSpPr/>
          <p:nvPr/>
        </p:nvSpPr>
        <p:spPr>
          <a:xfrm>
            <a:off x="536996" y="338193"/>
            <a:ext cx="1187138" cy="1158671"/>
          </a:xfrm>
          <a:prstGeom prst="donut">
            <a:avLst>
              <a:gd name="adj" fmla="val 1777"/>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45"/>
          <p:cNvGrpSpPr/>
          <p:nvPr/>
        </p:nvGrpSpPr>
        <p:grpSpPr>
          <a:xfrm>
            <a:off x="291650" y="4461246"/>
            <a:ext cx="4775677" cy="143201"/>
            <a:chOff x="215450" y="4461246"/>
            <a:chExt cx="4775677" cy="143201"/>
          </a:xfrm>
        </p:grpSpPr>
        <p:sp>
          <p:nvSpPr>
            <p:cNvPr id="396" name="Google Shape;396;p45"/>
            <p:cNvSpPr/>
            <p:nvPr/>
          </p:nvSpPr>
          <p:spPr>
            <a:xfrm>
              <a:off x="215450" y="4523706"/>
              <a:ext cx="4626789" cy="18288"/>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5"/>
            <p:cNvSpPr/>
            <p:nvPr/>
          </p:nvSpPr>
          <p:spPr>
            <a:xfrm>
              <a:off x="4842256" y="4461246"/>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45"/>
          <p:cNvSpPr txBox="1">
            <a:spLocks noGrp="1"/>
          </p:cNvSpPr>
          <p:nvPr>
            <p:ph type="sldNum" idx="12"/>
          </p:nvPr>
        </p:nvSpPr>
        <p:spPr>
          <a:xfrm>
            <a:off x="7875299" y="4438415"/>
            <a:ext cx="644791" cy="21494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00</a:t>
            </a:r>
            <a:fld id="{00000000-1234-1234-1234-123412341234}" type="slidenum">
              <a:rPr lang="en"/>
              <a:t>7</a:t>
            </a:fld>
            <a:endParaRPr dirty="0"/>
          </a:p>
        </p:txBody>
      </p:sp>
      <p:grpSp>
        <p:nvGrpSpPr>
          <p:cNvPr id="399" name="Google Shape;399;p45"/>
          <p:cNvGrpSpPr/>
          <p:nvPr/>
        </p:nvGrpSpPr>
        <p:grpSpPr>
          <a:xfrm>
            <a:off x="215450" y="4308846"/>
            <a:ext cx="4318477" cy="143201"/>
            <a:chOff x="596450" y="4461246"/>
            <a:chExt cx="4318477" cy="143201"/>
          </a:xfrm>
        </p:grpSpPr>
        <p:sp>
          <p:nvSpPr>
            <p:cNvPr id="400" name="Google Shape;400;p45"/>
            <p:cNvSpPr/>
            <p:nvPr/>
          </p:nvSpPr>
          <p:spPr>
            <a:xfrm>
              <a:off x="596450" y="4523706"/>
              <a:ext cx="4169739" cy="18288"/>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p:cNvSpPr/>
            <p:nvPr/>
          </p:nvSpPr>
          <p:spPr>
            <a:xfrm>
              <a:off x="4766056" y="4461246"/>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45"/>
          <p:cNvSpPr/>
          <p:nvPr/>
        </p:nvSpPr>
        <p:spPr>
          <a:xfrm>
            <a:off x="6544825" y="443842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73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29000">
              <a:srgbClr val="1C1C1C"/>
            </a:gs>
            <a:gs pos="100000">
              <a:srgbClr val="426B6A"/>
            </a:gs>
          </a:gsLst>
          <a:lin ang="0" scaled="0"/>
        </a:gradFill>
        <a:effectLst/>
      </p:bgPr>
    </p:bg>
    <p:spTree>
      <p:nvGrpSpPr>
        <p:cNvPr id="1" name="Shape 383"/>
        <p:cNvGrpSpPr/>
        <p:nvPr/>
      </p:nvGrpSpPr>
      <p:grpSpPr>
        <a:xfrm>
          <a:off x="0" y="0"/>
          <a:ext cx="0" cy="0"/>
          <a:chOff x="0" y="0"/>
          <a:chExt cx="0" cy="0"/>
        </a:xfrm>
      </p:grpSpPr>
      <p:sp>
        <p:nvSpPr>
          <p:cNvPr id="384" name="Google Shape;384;p45"/>
          <p:cNvSpPr txBox="1">
            <a:spLocks noGrp="1"/>
          </p:cNvSpPr>
          <p:nvPr>
            <p:ph type="title"/>
          </p:nvPr>
        </p:nvSpPr>
        <p:spPr>
          <a:xfrm>
            <a:off x="1827025" y="559352"/>
            <a:ext cx="6480604" cy="7163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800" dirty="0"/>
              <a:t>Optimizing the C Code</a:t>
            </a:r>
            <a:endParaRPr sz="2800" dirty="0"/>
          </a:p>
        </p:txBody>
      </p:sp>
      <p:sp>
        <p:nvSpPr>
          <p:cNvPr id="385" name="Google Shape;385;p45"/>
          <p:cNvSpPr txBox="1">
            <a:spLocks noGrp="1"/>
          </p:cNvSpPr>
          <p:nvPr>
            <p:ph type="subTitle" idx="1"/>
          </p:nvPr>
        </p:nvSpPr>
        <p:spPr>
          <a:xfrm>
            <a:off x="1440962" y="1435791"/>
            <a:ext cx="7103857" cy="3057480"/>
          </a:xfrm>
          <a:prstGeom prst="rect">
            <a:avLst/>
          </a:prstGeom>
        </p:spPr>
        <p:txBody>
          <a:bodyPr spcFirstLastPara="1" wrap="square" lIns="91425" tIns="91425" rIns="91425" bIns="91425" anchor="t" anchorCtr="0">
            <a:noAutofit/>
          </a:bodyPr>
          <a:lstStyle/>
          <a:p>
            <a:r>
              <a:rPr lang="en-US" sz="1400" dirty="0"/>
              <a:t>	After you have tested and debugged your C code, you may want to optimize it for performance or efficiency. This involves analyzing the code for areas where it can be improved, such as reducing unnecessary calculations or memory usage. It is important to balance optimization with readability and maintainability, as overly complex code can be difficult to understand and modify.</a:t>
            </a:r>
          </a:p>
          <a:p>
            <a:endParaRPr lang="en-US" sz="1400" dirty="0"/>
          </a:p>
          <a:p>
            <a:r>
              <a:rPr lang="en-US" sz="1400" dirty="0"/>
              <a:t>	Common optimization techniques include using efficient algorithms, minimizing memory usage, and reducing the number of function calls. By optimizing your C code, you can improve its speed and efficiency, making it more useful for large-scale applications.</a:t>
            </a:r>
          </a:p>
          <a:p>
            <a:pPr marL="0" lvl="0" indent="0" algn="l" rtl="0">
              <a:spcBef>
                <a:spcPts val="0"/>
              </a:spcBef>
              <a:spcAft>
                <a:spcPts val="0"/>
              </a:spcAft>
              <a:buNone/>
            </a:pPr>
            <a:endParaRPr sz="1400" dirty="0"/>
          </a:p>
        </p:txBody>
      </p:sp>
      <p:sp>
        <p:nvSpPr>
          <p:cNvPr id="386" name="Google Shape;386;p45"/>
          <p:cNvSpPr txBox="1">
            <a:spLocks noGrp="1"/>
          </p:cNvSpPr>
          <p:nvPr>
            <p:ph type="title" idx="2"/>
          </p:nvPr>
        </p:nvSpPr>
        <p:spPr>
          <a:xfrm>
            <a:off x="594115" y="501410"/>
            <a:ext cx="1072900" cy="832236"/>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04</a:t>
            </a:r>
            <a:endParaRPr sz="4800" dirty="0"/>
          </a:p>
        </p:txBody>
      </p:sp>
      <p:sp>
        <p:nvSpPr>
          <p:cNvPr id="387" name="Google Shape;387;p45"/>
          <p:cNvSpPr/>
          <p:nvPr/>
        </p:nvSpPr>
        <p:spPr>
          <a:xfrm>
            <a:off x="536996" y="338193"/>
            <a:ext cx="1187138" cy="1158671"/>
          </a:xfrm>
          <a:prstGeom prst="donut">
            <a:avLst>
              <a:gd name="adj" fmla="val 1777"/>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45"/>
          <p:cNvGrpSpPr/>
          <p:nvPr/>
        </p:nvGrpSpPr>
        <p:grpSpPr>
          <a:xfrm>
            <a:off x="291650" y="4461246"/>
            <a:ext cx="4775677" cy="143201"/>
            <a:chOff x="215450" y="4461246"/>
            <a:chExt cx="4775677" cy="143201"/>
          </a:xfrm>
        </p:grpSpPr>
        <p:sp>
          <p:nvSpPr>
            <p:cNvPr id="396" name="Google Shape;396;p45"/>
            <p:cNvSpPr/>
            <p:nvPr/>
          </p:nvSpPr>
          <p:spPr>
            <a:xfrm>
              <a:off x="215450" y="4523706"/>
              <a:ext cx="4626789" cy="18288"/>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5"/>
            <p:cNvSpPr/>
            <p:nvPr/>
          </p:nvSpPr>
          <p:spPr>
            <a:xfrm>
              <a:off x="4842256" y="4461246"/>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45"/>
          <p:cNvSpPr txBox="1">
            <a:spLocks noGrp="1"/>
          </p:cNvSpPr>
          <p:nvPr>
            <p:ph type="sldNum" idx="12"/>
          </p:nvPr>
        </p:nvSpPr>
        <p:spPr>
          <a:xfrm>
            <a:off x="7875299" y="4438415"/>
            <a:ext cx="644791" cy="21494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00</a:t>
            </a:r>
            <a:fld id="{00000000-1234-1234-1234-123412341234}" type="slidenum">
              <a:rPr lang="en"/>
              <a:t>8</a:t>
            </a:fld>
            <a:endParaRPr dirty="0"/>
          </a:p>
        </p:txBody>
      </p:sp>
      <p:grpSp>
        <p:nvGrpSpPr>
          <p:cNvPr id="399" name="Google Shape;399;p45"/>
          <p:cNvGrpSpPr/>
          <p:nvPr/>
        </p:nvGrpSpPr>
        <p:grpSpPr>
          <a:xfrm>
            <a:off x="215450" y="4308846"/>
            <a:ext cx="4318477" cy="143201"/>
            <a:chOff x="596450" y="4461246"/>
            <a:chExt cx="4318477" cy="143201"/>
          </a:xfrm>
        </p:grpSpPr>
        <p:sp>
          <p:nvSpPr>
            <p:cNvPr id="400" name="Google Shape;400;p45"/>
            <p:cNvSpPr/>
            <p:nvPr/>
          </p:nvSpPr>
          <p:spPr>
            <a:xfrm>
              <a:off x="596450" y="4523706"/>
              <a:ext cx="4169739" cy="18288"/>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p:cNvSpPr/>
            <p:nvPr/>
          </p:nvSpPr>
          <p:spPr>
            <a:xfrm>
              <a:off x="4766056" y="4461246"/>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45"/>
          <p:cNvSpPr/>
          <p:nvPr/>
        </p:nvSpPr>
        <p:spPr>
          <a:xfrm>
            <a:off x="6544825" y="443842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881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29000">
              <a:srgbClr val="1C1C1C"/>
            </a:gs>
            <a:gs pos="100000">
              <a:srgbClr val="426B6A"/>
            </a:gs>
          </a:gsLst>
          <a:lin ang="0" scaled="0"/>
        </a:gradFill>
        <a:effectLst/>
      </p:bgPr>
    </p:bg>
    <p:spTree>
      <p:nvGrpSpPr>
        <p:cNvPr id="1" name="Shape 688"/>
        <p:cNvGrpSpPr/>
        <p:nvPr/>
      </p:nvGrpSpPr>
      <p:grpSpPr>
        <a:xfrm>
          <a:off x="0" y="0"/>
          <a:ext cx="0" cy="0"/>
          <a:chOff x="0" y="0"/>
          <a:chExt cx="0" cy="0"/>
        </a:xfrm>
      </p:grpSpPr>
      <p:sp>
        <p:nvSpPr>
          <p:cNvPr id="690" name="Google Shape;690;p53"/>
          <p:cNvSpPr txBox="1">
            <a:spLocks noGrp="1"/>
          </p:cNvSpPr>
          <p:nvPr>
            <p:ph type="title"/>
          </p:nvPr>
        </p:nvSpPr>
        <p:spPr>
          <a:xfrm>
            <a:off x="1360500" y="1870125"/>
            <a:ext cx="6423000" cy="91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Problem Statement</a:t>
            </a:r>
            <a:endParaRPr dirty="0"/>
          </a:p>
        </p:txBody>
      </p:sp>
      <p:sp>
        <p:nvSpPr>
          <p:cNvPr id="691" name="Google Shape;691;p53"/>
          <p:cNvSpPr txBox="1">
            <a:spLocks noGrp="1"/>
          </p:cNvSpPr>
          <p:nvPr>
            <p:ph type="subTitle" idx="1"/>
          </p:nvPr>
        </p:nvSpPr>
        <p:spPr>
          <a:xfrm>
            <a:off x="1360500" y="2970353"/>
            <a:ext cx="6423000" cy="41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solidFill>
                  <a:schemeClr val="lt1"/>
                </a:solidFill>
                <a:latin typeface="Inconsolata"/>
                <a:ea typeface="Inconsolata"/>
                <a:cs typeface="Inconsolata"/>
                <a:sym typeface="Inconsolata"/>
              </a:rPr>
              <a:t>Given an algorithm or pseudocode as input, the automatic C-code generator converts the algorithm to its corresponding C code.</a:t>
            </a:r>
          </a:p>
          <a:p>
            <a:pPr marL="0" lvl="0" indent="0" rtl="0">
              <a:spcBef>
                <a:spcPts val="0"/>
              </a:spcBef>
              <a:spcAft>
                <a:spcPts val="0"/>
              </a:spcAft>
              <a:buNone/>
            </a:pPr>
            <a:endParaRPr lang="en-US" b="1" dirty="0">
              <a:solidFill>
                <a:schemeClr val="lt1"/>
              </a:solidFill>
              <a:latin typeface="Inconsolata"/>
              <a:ea typeface="Inconsolata"/>
              <a:cs typeface="Inconsolata"/>
              <a:sym typeface="Inconsolata"/>
            </a:endParaRPr>
          </a:p>
          <a:p>
            <a:pPr marL="0" lvl="0" indent="0" rtl="0">
              <a:spcBef>
                <a:spcPts val="0"/>
              </a:spcBef>
              <a:spcAft>
                <a:spcPts val="0"/>
              </a:spcAft>
              <a:buNone/>
            </a:pPr>
            <a:endParaRPr dirty="0"/>
          </a:p>
        </p:txBody>
      </p:sp>
      <p:sp>
        <p:nvSpPr>
          <p:cNvPr id="693" name="Google Shape;693;p53"/>
          <p:cNvSpPr/>
          <p:nvPr/>
        </p:nvSpPr>
        <p:spPr>
          <a:xfrm>
            <a:off x="215450" y="4523706"/>
            <a:ext cx="4626789" cy="18288"/>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3"/>
          <p:cNvSpPr/>
          <p:nvPr/>
        </p:nvSpPr>
        <p:spPr>
          <a:xfrm>
            <a:off x="4842256" y="4461246"/>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53"/>
          <p:cNvGrpSpPr/>
          <p:nvPr/>
        </p:nvGrpSpPr>
        <p:grpSpPr>
          <a:xfrm>
            <a:off x="6619073" y="1378762"/>
            <a:ext cx="2125029" cy="403038"/>
            <a:chOff x="6787353" y="621971"/>
            <a:chExt cx="2125029" cy="403038"/>
          </a:xfrm>
        </p:grpSpPr>
        <p:sp>
          <p:nvSpPr>
            <p:cNvPr id="696" name="Google Shape;696;p53"/>
            <p:cNvSpPr/>
            <p:nvPr/>
          </p:nvSpPr>
          <p:spPr>
            <a:xfrm rot="10800000">
              <a:off x="6914750" y="684418"/>
              <a:ext cx="199763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3"/>
            <p:cNvSpPr/>
            <p:nvPr/>
          </p:nvSpPr>
          <p:spPr>
            <a:xfrm rot="10800000">
              <a:off x="6787353" y="621971"/>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3"/>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3"/>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3"/>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3"/>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53"/>
          <p:cNvSpPr txBox="1">
            <a:spLocks noGrp="1"/>
          </p:cNvSpPr>
          <p:nvPr>
            <p:ph type="sldNum" idx="12"/>
          </p:nvPr>
        </p:nvSpPr>
        <p:spPr>
          <a:xfrm>
            <a:off x="7875300" y="4438415"/>
            <a:ext cx="548700" cy="17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00</a:t>
            </a:r>
            <a:fld id="{00000000-1234-1234-1234-123412341234}" type="slidenum">
              <a:rPr lang="en" smtClean="0"/>
              <a:t>9</a:t>
            </a:fld>
            <a:endParaRPr dirty="0"/>
          </a:p>
        </p:txBody>
      </p:sp>
      <p:grpSp>
        <p:nvGrpSpPr>
          <p:cNvPr id="703" name="Google Shape;703;p53"/>
          <p:cNvGrpSpPr/>
          <p:nvPr/>
        </p:nvGrpSpPr>
        <p:grpSpPr>
          <a:xfrm>
            <a:off x="215450" y="4308846"/>
            <a:ext cx="4318477" cy="143201"/>
            <a:chOff x="596450" y="4461246"/>
            <a:chExt cx="4318477" cy="143201"/>
          </a:xfrm>
        </p:grpSpPr>
        <p:sp>
          <p:nvSpPr>
            <p:cNvPr id="704" name="Google Shape;704;p53"/>
            <p:cNvSpPr/>
            <p:nvPr/>
          </p:nvSpPr>
          <p:spPr>
            <a:xfrm>
              <a:off x="596450" y="4523706"/>
              <a:ext cx="4169739" cy="18288"/>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3"/>
            <p:cNvSpPr/>
            <p:nvPr/>
          </p:nvSpPr>
          <p:spPr>
            <a:xfrm>
              <a:off x="4766056" y="4461246"/>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 name="Google Shape;706;p53"/>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3"/>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3"/>
          <p:cNvSpPr/>
          <p:nvPr/>
        </p:nvSpPr>
        <p:spPr>
          <a:xfrm>
            <a:off x="6535600" y="443841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Engineering Major for College: Computer Engineering by Slidesgo">
  <a:themeElements>
    <a:clrScheme name="Simple Light">
      <a:dk1>
        <a:srgbClr val="1C1C1C"/>
      </a:dk1>
      <a:lt1>
        <a:srgbClr val="F3F3F3"/>
      </a:lt1>
      <a:dk2>
        <a:srgbClr val="426B6A"/>
      </a:dk2>
      <a:lt2>
        <a:srgbClr val="00FF00"/>
      </a:lt2>
      <a:accent1>
        <a:srgbClr val="F81616"/>
      </a:accent1>
      <a:accent2>
        <a:srgbClr val="A3B7B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1244</Words>
  <Application>Microsoft Office PowerPoint</Application>
  <PresentationFormat>On-screen Show (16:9)</PresentationFormat>
  <Paragraphs>107</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Russo One</vt:lpstr>
      <vt:lpstr>Arial</vt:lpstr>
      <vt:lpstr>Bebas Neue</vt:lpstr>
      <vt:lpstr>Inconsolata</vt:lpstr>
      <vt:lpstr>Engineering Major for College: Computer Engineering by Slidesgo</vt:lpstr>
      <vt:lpstr>AutoGeneration Of  C code…</vt:lpstr>
      <vt:lpstr>Introduction…</vt:lpstr>
      <vt:lpstr>Understanding the  Pseudo Code </vt:lpstr>
      <vt:lpstr>Understanding the Pseudo Code </vt:lpstr>
      <vt:lpstr>PowerPoint Presentation</vt:lpstr>
      <vt:lpstr>Translating the Pseudo Code  to C Code</vt:lpstr>
      <vt:lpstr>Debugging the C Code</vt:lpstr>
      <vt:lpstr>Optimizing the C Code</vt:lpstr>
      <vt:lpstr>Problem Statement</vt:lpstr>
      <vt:lpstr>Functionalities available…</vt:lpstr>
      <vt:lpstr>Implementation…</vt:lpstr>
      <vt:lpstr>Working…</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AutoGeneration Of  C code…</dc:title>
  <cp:lastModifiedBy>Anushka Londhe</cp:lastModifiedBy>
  <cp:revision>7</cp:revision>
  <dcterms:modified xsi:type="dcterms:W3CDTF">2023-04-26T22:52:16Z</dcterms:modified>
</cp:coreProperties>
</file>