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67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2" r:id="rId18"/>
    <p:sldId id="284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Hub" id="{A3BDA5D7-E4FE-4C7F-A50D-6E2B8E1D42CD}">
          <p14:sldIdLst>
            <p14:sldId id="256"/>
            <p14:sldId id="259"/>
            <p14:sldId id="261"/>
          </p14:sldIdLst>
        </p14:section>
        <p14:section name="Stroop 初阶" id="{0F11748A-6927-457E-85DE-365BFD009C96}">
          <p14:sldIdLst>
            <p14:sldId id="267"/>
            <p14:sldId id="269"/>
            <p14:sldId id="273"/>
            <p14:sldId id="274"/>
            <p14:sldId id="275"/>
            <p14:sldId id="276"/>
            <p14:sldId id="277"/>
          </p14:sldIdLst>
        </p14:section>
        <p14:section name="fixation添加" id="{D727357F-C498-4683-9261-0AD75ACB0E00}">
          <p14:sldIdLst>
            <p14:sldId id="278"/>
            <p14:sldId id="279"/>
            <p14:sldId id="280"/>
            <p14:sldId id="281"/>
            <p14:sldId id="282"/>
            <p14:sldId id="283"/>
            <p14:sldId id="27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701" autoAdjust="0"/>
  </p:normalViewPr>
  <p:slideViewPr>
    <p:cSldViewPr snapToGrid="0">
      <p:cViewPr varScale="1">
        <p:scale>
          <a:sx n="74" d="100"/>
          <a:sy n="74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AA5E-1A0A-430D-BFBF-EE62A0E0373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CCB2-DED0-4EEA-BF40-6DDAD143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7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9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D623-79CF-4C8C-BFDD-8AB8DA94F72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823" y="1389529"/>
            <a:ext cx="10578353" cy="1232928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心理学实验编程之</a:t>
            </a:r>
            <a:r>
              <a:rPr lang="en-US" altLang="zh-CN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Inquisit</a:t>
            </a:r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</a:t>
            </a:r>
            <a:endParaRPr lang="zh-CN" altLang="en-US" sz="6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 聪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北京师范大学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心理学院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10918371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一个就够了和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&lt;block colorjudgeblk&gt;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/screencolor = (0,0,0)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/blockfeedback = (meanlatency,correct)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/trials = [1-18 = noreplacenorepeat(redsame, yellowsame, greensame, redwithyellow, redwithgreen, yellowwithred, yellowwithgreen, greenwithred, greenwithyellow)]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&lt;/block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6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在呈现真正的刺激之前，我们一般要呈现一个注视点，让被试先集中注意力在注视点上，然后再呈现刺激，那么意味着在一个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中要呈现两种刺激，先呈现注视点，再呈现真正的刺激。那么，我们要做如下改动：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fixation&gt;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 80ptc)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中也要做一步改变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stimulustimes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=[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1=fixation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500=redsame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注视点呈现的事件是固定的，那么我们是否可以设置成显示事件随机呢？在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400ms-500ms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之间。这个时候就需要函数的帮忙了。需要用到两大神器，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values, expressions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（有点儿复杂哦）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5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直接看代码！</a:t>
            </a:r>
            <a:endParaRPr lang="en-US" altLang="zh-CN" sz="5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对不对给句话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被试在每个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里做了反应，但并不知道是否正确作答了，这个时候就需要给被试一个反馈，告诉他作对了没有！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correctmsg&gt;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correctmsg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楷体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", 60ptc, false, false, false, false, 5, 1)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(0, 0, 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7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对不对给句话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被试在每个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里做了反应，但并不知道是否正确作答了，这个时候就需要给被试一个反馈，告诉他作对了没有！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redsamet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correctmessage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(correctmsg,500)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errormessage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(errormsg,500)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/stimulustimes = [1=fixation;200=redsame]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4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指导语要漂亮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指导语的几种编制方法：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采用默认的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&lt;instruct&gt;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&lt;/instruct&gt;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标识符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采用我们之前使用的自定义工具（提示：多个刺激同时呈现，每个刺激单独定义）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采用图片指导语（先制作图片，然后生成一个单独的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网页型指导语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有余力的同学可以搞一下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这周的任务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小组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完成）：按照我分好的组，六人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组，选出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名组长。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组长在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上自建一个项目，作为你们小组的作业项目，并在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我建立的文档中添加相关项目信息，同时将你们选定的文献资料放在你们创建的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项目中，写一个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MD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文件，说明你们选定的文献要做什么编程任务（格式如示例，记得要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pull request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哈）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小作业（个人完成）：编制一个实验程序，只包含漂亮的指导语和结束语（越漂亮越好），方式不限，必须能够运行，以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iqx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结尾，提交到“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作业提交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/3-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漂亮的指导语和结束语”文件夹当中，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以“名字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指导语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iqx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”命名文件。（越漂亮，分数越高哦）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8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  <p:grpSp>
        <p:nvGrpSpPr>
          <p:cNvPr id="13" name="组合 12"/>
          <p:cNvGrpSpPr/>
          <p:nvPr/>
        </p:nvGrpSpPr>
        <p:grpSpPr>
          <a:xfrm>
            <a:off x="2847547" y="1235440"/>
            <a:ext cx="6490952" cy="3640146"/>
            <a:chOff x="2305318" y="1143582"/>
            <a:chExt cx="7765960" cy="4584879"/>
          </a:xfrm>
        </p:grpSpPr>
        <p:sp>
          <p:nvSpPr>
            <p:cNvPr id="8" name="矩形 7"/>
            <p:cNvSpPr/>
            <p:nvPr/>
          </p:nvSpPr>
          <p:spPr>
            <a:xfrm>
              <a:off x="2408348" y="1268361"/>
              <a:ext cx="7559899" cy="4380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05318" y="1143582"/>
              <a:ext cx="7765960" cy="458487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55371" y="1701406"/>
            <a:ext cx="535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黑体-繁" panose="040F0700000000000000" pitchFamily="82" charset="-122"/>
                <a:ea typeface="黑体-繁" panose="040F0700000000000000" pitchFamily="82" charset="-122"/>
                <a:cs typeface="黑体-繁" panose="040F0700000000000000" pitchFamily="82" charset="-122"/>
              </a:rPr>
              <a:t>欢迎参加心理学实验</a:t>
            </a:r>
            <a:endParaRPr lang="zh-CN" altLang="en-US" sz="4400" b="1" dirty="0">
              <a:solidFill>
                <a:schemeClr val="bg1"/>
              </a:solidFill>
              <a:latin typeface="黑体-繁" panose="040F0700000000000000" pitchFamily="82" charset="-122"/>
              <a:ea typeface="黑体-繁" panose="040F0700000000000000" pitchFamily="82" charset="-122"/>
              <a:cs typeface="黑体-繁" panose="040F0700000000000000" pitchFamily="8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0963" y="2721834"/>
            <a:ext cx="544411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这是一个有关审美能力的实验</a:t>
            </a:r>
            <a:endParaRPr lang="en-US" altLang="zh-CN" sz="2400" b="1" dirty="0" smtClean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请判断当前界面是否美观</a:t>
            </a:r>
            <a:endParaRPr lang="en-US" altLang="zh-CN" sz="2400" b="1" dirty="0" smtClean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若美观请按空格，若不美观请继续观看</a:t>
            </a:r>
            <a:endParaRPr lang="en-US" altLang="zh-CN" sz="2400" b="1" dirty="0" smtClean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按空格键继续</a:t>
            </a:r>
            <a:endParaRPr lang="zh-CN" altLang="en-US" sz="2400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1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10" name="梯形 9"/>
          <p:cNvSpPr>
            <a:spLocks/>
          </p:cNvSpPr>
          <p:nvPr/>
        </p:nvSpPr>
        <p:spPr>
          <a:xfrm rot="10800000">
            <a:off x="1572257" y="3347"/>
            <a:ext cx="9047486" cy="6858000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9425" y="1053613"/>
            <a:ext cx="6153145" cy="9581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10245" y="1147960"/>
            <a:ext cx="5971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黑体-繁" panose="040F0700000000000000" pitchFamily="82" charset="-122"/>
                <a:ea typeface="黑体-繁" panose="040F0700000000000000" pitchFamily="82" charset="-122"/>
                <a:cs typeface="黑体-繁" panose="040F0700000000000000" pitchFamily="82" charset="-122"/>
              </a:rPr>
              <a:t>感谢您参与我们的实验</a:t>
            </a:r>
            <a:endParaRPr lang="zh-CN" altLang="en-US" sz="4400" dirty="0">
              <a:solidFill>
                <a:schemeClr val="bg1"/>
              </a:solidFill>
              <a:latin typeface="黑体-繁" panose="040F0700000000000000" pitchFamily="82" charset="-122"/>
              <a:ea typeface="黑体-繁" panose="040F0700000000000000" pitchFamily="82" charset="-122"/>
              <a:cs typeface="黑体-繁" panose="040F0700000000000000" pitchFamily="8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334" y="22606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按空格键退出</a:t>
            </a:r>
            <a:endParaRPr lang="zh-CN" altLang="en-US" sz="2400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今天讲什么？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提交作业，难倒多少英雄？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五花八门的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效应程序（两种写法）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如何让程序更加正规（注视点，呈现时间随机）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加入被试反应的正误判断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让指导语更漂亮，更专业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如何用好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（上手演示）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1.1 Fork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终极大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BOSS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Inquisit_Web_BNUPSY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1.2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特别推荐安装客户端，同步到本地，本地编辑，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Sync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上传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如果你实在做不到，好吧，教你正规的网页上传方法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 Pull request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如何做的更有效？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（附件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1.4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提交作业时的命名格式（姓名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后缀）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_Stroop.iqx)   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.MD)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9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Stroop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3.1 Stroop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效应编程原理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原理：传统的颜色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效应是指当字意与字的现实颜色属性发生冲突的时候，被试做出判断的反应时会更长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任务描述：屏幕中央出现颜色字，要求被试判断颜色字的字意和显示颜色是否一致，如果是一致的按“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”键，如果是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一致的则按“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”键。要求被试判断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次，一致的和不一致的随机呈现。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实验程序刻画：首先呈现指导语，如果被试看完指导语之后按任意键开始实验任务；然后，呈现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，每个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中随机呈现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颜色自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，被试看到颜色字之后进行按键反应，当前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结束并进入下一个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，直至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全部呈现。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0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4461"/>
              </p:ext>
            </p:extLst>
          </p:nvPr>
        </p:nvGraphicFramePr>
        <p:xfrm>
          <a:off x="729343" y="1690687"/>
          <a:ext cx="10940142" cy="473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49157264"/>
                    </a:ext>
                  </a:extLst>
                </a:gridCol>
                <a:gridCol w="6085114">
                  <a:extLst>
                    <a:ext uri="{9D8B030D-6E8A-4147-A177-3AD203B41FA5}">
                      <a16:colId xmlns:a16="http://schemas.microsoft.com/office/drawing/2014/main" val="14245138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2421671950"/>
                    </a:ext>
                  </a:extLst>
                </a:gridCol>
              </a:tblGrid>
              <a:tr h="4533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50611"/>
                  </a:ext>
                </a:extLst>
              </a:tr>
              <a:tr h="781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定义一个实验对象，并在该实验中调用需要运行的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&lt;expt&gt;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&lt;/expt&gt;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41732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，设置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属性（如屏幕背景颜色，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完成后呈现的汇总反馈信息等），关键是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&lt;block&gt;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 &lt;/block&gt;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403342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Trial,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属性（如刺激呈现前的延迟时间，有效的按键和正确的反应键，刺激呈现的顺序和位置等），关键是调用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&lt;block&gt;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 &lt;/block&gt;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262290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定义一个刺激，可以是文本刺激，图片刺激，也可以是声音刺激或视频刺激，设置刺激呈现的格式，位置等属性，关键是设置或调用内容条目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&lt;text&gt;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 &lt;/text&gt;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92557"/>
                  </a:ext>
                </a:extLst>
              </a:tr>
              <a:tr h="781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定义一个内容列表，共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调用和设定格式。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&lt;item&gt;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加入内容列表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&lt;/item&gt;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5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程序思路：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我们呈现“红”，“黄”，“绿”三个颜色字；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(item)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在呈现的时候，对每个字进行三种颜色测呈现，这样以来就有九种组合，“红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黄”；（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text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分为两种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类型的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，颜色与字意相同的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，颜色与字意不同的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(trial)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随机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调用两种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(block)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调用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.(expt)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学霸们，让我们荡起双桨！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&lt;item colorwords&gt;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/1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红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/2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/3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&lt;/item&gt;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7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0,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12971" y="1825625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255,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5970" y="1825625"/>
            <a:ext cx="1426029" cy="1080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红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48052" y="1836507"/>
            <a:ext cx="1382491" cy="1069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</a:rPr>
              <a:t>红</a:t>
            </a:r>
          </a:p>
        </p:txBody>
      </p:sp>
    </p:spTree>
    <p:extLst>
      <p:ext uri="{BB962C8B-B14F-4D97-AF65-F5344CB8AC3E}">
        <p14:creationId xmlns:p14="http://schemas.microsoft.com/office/powerpoint/2010/main" val="31950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4974771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stimulusframes=[1=redsame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98029" y="1825625"/>
            <a:ext cx="5954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 redwithyellow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1277</Words>
  <Application>Microsoft Office PowerPoint</Application>
  <PresentationFormat>宽屏</PresentationFormat>
  <Paragraphs>166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方正姚体</vt:lpstr>
      <vt:lpstr>仿宋</vt:lpstr>
      <vt:lpstr>黑体-繁</vt:lpstr>
      <vt:lpstr>迷你简卡通</vt:lpstr>
      <vt:lpstr>Arial</vt:lpstr>
      <vt:lpstr>Times New Roman</vt:lpstr>
      <vt:lpstr>Wingdings</vt:lpstr>
      <vt:lpstr>Office 主题​​</vt:lpstr>
      <vt:lpstr>心理学实验编程之Inquisit篇</vt:lpstr>
      <vt:lpstr>今天讲什么？</vt:lpstr>
      <vt:lpstr>1. 如何用好GitHub（上手演示）</vt:lpstr>
      <vt:lpstr>2.五花八门的Stroop程序代码</vt:lpstr>
      <vt:lpstr>2.五花八门的Stroop程序代码</vt:lpstr>
      <vt:lpstr>2.五花八门的Stroop程序代码</vt:lpstr>
      <vt:lpstr>2. 五花八门的Stroop程序代码</vt:lpstr>
      <vt:lpstr>2. 五花八门的Stroop程序代码</vt:lpstr>
      <vt:lpstr>2. 五花八门的Stroop程序代码</vt:lpstr>
      <vt:lpstr>2. 五花八门的Stroop程序代码</vt:lpstr>
      <vt:lpstr>3. 注视点来啦~</vt:lpstr>
      <vt:lpstr>3. 注视点来啦~</vt:lpstr>
      <vt:lpstr>3. 注视点来啦~</vt:lpstr>
      <vt:lpstr>4. 对不对给句话~</vt:lpstr>
      <vt:lpstr>4. 对不对给句话~</vt:lpstr>
      <vt:lpstr>4. 指导语要漂亮~</vt:lpstr>
      <vt:lpstr>这周的任务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</dc:title>
  <dc:creator>Cong Wei</dc:creator>
  <cp:lastModifiedBy>任弈</cp:lastModifiedBy>
  <cp:revision>50</cp:revision>
  <dcterms:created xsi:type="dcterms:W3CDTF">2016-11-10T15:54:35Z</dcterms:created>
  <dcterms:modified xsi:type="dcterms:W3CDTF">2016-11-22T10:33:27Z</dcterms:modified>
</cp:coreProperties>
</file>