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FF54-9067-4AD6-B540-E8379C06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D4FCD-511B-486E-B584-A0BFCC71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771A-98B0-4EF6-BCB0-D0824EFA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5AD3-B32E-4866-9361-E9D7F8DF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CA59-6BC0-4AB3-881E-403F52F3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73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2D02-65C1-4E28-8892-1B075C74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D8BDF-428E-4F94-8081-65442267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FAFB-665B-4066-8426-8CF6B3B5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3EF1-E42D-4318-A68F-543234E7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9986-2AA1-42DE-8A12-FE25FF8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19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5DA60-FD8B-4CF7-B58A-BCC7DCDC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2E2B1-3020-4B0D-8589-CF020FC1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3BBFD-AED8-4BC0-B5B2-5946D765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6640-A8C6-4B17-946D-DAA9A1A3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A3FA-3C47-4E06-83ED-3D5FFE0C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67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9DDB-F872-44D6-8793-DC3BD5B6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079A-2AE8-4501-94D1-6F483C25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AE1E-44D7-4DDE-875A-FB5E974A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BF46-98D1-4F60-8EEC-D0A4D285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A0F9-ECE8-4879-B9AD-C5760FB1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2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277F-2657-4916-AF78-15540EBD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52A9-907D-46D8-8560-4EB07718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A8CB-6778-441F-9247-71845E62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DB47-C114-41EB-8C1D-6B4E25E4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A0F2-550F-4AA8-AB6B-BF7BA686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33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F468-8A62-4901-8E02-26B27241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30D3-D157-419D-BE86-BCE974B9F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AE3A-5436-450D-962D-085851D96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42FBE-8A35-41C1-9182-4A58151E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83327-7714-4C57-9CBB-31814DC3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7DBD-692E-4CB4-8E4C-29F79E37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6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1169-3628-496E-A699-751D1CBB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4E106-61EB-4769-B0A5-2A715BE4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3EB71-A784-4B49-9FDE-69ED50EF4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4D5C2-D7F2-4034-AF3F-8A2818B8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EF0F2-8E21-492A-A6F8-1DB66C0CC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2171E-B283-4664-86BF-E1B34766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468D8-A9E9-46B4-908B-56FD959B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664B1-0E85-4B49-896D-E906FD19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4AFE-9D48-4E4B-8AE3-23C557DB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C8099-A3EB-4254-A487-1F0B0399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DADC-D6DD-45A3-8F2F-36802784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D8AFC-D55A-4434-B9DD-E26946AD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4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89718-15BC-45D1-A101-2519AF87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D5BB0-3F78-46AB-B5DD-730BE16D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36ABF-3BD0-4910-BBCB-788534E7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309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EAB9-924E-426F-B008-C964515C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62CD-08DF-44D5-9952-0F12DA06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B095B-4EE1-4872-8B71-F4A0E79B3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9582-975B-401B-BA61-053EF52F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DF0D6-5D49-4F65-A6B1-B219B06A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5DA32-BFC0-4106-98D5-FDB9A9A9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66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B41F-C55B-498A-851C-F88B91ED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D5EDB-F018-4241-8BD7-E43758F26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4BE0-80BE-40F0-8B85-6FB6DB433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422A-4414-4162-B05A-C28F7C2E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71EB-0E10-40C0-AB58-321A917E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FD4E-E893-44D3-8841-FB08F5CC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7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8CED3-6DCC-4E48-9BB0-4B297574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B8B2-C63D-4CBD-8D9D-14D74F42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2457-CB41-47B5-9B52-B82138713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AD07-FE4E-4DFF-8EBF-E2564FF0A12C}" type="datetimeFigureOut">
              <a:rPr lang="es-CO" smtClean="0"/>
              <a:t>10/08/2024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E1B0-539F-42DC-8C10-D7F6A9F89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EEF0-CDB8-47F4-8538-B106CB10C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1111-0E17-4A03-9A9F-7D61A23D40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8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1E05D1-4BF7-4FB8-94EF-CAA709FB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" y="-9328"/>
            <a:ext cx="12175464" cy="68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3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FE51D18-E1FE-4DD3-93F4-76348EA1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0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78E6F0-3104-476D-8C5C-8884BF8B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2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24FDA2-FBB5-40F6-B7C9-09B8B506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09622" cy="68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35FD86-A7F5-46F8-B92D-824EB120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" y="-1"/>
            <a:ext cx="12101384" cy="68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927BC79-AA86-4F0D-885A-30629F1C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54" y="633022"/>
            <a:ext cx="3467584" cy="55919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EF0E03D-3B66-48DF-BB4F-AD4C9609F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2" y="633022"/>
            <a:ext cx="3486637" cy="56014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A0801DF-49BB-4EB6-B6D1-E7A74ADB1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356" y="633022"/>
            <a:ext cx="352474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9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CEA84-5B5B-4146-84C1-CF94BA40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88" y="724927"/>
            <a:ext cx="3496163" cy="5582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8CC2C-3B9A-403D-81BA-99CCFF8F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78" y="724927"/>
            <a:ext cx="3477110" cy="556337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FDC6439-4036-499F-883F-4D2C9A30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2" y="724927"/>
            <a:ext cx="3486637" cy="56014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AF948D-5F38-4667-9662-238AF3BEE3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024"/>
          <a:stretch/>
        </p:blipFill>
        <p:spPr>
          <a:xfrm>
            <a:off x="4245587" y="5577017"/>
            <a:ext cx="3477111" cy="7268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AA63CE-66FC-4940-9DE4-41DA12C3FD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024"/>
          <a:stretch/>
        </p:blipFill>
        <p:spPr>
          <a:xfrm>
            <a:off x="8224463" y="5561438"/>
            <a:ext cx="3477111" cy="7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A4A23A-94BC-4553-8ACD-F5E2ACAA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66" y="623496"/>
            <a:ext cx="3534268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Mauricio Virguez Niño</dc:creator>
  <cp:lastModifiedBy>Andres Mauricio Virguez Niño</cp:lastModifiedBy>
  <cp:revision>11</cp:revision>
  <dcterms:created xsi:type="dcterms:W3CDTF">2024-08-07T22:30:20Z</dcterms:created>
  <dcterms:modified xsi:type="dcterms:W3CDTF">2024-08-10T22:58:52Z</dcterms:modified>
</cp:coreProperties>
</file>