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5.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60.xml" ContentType="application/vnd.openxmlformats-officedocument.presentationml.slideLayout+xml"/>
  <Override PartName="/ppt/slideLayouts/slideLayout55.xml" ContentType="application/vnd.openxmlformats-officedocument.presentationml.slideLayout+xml"/>
  <Override PartName="/ppt/slideLayouts/slideLayout51.xml" ContentType="application/vnd.openxmlformats-officedocument.presentationml.slideLayout+xml"/>
  <Override PartName="/ppt/slideLayouts/slideLayout46.xml" ContentType="application/vnd.openxmlformats-officedocument.presentationml.slideLayout+xml"/>
  <Override PartName="/ppt/slideLayouts/slideLayout5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4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47.xml" ContentType="application/vnd.openxmlformats-officedocument.presentationml.slideLayout+xml"/>
  <Override PartName="/ppt/slideLayouts/slideLayout33.xml" ContentType="application/vnd.openxmlformats-officedocument.presentationml.slideLayout+xml"/>
  <Override PartName="/ppt/slideLayouts/slideLayout52.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54.xml" ContentType="application/vnd.openxmlformats-officedocument.presentationml.slideLayout+xml"/>
  <Override PartName="/ppt/slideLayouts/slideLayout42.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53.xml" ContentType="application/vnd.openxmlformats-officedocument.presentationml.slideLayout+xml"/>
  <Override PartName="/ppt/slideLayouts/slideLayout15.xml" ContentType="application/vnd.openxmlformats-officedocument.presentationml.slideLayout+xml"/>
  <Override PartName="/ppt/slideLayouts/_rels/slideLayout59.xml.rels" ContentType="application/vnd.openxmlformats-package.relationships+xml"/>
  <Override PartName="/ppt/slideLayouts/_rels/slideLayout58.xml.rels" ContentType="application/vnd.openxmlformats-package.relationships+xml"/>
  <Override PartName="/ppt/slideLayouts/_rels/slideLayout53.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57.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54.xml.rels" ContentType="application/vnd.openxmlformats-package.relationships+xml"/>
  <Override PartName="/ppt/slideLayouts/_rels/slideLayout39.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60.xml.rels" ContentType="application/vnd.openxmlformats-package.relationships+xml"/>
  <Override PartName="/ppt/slideLayouts/_rels/slideLayout55.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42.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56.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7.png" ContentType="image/png"/>
  <Override PartName="/ppt/media/image14.png" ContentType="image/png"/>
  <Override PartName="/ppt/media/image16.png" ContentType="image/png"/>
  <Override PartName="/ppt/media/image12.png" ContentType="image/png"/>
  <Override PartName="/ppt/media/image11.png" ContentType="image/png"/>
  <Override PartName="/ppt/media/image9.png" ContentType="image/png"/>
  <Override PartName="/ppt/media/image15.png" ContentType="image/pn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13.jpeg" ContentType="image/jpeg"/>
  <Override PartName="/ppt/media/image3.png" ContentType="image/png"/>
  <Override PartName="/ppt/media/image2.png" ContentType="image/png"/>
  <Override PartName="/ppt/media/image10.png" ContentType="image/png"/>
  <Override PartName="/ppt/media/image1.jpeg" ContentType="image/jpeg"/>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4.png"/><Relationship Id="rId3" Type="http://schemas.openxmlformats.org/officeDocument/2006/relationships/image" Target="../media/image15.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27" name="PlaceHolder 2"/>
          <p:cNvSpPr>
            <a:spLocks noGrp="1"/>
          </p:cNvSpPr>
          <p:nvPr>
            <p:ph type="body"/>
          </p:nvPr>
        </p:nvSpPr>
        <p:spPr>
          <a:xfrm>
            <a:off x="457200" y="1203480"/>
            <a:ext cx="8229240" cy="1422720"/>
          </a:xfrm>
          <a:prstGeom prst="rect">
            <a:avLst/>
          </a:prstGeom>
        </p:spPr>
        <p:txBody>
          <a:bodyPr lIns="0" rIns="0" tIns="0" bIns="0"/>
          <a:p>
            <a:endParaRPr/>
          </a:p>
        </p:txBody>
      </p:sp>
      <p:sp>
        <p:nvSpPr>
          <p:cNvPr id="28" name="PlaceHolder 3"/>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32" name="PlaceHolder 4"/>
          <p:cNvSpPr>
            <a:spLocks noGrp="1"/>
          </p:cNvSpPr>
          <p:nvPr>
            <p:ph type="body"/>
          </p:nvPr>
        </p:nvSpPr>
        <p:spPr>
          <a:xfrm>
            <a:off x="4674240" y="2761920"/>
            <a:ext cx="4015800" cy="1422720"/>
          </a:xfrm>
          <a:prstGeom prst="rect">
            <a:avLst/>
          </a:prstGeom>
        </p:spPr>
        <p:txBody>
          <a:bodyPr lIns="0" rIns="0" tIns="0" bIns="0"/>
          <a:p>
            <a:endParaRPr/>
          </a:p>
        </p:txBody>
      </p:sp>
      <p:sp>
        <p:nvSpPr>
          <p:cNvPr id="33" name="PlaceHolder 5"/>
          <p:cNvSpPr>
            <a:spLocks noGrp="1"/>
          </p:cNvSpPr>
          <p:nvPr>
            <p:ph type="body"/>
          </p:nvPr>
        </p:nvSpPr>
        <p:spPr>
          <a:xfrm>
            <a:off x="457200" y="2761920"/>
            <a:ext cx="4015800" cy="142272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35" name="PlaceHolder 2"/>
          <p:cNvSpPr>
            <a:spLocks noGrp="1"/>
          </p:cNvSpPr>
          <p:nvPr>
            <p:ph type="body"/>
          </p:nvPr>
        </p:nvSpPr>
        <p:spPr>
          <a:xfrm>
            <a:off x="457200" y="1203480"/>
            <a:ext cx="8229240" cy="2982960"/>
          </a:xfrm>
          <a:prstGeom prst="rect">
            <a:avLst/>
          </a:prstGeom>
        </p:spPr>
        <p:txBody>
          <a:bodyPr lIns="0" rIns="0" tIns="0" bIns="0"/>
          <a:p>
            <a:endParaRPr/>
          </a:p>
        </p:txBody>
      </p:sp>
      <p:sp>
        <p:nvSpPr>
          <p:cNvPr id="36" name="PlaceHolder 3"/>
          <p:cNvSpPr>
            <a:spLocks noGrp="1"/>
          </p:cNvSpPr>
          <p:nvPr>
            <p:ph type="body"/>
          </p:nvPr>
        </p:nvSpPr>
        <p:spPr>
          <a:xfrm>
            <a:off x="457200" y="1203480"/>
            <a:ext cx="8229240" cy="2982960"/>
          </a:xfrm>
          <a:prstGeom prst="rect">
            <a:avLst/>
          </a:prstGeom>
        </p:spPr>
        <p:txBody>
          <a:bodyPr lIns="0" rIns="0" tIns="0" bIns="0"/>
          <a:p>
            <a:endParaRPr/>
          </a:p>
        </p:txBody>
      </p:sp>
      <p:pic>
        <p:nvPicPr>
          <p:cNvPr id="37" name="" descr=""/>
          <p:cNvPicPr/>
          <p:nvPr/>
        </p:nvPicPr>
        <p:blipFill>
          <a:blip r:embed="rId2"/>
          <a:stretch>
            <a:fillRect/>
          </a:stretch>
        </p:blipFill>
        <p:spPr>
          <a:xfrm>
            <a:off x="2702160" y="1203480"/>
            <a:ext cx="3738600" cy="2982960"/>
          </a:xfrm>
          <a:prstGeom prst="rect">
            <a:avLst/>
          </a:prstGeom>
          <a:ln>
            <a:noFill/>
          </a:ln>
        </p:spPr>
      </p:pic>
      <p:pic>
        <p:nvPicPr>
          <p:cNvPr id="38" name="" descr=""/>
          <p:cNvPicPr/>
          <p:nvPr/>
        </p:nvPicPr>
        <p:blipFill>
          <a:blip r:embed="rId3"/>
          <a:stretch>
            <a:fillRect/>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46" name="PlaceHolder 2"/>
          <p:cNvSpPr>
            <a:spLocks noGrp="1"/>
          </p:cNvSpPr>
          <p:nvPr>
            <p:ph type="subTitle"/>
          </p:nvPr>
        </p:nvSpPr>
        <p:spPr>
          <a:xfrm>
            <a:off x="457200" y="1203480"/>
            <a:ext cx="8229240" cy="29833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48" name="PlaceHolder 2"/>
          <p:cNvSpPr>
            <a:spLocks noGrp="1"/>
          </p:cNvSpPr>
          <p:nvPr>
            <p:ph type="body"/>
          </p:nvPr>
        </p:nvSpPr>
        <p:spPr>
          <a:xfrm>
            <a:off x="457200" y="1203480"/>
            <a:ext cx="8229240" cy="29829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50"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05200"/>
            <a:ext cx="8229240" cy="39816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55"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56" name="PlaceHolder 3"/>
          <p:cNvSpPr>
            <a:spLocks noGrp="1"/>
          </p:cNvSpPr>
          <p:nvPr>
            <p:ph type="body"/>
          </p:nvPr>
        </p:nvSpPr>
        <p:spPr>
          <a:xfrm>
            <a:off x="457200" y="2761920"/>
            <a:ext cx="4015800" cy="1422720"/>
          </a:xfrm>
          <a:prstGeom prst="rect">
            <a:avLst/>
          </a:prstGeom>
        </p:spPr>
        <p:txBody>
          <a:bodyPr lIns="0" rIns="0" tIns="0" bIns="0"/>
          <a:p>
            <a:endParaRPr/>
          </a:p>
        </p:txBody>
      </p:sp>
      <p:sp>
        <p:nvSpPr>
          <p:cNvPr id="57" name="PlaceHolder 4"/>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6" name="PlaceHolder 2"/>
          <p:cNvSpPr>
            <a:spLocks noGrp="1"/>
          </p:cNvSpPr>
          <p:nvPr>
            <p:ph type="subTitle"/>
          </p:nvPr>
        </p:nvSpPr>
        <p:spPr>
          <a:xfrm>
            <a:off x="457200" y="1203480"/>
            <a:ext cx="8229240" cy="29833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59"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60"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61" name="PlaceHolder 4"/>
          <p:cNvSpPr>
            <a:spLocks noGrp="1"/>
          </p:cNvSpPr>
          <p:nvPr>
            <p:ph type="body"/>
          </p:nvPr>
        </p:nvSpPr>
        <p:spPr>
          <a:xfrm>
            <a:off x="4674240" y="2761920"/>
            <a:ext cx="4015800" cy="142272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63"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64"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65" name="PlaceHolder 4"/>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67" name="PlaceHolder 2"/>
          <p:cNvSpPr>
            <a:spLocks noGrp="1"/>
          </p:cNvSpPr>
          <p:nvPr>
            <p:ph type="body"/>
          </p:nvPr>
        </p:nvSpPr>
        <p:spPr>
          <a:xfrm>
            <a:off x="457200" y="1203480"/>
            <a:ext cx="8229240" cy="1422720"/>
          </a:xfrm>
          <a:prstGeom prst="rect">
            <a:avLst/>
          </a:prstGeom>
        </p:spPr>
        <p:txBody>
          <a:bodyPr lIns="0" rIns="0" tIns="0" bIns="0"/>
          <a:p>
            <a:endParaRPr/>
          </a:p>
        </p:txBody>
      </p:sp>
      <p:sp>
        <p:nvSpPr>
          <p:cNvPr id="68" name="PlaceHolder 3"/>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70"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71"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72" name="PlaceHolder 4"/>
          <p:cNvSpPr>
            <a:spLocks noGrp="1"/>
          </p:cNvSpPr>
          <p:nvPr>
            <p:ph type="body"/>
          </p:nvPr>
        </p:nvSpPr>
        <p:spPr>
          <a:xfrm>
            <a:off x="4674240" y="2761920"/>
            <a:ext cx="4015800" cy="1422720"/>
          </a:xfrm>
          <a:prstGeom prst="rect">
            <a:avLst/>
          </a:prstGeom>
        </p:spPr>
        <p:txBody>
          <a:bodyPr lIns="0" rIns="0" tIns="0" bIns="0"/>
          <a:p>
            <a:endParaRPr/>
          </a:p>
        </p:txBody>
      </p:sp>
      <p:sp>
        <p:nvSpPr>
          <p:cNvPr id="73" name="PlaceHolder 5"/>
          <p:cNvSpPr>
            <a:spLocks noGrp="1"/>
          </p:cNvSpPr>
          <p:nvPr>
            <p:ph type="body"/>
          </p:nvPr>
        </p:nvSpPr>
        <p:spPr>
          <a:xfrm>
            <a:off x="457200" y="2761920"/>
            <a:ext cx="4015800" cy="142272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75" name="PlaceHolder 2"/>
          <p:cNvSpPr>
            <a:spLocks noGrp="1"/>
          </p:cNvSpPr>
          <p:nvPr>
            <p:ph type="body"/>
          </p:nvPr>
        </p:nvSpPr>
        <p:spPr>
          <a:xfrm>
            <a:off x="457200" y="1203480"/>
            <a:ext cx="8229240" cy="2982960"/>
          </a:xfrm>
          <a:prstGeom prst="rect">
            <a:avLst/>
          </a:prstGeom>
        </p:spPr>
        <p:txBody>
          <a:bodyPr lIns="0" rIns="0" tIns="0" bIns="0"/>
          <a:p>
            <a:endParaRPr/>
          </a:p>
        </p:txBody>
      </p:sp>
      <p:sp>
        <p:nvSpPr>
          <p:cNvPr id="76" name="PlaceHolder 3"/>
          <p:cNvSpPr>
            <a:spLocks noGrp="1"/>
          </p:cNvSpPr>
          <p:nvPr>
            <p:ph type="body"/>
          </p:nvPr>
        </p:nvSpPr>
        <p:spPr>
          <a:xfrm>
            <a:off x="457200" y="1203480"/>
            <a:ext cx="8229240" cy="2982960"/>
          </a:xfrm>
          <a:prstGeom prst="rect">
            <a:avLst/>
          </a:prstGeom>
        </p:spPr>
        <p:txBody>
          <a:bodyPr lIns="0" rIns="0" tIns="0" bIns="0"/>
          <a:p>
            <a:endParaRPr/>
          </a:p>
        </p:txBody>
      </p:sp>
      <p:pic>
        <p:nvPicPr>
          <p:cNvPr id="77" name="" descr=""/>
          <p:cNvPicPr/>
          <p:nvPr/>
        </p:nvPicPr>
        <p:blipFill>
          <a:blip r:embed="rId2"/>
          <a:stretch>
            <a:fillRect/>
          </a:stretch>
        </p:blipFill>
        <p:spPr>
          <a:xfrm>
            <a:off x="2702160" y="1203480"/>
            <a:ext cx="3738600" cy="2982960"/>
          </a:xfrm>
          <a:prstGeom prst="rect">
            <a:avLst/>
          </a:prstGeom>
          <a:ln>
            <a:noFill/>
          </a:ln>
        </p:spPr>
      </p:pic>
      <p:pic>
        <p:nvPicPr>
          <p:cNvPr id="78" name="" descr=""/>
          <p:cNvPicPr/>
          <p:nvPr/>
        </p:nvPicPr>
        <p:blipFill>
          <a:blip r:embed="rId3"/>
          <a:stretch>
            <a:fillRect/>
          </a:stretch>
        </p:blipFill>
        <p:spPr>
          <a:xfrm>
            <a:off x="2702160" y="1203480"/>
            <a:ext cx="3738600" cy="29829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85" name="PlaceHolder 2"/>
          <p:cNvSpPr>
            <a:spLocks noGrp="1"/>
          </p:cNvSpPr>
          <p:nvPr>
            <p:ph type="subTitle"/>
          </p:nvPr>
        </p:nvSpPr>
        <p:spPr>
          <a:xfrm>
            <a:off x="457200" y="1203480"/>
            <a:ext cx="8229240" cy="298332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87" name="PlaceHolder 2"/>
          <p:cNvSpPr>
            <a:spLocks noGrp="1"/>
          </p:cNvSpPr>
          <p:nvPr>
            <p:ph type="body"/>
          </p:nvPr>
        </p:nvSpPr>
        <p:spPr>
          <a:xfrm>
            <a:off x="457200" y="1203480"/>
            <a:ext cx="8229240" cy="298296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89"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90" name="PlaceHolder 3"/>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8" name="PlaceHolder 2"/>
          <p:cNvSpPr>
            <a:spLocks noGrp="1"/>
          </p:cNvSpPr>
          <p:nvPr>
            <p:ph type="body"/>
          </p:nvPr>
        </p:nvSpPr>
        <p:spPr>
          <a:xfrm>
            <a:off x="457200" y="1203480"/>
            <a:ext cx="8229240" cy="298296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457200" y="205200"/>
            <a:ext cx="8229240" cy="39816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94"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95" name="PlaceHolder 3"/>
          <p:cNvSpPr>
            <a:spLocks noGrp="1"/>
          </p:cNvSpPr>
          <p:nvPr>
            <p:ph type="body"/>
          </p:nvPr>
        </p:nvSpPr>
        <p:spPr>
          <a:xfrm>
            <a:off x="457200" y="2761920"/>
            <a:ext cx="4015800" cy="1422720"/>
          </a:xfrm>
          <a:prstGeom prst="rect">
            <a:avLst/>
          </a:prstGeom>
        </p:spPr>
        <p:txBody>
          <a:bodyPr lIns="0" rIns="0" tIns="0" bIns="0"/>
          <a:p>
            <a:endParaRPr/>
          </a:p>
        </p:txBody>
      </p:sp>
      <p:sp>
        <p:nvSpPr>
          <p:cNvPr id="96" name="PlaceHolder 4"/>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98"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99"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100" name="PlaceHolder 4"/>
          <p:cNvSpPr>
            <a:spLocks noGrp="1"/>
          </p:cNvSpPr>
          <p:nvPr>
            <p:ph type="body"/>
          </p:nvPr>
        </p:nvSpPr>
        <p:spPr>
          <a:xfrm>
            <a:off x="4674240" y="2761920"/>
            <a:ext cx="4015800" cy="142272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02"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03"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104" name="PlaceHolder 4"/>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06" name="PlaceHolder 2"/>
          <p:cNvSpPr>
            <a:spLocks noGrp="1"/>
          </p:cNvSpPr>
          <p:nvPr>
            <p:ph type="body"/>
          </p:nvPr>
        </p:nvSpPr>
        <p:spPr>
          <a:xfrm>
            <a:off x="457200" y="1203480"/>
            <a:ext cx="8229240" cy="1422720"/>
          </a:xfrm>
          <a:prstGeom prst="rect">
            <a:avLst/>
          </a:prstGeom>
        </p:spPr>
        <p:txBody>
          <a:bodyPr lIns="0" rIns="0" tIns="0" bIns="0"/>
          <a:p>
            <a:endParaRPr/>
          </a:p>
        </p:txBody>
      </p:sp>
      <p:sp>
        <p:nvSpPr>
          <p:cNvPr id="107" name="PlaceHolder 3"/>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09"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10"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111" name="PlaceHolder 4"/>
          <p:cNvSpPr>
            <a:spLocks noGrp="1"/>
          </p:cNvSpPr>
          <p:nvPr>
            <p:ph type="body"/>
          </p:nvPr>
        </p:nvSpPr>
        <p:spPr>
          <a:xfrm>
            <a:off x="4674240" y="2761920"/>
            <a:ext cx="4015800" cy="1422720"/>
          </a:xfrm>
          <a:prstGeom prst="rect">
            <a:avLst/>
          </a:prstGeom>
        </p:spPr>
        <p:txBody>
          <a:bodyPr lIns="0" rIns="0" tIns="0" bIns="0"/>
          <a:p>
            <a:endParaRPr/>
          </a:p>
        </p:txBody>
      </p:sp>
      <p:sp>
        <p:nvSpPr>
          <p:cNvPr id="112" name="PlaceHolder 5"/>
          <p:cNvSpPr>
            <a:spLocks noGrp="1"/>
          </p:cNvSpPr>
          <p:nvPr>
            <p:ph type="body"/>
          </p:nvPr>
        </p:nvSpPr>
        <p:spPr>
          <a:xfrm>
            <a:off x="457200" y="2761920"/>
            <a:ext cx="4015800" cy="142272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14" name="PlaceHolder 2"/>
          <p:cNvSpPr>
            <a:spLocks noGrp="1"/>
          </p:cNvSpPr>
          <p:nvPr>
            <p:ph type="body"/>
          </p:nvPr>
        </p:nvSpPr>
        <p:spPr>
          <a:xfrm>
            <a:off x="457200" y="1203480"/>
            <a:ext cx="8229240" cy="2982960"/>
          </a:xfrm>
          <a:prstGeom prst="rect">
            <a:avLst/>
          </a:prstGeom>
        </p:spPr>
        <p:txBody>
          <a:bodyPr lIns="0" rIns="0" tIns="0" bIns="0"/>
          <a:p>
            <a:endParaRPr/>
          </a:p>
        </p:txBody>
      </p:sp>
      <p:sp>
        <p:nvSpPr>
          <p:cNvPr id="115" name="PlaceHolder 3"/>
          <p:cNvSpPr>
            <a:spLocks noGrp="1"/>
          </p:cNvSpPr>
          <p:nvPr>
            <p:ph type="body"/>
          </p:nvPr>
        </p:nvSpPr>
        <p:spPr>
          <a:xfrm>
            <a:off x="457200" y="1203480"/>
            <a:ext cx="8229240" cy="2982960"/>
          </a:xfrm>
          <a:prstGeom prst="rect">
            <a:avLst/>
          </a:prstGeom>
        </p:spPr>
        <p:txBody>
          <a:bodyPr lIns="0" rIns="0" tIns="0" bIns="0"/>
          <a:p>
            <a:endParaRPr/>
          </a:p>
        </p:txBody>
      </p:sp>
      <p:pic>
        <p:nvPicPr>
          <p:cNvPr id="116" name="" descr=""/>
          <p:cNvPicPr/>
          <p:nvPr/>
        </p:nvPicPr>
        <p:blipFill>
          <a:blip r:embed="rId2"/>
          <a:stretch>
            <a:fillRect/>
          </a:stretch>
        </p:blipFill>
        <p:spPr>
          <a:xfrm>
            <a:off x="2702160" y="1203480"/>
            <a:ext cx="3738600" cy="2982960"/>
          </a:xfrm>
          <a:prstGeom prst="rect">
            <a:avLst/>
          </a:prstGeom>
          <a:ln>
            <a:noFill/>
          </a:ln>
        </p:spPr>
      </p:pic>
      <p:pic>
        <p:nvPicPr>
          <p:cNvPr id="117" name="" descr=""/>
          <p:cNvPicPr/>
          <p:nvPr/>
        </p:nvPicPr>
        <p:blipFill>
          <a:blip r:embed="rId3"/>
          <a:stretch>
            <a:fillRect/>
          </a:stretch>
        </p:blipFill>
        <p:spPr>
          <a:xfrm>
            <a:off x="2702160" y="1203480"/>
            <a:ext cx="3738600" cy="298296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25" name="PlaceHolder 2"/>
          <p:cNvSpPr>
            <a:spLocks noGrp="1"/>
          </p:cNvSpPr>
          <p:nvPr>
            <p:ph type="subTitle"/>
          </p:nvPr>
        </p:nvSpPr>
        <p:spPr>
          <a:xfrm>
            <a:off x="457200" y="1203480"/>
            <a:ext cx="8229240" cy="298332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27" name="PlaceHolder 2"/>
          <p:cNvSpPr>
            <a:spLocks noGrp="1"/>
          </p:cNvSpPr>
          <p:nvPr>
            <p:ph type="body"/>
          </p:nvPr>
        </p:nvSpPr>
        <p:spPr>
          <a:xfrm>
            <a:off x="457200" y="1203480"/>
            <a:ext cx="8229240" cy="29829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0"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11" name="PlaceHolder 3"/>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29"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130" name="PlaceHolder 3"/>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457200" y="205200"/>
            <a:ext cx="8229240" cy="398160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34"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35" name="PlaceHolder 3"/>
          <p:cNvSpPr>
            <a:spLocks noGrp="1"/>
          </p:cNvSpPr>
          <p:nvPr>
            <p:ph type="body"/>
          </p:nvPr>
        </p:nvSpPr>
        <p:spPr>
          <a:xfrm>
            <a:off x="457200" y="2761920"/>
            <a:ext cx="4015800" cy="1422720"/>
          </a:xfrm>
          <a:prstGeom prst="rect">
            <a:avLst/>
          </a:prstGeom>
        </p:spPr>
        <p:txBody>
          <a:bodyPr lIns="0" rIns="0" tIns="0" bIns="0"/>
          <a:p>
            <a:endParaRPr/>
          </a:p>
        </p:txBody>
      </p:sp>
      <p:sp>
        <p:nvSpPr>
          <p:cNvPr id="136" name="PlaceHolder 4"/>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38"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139"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140" name="PlaceHolder 4"/>
          <p:cNvSpPr>
            <a:spLocks noGrp="1"/>
          </p:cNvSpPr>
          <p:nvPr>
            <p:ph type="body"/>
          </p:nvPr>
        </p:nvSpPr>
        <p:spPr>
          <a:xfrm>
            <a:off x="4674240" y="2761920"/>
            <a:ext cx="4015800" cy="142272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42"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43"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144" name="PlaceHolder 4"/>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46" name="PlaceHolder 2"/>
          <p:cNvSpPr>
            <a:spLocks noGrp="1"/>
          </p:cNvSpPr>
          <p:nvPr>
            <p:ph type="body"/>
          </p:nvPr>
        </p:nvSpPr>
        <p:spPr>
          <a:xfrm>
            <a:off x="457200" y="1203480"/>
            <a:ext cx="8229240" cy="1422720"/>
          </a:xfrm>
          <a:prstGeom prst="rect">
            <a:avLst/>
          </a:prstGeom>
        </p:spPr>
        <p:txBody>
          <a:bodyPr lIns="0" rIns="0" tIns="0" bIns="0"/>
          <a:p>
            <a:endParaRPr/>
          </a:p>
        </p:txBody>
      </p:sp>
      <p:sp>
        <p:nvSpPr>
          <p:cNvPr id="147" name="PlaceHolder 3"/>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49"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50"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151" name="PlaceHolder 4"/>
          <p:cNvSpPr>
            <a:spLocks noGrp="1"/>
          </p:cNvSpPr>
          <p:nvPr>
            <p:ph type="body"/>
          </p:nvPr>
        </p:nvSpPr>
        <p:spPr>
          <a:xfrm>
            <a:off x="4674240" y="2761920"/>
            <a:ext cx="4015800" cy="1422720"/>
          </a:xfrm>
          <a:prstGeom prst="rect">
            <a:avLst/>
          </a:prstGeom>
        </p:spPr>
        <p:txBody>
          <a:bodyPr lIns="0" rIns="0" tIns="0" bIns="0"/>
          <a:p>
            <a:endParaRPr/>
          </a:p>
        </p:txBody>
      </p:sp>
      <p:sp>
        <p:nvSpPr>
          <p:cNvPr id="152" name="PlaceHolder 5"/>
          <p:cNvSpPr>
            <a:spLocks noGrp="1"/>
          </p:cNvSpPr>
          <p:nvPr>
            <p:ph type="body"/>
          </p:nvPr>
        </p:nvSpPr>
        <p:spPr>
          <a:xfrm>
            <a:off x="457200" y="2761920"/>
            <a:ext cx="4015800" cy="142272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54" name="PlaceHolder 2"/>
          <p:cNvSpPr>
            <a:spLocks noGrp="1"/>
          </p:cNvSpPr>
          <p:nvPr>
            <p:ph type="body"/>
          </p:nvPr>
        </p:nvSpPr>
        <p:spPr>
          <a:xfrm>
            <a:off x="457200" y="1203480"/>
            <a:ext cx="8229240" cy="2982960"/>
          </a:xfrm>
          <a:prstGeom prst="rect">
            <a:avLst/>
          </a:prstGeom>
        </p:spPr>
        <p:txBody>
          <a:bodyPr lIns="0" rIns="0" tIns="0" bIns="0"/>
          <a:p>
            <a:endParaRPr/>
          </a:p>
        </p:txBody>
      </p:sp>
      <p:sp>
        <p:nvSpPr>
          <p:cNvPr id="155" name="PlaceHolder 3"/>
          <p:cNvSpPr>
            <a:spLocks noGrp="1"/>
          </p:cNvSpPr>
          <p:nvPr>
            <p:ph type="body"/>
          </p:nvPr>
        </p:nvSpPr>
        <p:spPr>
          <a:xfrm>
            <a:off x="457200" y="1203480"/>
            <a:ext cx="8229240" cy="2982960"/>
          </a:xfrm>
          <a:prstGeom prst="rect">
            <a:avLst/>
          </a:prstGeom>
        </p:spPr>
        <p:txBody>
          <a:bodyPr lIns="0" rIns="0" tIns="0" bIns="0"/>
          <a:p>
            <a:endParaRPr/>
          </a:p>
        </p:txBody>
      </p:sp>
      <p:pic>
        <p:nvPicPr>
          <p:cNvPr id="156" name="" descr=""/>
          <p:cNvPicPr/>
          <p:nvPr/>
        </p:nvPicPr>
        <p:blipFill>
          <a:blip r:embed="rId2"/>
          <a:stretch>
            <a:fillRect/>
          </a:stretch>
        </p:blipFill>
        <p:spPr>
          <a:xfrm>
            <a:off x="2702160" y="1203480"/>
            <a:ext cx="3738600" cy="2982960"/>
          </a:xfrm>
          <a:prstGeom prst="rect">
            <a:avLst/>
          </a:prstGeom>
          <a:ln>
            <a:noFill/>
          </a:ln>
        </p:spPr>
      </p:pic>
      <p:pic>
        <p:nvPicPr>
          <p:cNvPr id="157" name="" descr=""/>
          <p:cNvPicPr/>
          <p:nvPr/>
        </p:nvPicPr>
        <p:blipFill>
          <a:blip r:embed="rId3"/>
          <a:stretch>
            <a:fillRect/>
          </a:stretch>
        </p:blipFill>
        <p:spPr>
          <a:xfrm>
            <a:off x="2702160" y="1203480"/>
            <a:ext cx="3738600" cy="298296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63" name="PlaceHolder 2"/>
          <p:cNvSpPr>
            <a:spLocks noGrp="1"/>
          </p:cNvSpPr>
          <p:nvPr>
            <p:ph type="subTitle"/>
          </p:nvPr>
        </p:nvSpPr>
        <p:spPr>
          <a:xfrm>
            <a:off x="457200" y="1203480"/>
            <a:ext cx="8229240" cy="2983320"/>
          </a:xfrm>
          <a:prstGeom prst="rect">
            <a:avLst/>
          </a:prstGeom>
        </p:spPr>
        <p:txBody>
          <a:bodyPr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65" name="PlaceHolder 2"/>
          <p:cNvSpPr>
            <a:spLocks noGrp="1"/>
          </p:cNvSpPr>
          <p:nvPr>
            <p:ph type="body"/>
          </p:nvPr>
        </p:nvSpPr>
        <p:spPr>
          <a:xfrm>
            <a:off x="457200" y="1203480"/>
            <a:ext cx="8229240" cy="2982960"/>
          </a:xfrm>
          <a:prstGeom prst="rect">
            <a:avLst/>
          </a:prstGeom>
        </p:spPr>
        <p:txBody>
          <a:bodyPr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67"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168" name="PlaceHolder 3"/>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70" name="PlaceHolder 1"/>
          <p:cNvSpPr>
            <a:spLocks noGrp="1"/>
          </p:cNvSpPr>
          <p:nvPr>
            <p:ph type="subTitle"/>
          </p:nvPr>
        </p:nvSpPr>
        <p:spPr>
          <a:xfrm>
            <a:off x="457200" y="205200"/>
            <a:ext cx="8229240" cy="3981600"/>
          </a:xfrm>
          <a:prstGeom prst="rect">
            <a:avLst/>
          </a:prstGeom>
        </p:spPr>
        <p:txBody>
          <a:bodyPr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72"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73" name="PlaceHolder 3"/>
          <p:cNvSpPr>
            <a:spLocks noGrp="1"/>
          </p:cNvSpPr>
          <p:nvPr>
            <p:ph type="body"/>
          </p:nvPr>
        </p:nvSpPr>
        <p:spPr>
          <a:xfrm>
            <a:off x="457200" y="2761920"/>
            <a:ext cx="4015800" cy="1422720"/>
          </a:xfrm>
          <a:prstGeom prst="rect">
            <a:avLst/>
          </a:prstGeom>
        </p:spPr>
        <p:txBody>
          <a:bodyPr lIns="0" rIns="0" tIns="0" bIns="0"/>
          <a:p>
            <a:endParaRPr/>
          </a:p>
        </p:txBody>
      </p:sp>
      <p:sp>
        <p:nvSpPr>
          <p:cNvPr id="174" name="PlaceHolder 4"/>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76"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177"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178" name="PlaceHolder 4"/>
          <p:cNvSpPr>
            <a:spLocks noGrp="1"/>
          </p:cNvSpPr>
          <p:nvPr>
            <p:ph type="body"/>
          </p:nvPr>
        </p:nvSpPr>
        <p:spPr>
          <a:xfrm>
            <a:off x="4674240" y="2761920"/>
            <a:ext cx="4015800" cy="1422720"/>
          </a:xfrm>
          <a:prstGeom prst="rect">
            <a:avLst/>
          </a:prstGeom>
        </p:spPr>
        <p:txBody>
          <a:bodyPr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80"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81"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182" name="PlaceHolder 4"/>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84" name="PlaceHolder 2"/>
          <p:cNvSpPr>
            <a:spLocks noGrp="1"/>
          </p:cNvSpPr>
          <p:nvPr>
            <p:ph type="body"/>
          </p:nvPr>
        </p:nvSpPr>
        <p:spPr>
          <a:xfrm>
            <a:off x="457200" y="1203480"/>
            <a:ext cx="8229240" cy="1422720"/>
          </a:xfrm>
          <a:prstGeom prst="rect">
            <a:avLst/>
          </a:prstGeom>
        </p:spPr>
        <p:txBody>
          <a:bodyPr lIns="0" rIns="0" tIns="0" bIns="0"/>
          <a:p>
            <a:endParaRPr/>
          </a:p>
        </p:txBody>
      </p:sp>
      <p:sp>
        <p:nvSpPr>
          <p:cNvPr id="185" name="PlaceHolder 3"/>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87"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88"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189" name="PlaceHolder 4"/>
          <p:cNvSpPr>
            <a:spLocks noGrp="1"/>
          </p:cNvSpPr>
          <p:nvPr>
            <p:ph type="body"/>
          </p:nvPr>
        </p:nvSpPr>
        <p:spPr>
          <a:xfrm>
            <a:off x="4674240" y="2761920"/>
            <a:ext cx="4015800" cy="1422720"/>
          </a:xfrm>
          <a:prstGeom prst="rect">
            <a:avLst/>
          </a:prstGeom>
        </p:spPr>
        <p:txBody>
          <a:bodyPr lIns="0" rIns="0" tIns="0" bIns="0"/>
          <a:p>
            <a:endParaRPr/>
          </a:p>
        </p:txBody>
      </p:sp>
      <p:sp>
        <p:nvSpPr>
          <p:cNvPr id="190" name="PlaceHolder 5"/>
          <p:cNvSpPr>
            <a:spLocks noGrp="1"/>
          </p:cNvSpPr>
          <p:nvPr>
            <p:ph type="body"/>
          </p:nvPr>
        </p:nvSpPr>
        <p:spPr>
          <a:xfrm>
            <a:off x="457200" y="2761920"/>
            <a:ext cx="4015800" cy="1422720"/>
          </a:xfrm>
          <a:prstGeom prst="rect">
            <a:avLst/>
          </a:prstGeom>
        </p:spPr>
        <p:txBody>
          <a:bodyPr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600"/>
          </a:xfrm>
          <a:prstGeom prst="rect">
            <a:avLst/>
          </a:prstGeom>
        </p:spPr>
        <p:txBody>
          <a:bodyPr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92" name="PlaceHolder 2"/>
          <p:cNvSpPr>
            <a:spLocks noGrp="1"/>
          </p:cNvSpPr>
          <p:nvPr>
            <p:ph type="body"/>
          </p:nvPr>
        </p:nvSpPr>
        <p:spPr>
          <a:xfrm>
            <a:off x="457200" y="1203480"/>
            <a:ext cx="8229240" cy="2982960"/>
          </a:xfrm>
          <a:prstGeom prst="rect">
            <a:avLst/>
          </a:prstGeom>
        </p:spPr>
        <p:txBody>
          <a:bodyPr lIns="0" rIns="0" tIns="0" bIns="0"/>
          <a:p>
            <a:endParaRPr/>
          </a:p>
        </p:txBody>
      </p:sp>
      <p:sp>
        <p:nvSpPr>
          <p:cNvPr id="193" name="PlaceHolder 3"/>
          <p:cNvSpPr>
            <a:spLocks noGrp="1"/>
          </p:cNvSpPr>
          <p:nvPr>
            <p:ph type="body"/>
          </p:nvPr>
        </p:nvSpPr>
        <p:spPr>
          <a:xfrm>
            <a:off x="457200" y="1203480"/>
            <a:ext cx="8229240" cy="2982960"/>
          </a:xfrm>
          <a:prstGeom prst="rect">
            <a:avLst/>
          </a:prstGeom>
        </p:spPr>
        <p:txBody>
          <a:bodyPr lIns="0" rIns="0" tIns="0" bIns="0"/>
          <a:p>
            <a:endParaRPr/>
          </a:p>
        </p:txBody>
      </p:sp>
      <p:pic>
        <p:nvPicPr>
          <p:cNvPr id="194" name="" descr=""/>
          <p:cNvPicPr/>
          <p:nvPr/>
        </p:nvPicPr>
        <p:blipFill>
          <a:blip r:embed="rId2"/>
          <a:stretch>
            <a:fillRect/>
          </a:stretch>
        </p:blipFill>
        <p:spPr>
          <a:xfrm>
            <a:off x="2702160" y="1203480"/>
            <a:ext cx="3738600" cy="2982960"/>
          </a:xfrm>
          <a:prstGeom prst="rect">
            <a:avLst/>
          </a:prstGeom>
          <a:ln>
            <a:noFill/>
          </a:ln>
        </p:spPr>
      </p:pic>
      <p:pic>
        <p:nvPicPr>
          <p:cNvPr id="195" name="" descr=""/>
          <p:cNvPicPr/>
          <p:nvPr/>
        </p:nvPicPr>
        <p:blipFill>
          <a:blip r:embed="rId3"/>
          <a:stretch>
            <a:fillRect/>
          </a:stretch>
        </p:blipFill>
        <p:spPr>
          <a:xfrm>
            <a:off x="2702160" y="1203480"/>
            <a:ext cx="3738600" cy="298296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5"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6" name="PlaceHolder 3"/>
          <p:cNvSpPr>
            <a:spLocks noGrp="1"/>
          </p:cNvSpPr>
          <p:nvPr>
            <p:ph type="body"/>
          </p:nvPr>
        </p:nvSpPr>
        <p:spPr>
          <a:xfrm>
            <a:off x="457200" y="2761920"/>
            <a:ext cx="4015800" cy="1422720"/>
          </a:xfrm>
          <a:prstGeom prst="rect">
            <a:avLst/>
          </a:prstGeom>
        </p:spPr>
        <p:txBody>
          <a:bodyPr lIns="0" rIns="0" tIns="0" bIns="0"/>
          <a:p>
            <a:endParaRPr/>
          </a:p>
        </p:txBody>
      </p:sp>
      <p:sp>
        <p:nvSpPr>
          <p:cNvPr id="17" name="PlaceHolder 4"/>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19"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20"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21" name="PlaceHolder 4"/>
          <p:cNvSpPr>
            <a:spLocks noGrp="1"/>
          </p:cNvSpPr>
          <p:nvPr>
            <p:ph type="body"/>
          </p:nvPr>
        </p:nvSpPr>
        <p:spPr>
          <a:xfrm>
            <a:off x="4674240" y="2761920"/>
            <a:ext cx="4015800" cy="142272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960"/>
          </a:xfrm>
          <a:prstGeom prst="rect">
            <a:avLst/>
          </a:prstGeom>
        </p:spPr>
        <p:txBody>
          <a:bodyPr lIns="0" rIns="0" tIns="0" bIns="0" anchor="ctr"/>
          <a:p>
            <a:pPr algn="ctr"/>
            <a:endParaRPr/>
          </a:p>
        </p:txBody>
      </p:sp>
      <p:sp>
        <p:nvSpPr>
          <p:cNvPr id="23"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25" name="PlaceHolder 4"/>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0.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3.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1124640" y="3400920"/>
            <a:ext cx="6840000" cy="0"/>
          </a:xfrm>
          <a:prstGeom prst="line">
            <a:avLst/>
          </a:prstGeom>
          <a:ln w="47520">
            <a:solidFill>
              <a:srgbClr val="69a618"/>
            </a:solidFill>
            <a:round/>
          </a:ln>
        </p:spPr>
      </p:sp>
      <p:pic>
        <p:nvPicPr>
          <p:cNvPr id="1" name="Picture 6" descr=""/>
          <p:cNvPicPr/>
          <p:nvPr/>
        </p:nvPicPr>
        <p:blipFill>
          <a:blip r:embed="rId2"/>
          <a:stretch>
            <a:fillRect/>
          </a:stretch>
        </p:blipFill>
        <p:spPr>
          <a:xfrm>
            <a:off x="827640" y="627480"/>
            <a:ext cx="3503160" cy="1392480"/>
          </a:xfrm>
          <a:prstGeom prst="rect">
            <a:avLst/>
          </a:prstGeom>
          <a:ln>
            <a:noFill/>
          </a:ln>
        </p:spPr>
      </p:pic>
      <p:sp>
        <p:nvSpPr>
          <p:cNvPr id="2" name="CustomShape 2"/>
          <p:cNvSpPr/>
          <p:nvPr/>
        </p:nvSpPr>
        <p:spPr>
          <a:xfrm>
            <a:off x="1142640" y="4907520"/>
            <a:ext cx="6404400" cy="105120"/>
          </a:xfrm>
          <a:prstGeom prst="rect">
            <a:avLst/>
          </a:prstGeom>
          <a:noFill/>
          <a:ln>
            <a:noFill/>
          </a:ln>
        </p:spPr>
        <p:txBody>
          <a:bodyPr lIns="0" rIns="0" tIns="0" bIns="0"/>
          <a:p>
            <a:pPr>
              <a:lnSpc>
                <a:spcPct val="100000"/>
              </a:lnSpc>
            </a:pPr>
            <a:r>
              <a:rPr lang="en-US" sz="700">
                <a:solidFill>
                  <a:srgbClr val="4c4c4e"/>
                </a:solidFill>
                <a:latin typeface="Arial"/>
              </a:rPr>
              <a:t>Este documento é propriedade intelectual da PT e fica proibida a sua utilização ou propagação sem expressa autorização escrita</a:t>
            </a:r>
            <a:endParaRPr/>
          </a:p>
        </p:txBody>
      </p:sp>
      <p:sp>
        <p:nvSpPr>
          <p:cNvPr id="3" name="PlaceHolder 3"/>
          <p:cNvSpPr>
            <a:spLocks noGrp="1"/>
          </p:cNvSpPr>
          <p:nvPr>
            <p:ph type="title"/>
          </p:nvPr>
        </p:nvSpPr>
        <p:spPr>
          <a:xfrm>
            <a:off x="457200" y="205200"/>
            <a:ext cx="8229240" cy="858600"/>
          </a:xfrm>
          <a:prstGeom prst="rect">
            <a:avLst/>
          </a:prstGeom>
        </p:spPr>
        <p:txBody>
          <a:bodyPr lIns="0" rIns="0" tIns="0" bIns="0" anchor="ctr"/>
          <a:p>
            <a:pPr algn="ctr"/>
            <a:r>
              <a:rPr lang="en-US" sz="4400">
                <a:latin typeface="Arial"/>
              </a:rPr>
              <a:t>Click to edit the title text format</a:t>
            </a:r>
            <a:endParaRPr/>
          </a:p>
        </p:txBody>
      </p:sp>
      <p:sp>
        <p:nvSpPr>
          <p:cNvPr id="4" name="PlaceHolder 4"/>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Line 1"/>
          <p:cNvSpPr/>
          <p:nvPr/>
        </p:nvSpPr>
        <p:spPr>
          <a:xfrm>
            <a:off x="1877040" y="760680"/>
            <a:ext cx="6840000" cy="0"/>
          </a:xfrm>
          <a:prstGeom prst="line">
            <a:avLst/>
          </a:prstGeom>
          <a:ln w="73080">
            <a:solidFill>
              <a:srgbClr val="69a618"/>
            </a:solidFill>
            <a:round/>
          </a:ln>
        </p:spPr>
      </p:sp>
      <p:sp>
        <p:nvSpPr>
          <p:cNvPr id="40" name="CustomShape 2"/>
          <p:cNvSpPr/>
          <p:nvPr/>
        </p:nvSpPr>
        <p:spPr>
          <a:xfrm>
            <a:off x="6527880" y="4829040"/>
            <a:ext cx="2253960" cy="135720"/>
          </a:xfrm>
          <a:prstGeom prst="rect">
            <a:avLst/>
          </a:prstGeom>
          <a:noFill/>
          <a:ln>
            <a:noFill/>
          </a:ln>
        </p:spPr>
        <p:txBody>
          <a:bodyPr lIns="0" rIns="0" tIns="0" bIns="0"/>
          <a:p>
            <a:pPr algn="r">
              <a:lnSpc>
                <a:spcPct val="100000"/>
              </a:lnSpc>
            </a:pPr>
            <a:r>
              <a:rPr lang="en-US" sz="900">
                <a:solidFill>
                  <a:srgbClr val="000000"/>
                </a:solidFill>
                <a:latin typeface="Arial"/>
              </a:rPr>
              <a:t>PÁG. </a:t>
            </a:r>
            <a:fld id="{460A556D-F59F-4AD4-80D6-94488272CE8E}" type="slidenum">
              <a:rPr lang="en-US" sz="900">
                <a:solidFill>
                  <a:srgbClr val="000000"/>
                </a:solidFill>
                <a:latin typeface="Arial"/>
              </a:rPr>
              <a:t>&lt;number&gt;</a:t>
            </a:fld>
            <a:endParaRPr/>
          </a:p>
        </p:txBody>
      </p:sp>
      <p:pic>
        <p:nvPicPr>
          <p:cNvPr id="41" name="Picture 18" descr=""/>
          <p:cNvPicPr/>
          <p:nvPr/>
        </p:nvPicPr>
        <p:blipFill>
          <a:blip r:embed="rId2"/>
          <a:stretch>
            <a:fillRect/>
          </a:stretch>
        </p:blipFill>
        <p:spPr>
          <a:xfrm>
            <a:off x="360000" y="4669560"/>
            <a:ext cx="1232280" cy="295920"/>
          </a:xfrm>
          <a:prstGeom prst="rect">
            <a:avLst/>
          </a:prstGeom>
          <a:ln>
            <a:noFill/>
          </a:ln>
        </p:spPr>
      </p:pic>
      <p:sp>
        <p:nvSpPr>
          <p:cNvPr id="42" name="Line 3"/>
          <p:cNvSpPr/>
          <p:nvPr/>
        </p:nvSpPr>
        <p:spPr>
          <a:xfrm>
            <a:off x="367920" y="4551840"/>
            <a:ext cx="8424000" cy="0"/>
          </a:xfrm>
          <a:prstGeom prst="line">
            <a:avLst/>
          </a:prstGeom>
          <a:ln w="47520">
            <a:solidFill>
              <a:srgbClr val="c7c8ca"/>
            </a:solidFill>
            <a:round/>
          </a:ln>
        </p:spPr>
      </p:sp>
      <p:sp>
        <p:nvSpPr>
          <p:cNvPr id="43" name="PlaceHolder 4"/>
          <p:cNvSpPr>
            <a:spLocks noGrp="1"/>
          </p:cNvSpPr>
          <p:nvPr>
            <p:ph type="title"/>
          </p:nvPr>
        </p:nvSpPr>
        <p:spPr>
          <a:xfrm>
            <a:off x="457200" y="205200"/>
            <a:ext cx="8229240" cy="858600"/>
          </a:xfrm>
          <a:prstGeom prst="rect">
            <a:avLst/>
          </a:prstGeom>
        </p:spPr>
        <p:txBody>
          <a:bodyPr lIns="0" rIns="0" tIns="0" bIns="0" anchor="ctr"/>
          <a:p>
            <a:pPr algn="ctr"/>
            <a:r>
              <a:rPr lang="en-US" sz="4400">
                <a:latin typeface="Arial"/>
              </a:rPr>
              <a:t>Click to edit the title text format</a:t>
            </a:r>
            <a:endParaRPr/>
          </a:p>
        </p:txBody>
      </p:sp>
      <p:sp>
        <p:nvSpPr>
          <p:cNvPr id="44" name="PlaceHolder 5"/>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79" name="Picture 7" descr=""/>
          <p:cNvPicPr/>
          <p:nvPr/>
        </p:nvPicPr>
        <p:blipFill>
          <a:blip r:embed="rId2"/>
          <a:stretch>
            <a:fillRect/>
          </a:stretch>
        </p:blipFill>
        <p:spPr>
          <a:xfrm>
            <a:off x="360000" y="4669560"/>
            <a:ext cx="1232280" cy="295920"/>
          </a:xfrm>
          <a:prstGeom prst="rect">
            <a:avLst/>
          </a:prstGeom>
          <a:ln>
            <a:noFill/>
          </a:ln>
        </p:spPr>
      </p:pic>
      <p:sp>
        <p:nvSpPr>
          <p:cNvPr id="80" name="Line 1"/>
          <p:cNvSpPr/>
          <p:nvPr/>
        </p:nvSpPr>
        <p:spPr>
          <a:xfrm>
            <a:off x="1877040" y="760680"/>
            <a:ext cx="6840000" cy="0"/>
          </a:xfrm>
          <a:prstGeom prst="line">
            <a:avLst/>
          </a:prstGeom>
          <a:ln w="73080">
            <a:solidFill>
              <a:srgbClr val="69a618"/>
            </a:solidFill>
            <a:round/>
          </a:ln>
        </p:spPr>
      </p:sp>
      <p:sp>
        <p:nvSpPr>
          <p:cNvPr id="81" name="Line 2"/>
          <p:cNvSpPr/>
          <p:nvPr/>
        </p:nvSpPr>
        <p:spPr>
          <a:xfrm>
            <a:off x="367920" y="4551840"/>
            <a:ext cx="8424000" cy="0"/>
          </a:xfrm>
          <a:prstGeom prst="line">
            <a:avLst/>
          </a:prstGeom>
          <a:ln w="47520">
            <a:solidFill>
              <a:srgbClr val="c7c8ca"/>
            </a:solidFill>
            <a:round/>
          </a:ln>
        </p:spPr>
      </p:sp>
      <p:sp>
        <p:nvSpPr>
          <p:cNvPr id="82" name="PlaceHolder 3"/>
          <p:cNvSpPr>
            <a:spLocks noGrp="1"/>
          </p:cNvSpPr>
          <p:nvPr>
            <p:ph type="title"/>
          </p:nvPr>
        </p:nvSpPr>
        <p:spPr>
          <a:xfrm>
            <a:off x="457200" y="205200"/>
            <a:ext cx="8229240" cy="858600"/>
          </a:xfrm>
          <a:prstGeom prst="rect">
            <a:avLst/>
          </a:prstGeom>
        </p:spPr>
        <p:txBody>
          <a:bodyPr lIns="0" rIns="0" tIns="0" bIns="0" anchor="ctr"/>
          <a:p>
            <a:pPr algn="ctr"/>
            <a:r>
              <a:rPr lang="en-US" sz="4400">
                <a:latin typeface="Arial"/>
              </a:rPr>
              <a:t>Click to edit the title text format</a:t>
            </a:r>
            <a:endParaRPr/>
          </a:p>
        </p:txBody>
      </p:sp>
      <p:sp>
        <p:nvSpPr>
          <p:cNvPr id="83" name="PlaceHolder 4"/>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8" name="CustomShape 1"/>
          <p:cNvSpPr/>
          <p:nvPr/>
        </p:nvSpPr>
        <p:spPr>
          <a:xfrm>
            <a:off x="6527880" y="4829040"/>
            <a:ext cx="2253960" cy="135720"/>
          </a:xfrm>
          <a:prstGeom prst="rect">
            <a:avLst/>
          </a:prstGeom>
          <a:noFill/>
          <a:ln>
            <a:noFill/>
          </a:ln>
        </p:spPr>
        <p:txBody>
          <a:bodyPr lIns="0" rIns="0" tIns="0" bIns="0"/>
          <a:p>
            <a:pPr algn="r">
              <a:lnSpc>
                <a:spcPct val="100000"/>
              </a:lnSpc>
            </a:pPr>
            <a:r>
              <a:rPr lang="en-US" sz="900">
                <a:solidFill>
                  <a:srgbClr val="000000"/>
                </a:solidFill>
                <a:latin typeface="Arial"/>
              </a:rPr>
              <a:t>PÁG. </a:t>
            </a:r>
            <a:fld id="{93F9A4A8-E366-44AB-B354-135CE5A8DA2D}" type="slidenum">
              <a:rPr lang="en-US" sz="900">
                <a:solidFill>
                  <a:srgbClr val="000000"/>
                </a:solidFill>
                <a:latin typeface="Arial"/>
              </a:rPr>
              <a:t>&lt;number&gt;</a:t>
            </a:fld>
            <a:endParaRPr/>
          </a:p>
        </p:txBody>
      </p:sp>
      <p:pic>
        <p:nvPicPr>
          <p:cNvPr id="119" name="Picture 12" descr=""/>
          <p:cNvPicPr/>
          <p:nvPr/>
        </p:nvPicPr>
        <p:blipFill>
          <a:blip r:embed="rId2"/>
          <a:stretch>
            <a:fillRect/>
          </a:stretch>
        </p:blipFill>
        <p:spPr>
          <a:xfrm>
            <a:off x="360000" y="4669560"/>
            <a:ext cx="1232280" cy="295920"/>
          </a:xfrm>
          <a:prstGeom prst="rect">
            <a:avLst/>
          </a:prstGeom>
          <a:ln>
            <a:noFill/>
          </a:ln>
        </p:spPr>
      </p:pic>
      <p:sp>
        <p:nvSpPr>
          <p:cNvPr id="120" name="Line 2"/>
          <p:cNvSpPr/>
          <p:nvPr/>
        </p:nvSpPr>
        <p:spPr>
          <a:xfrm>
            <a:off x="360000" y="731520"/>
            <a:ext cx="8424000" cy="1800"/>
          </a:xfrm>
          <a:prstGeom prst="line">
            <a:avLst/>
          </a:prstGeom>
          <a:ln w="73080">
            <a:solidFill>
              <a:srgbClr val="69a618"/>
            </a:solidFill>
            <a:round/>
          </a:ln>
        </p:spPr>
      </p:sp>
      <p:sp>
        <p:nvSpPr>
          <p:cNvPr id="121" name="Line 3"/>
          <p:cNvSpPr/>
          <p:nvPr/>
        </p:nvSpPr>
        <p:spPr>
          <a:xfrm>
            <a:off x="367920" y="4551840"/>
            <a:ext cx="8424000" cy="0"/>
          </a:xfrm>
          <a:prstGeom prst="line">
            <a:avLst/>
          </a:prstGeom>
          <a:ln w="47520">
            <a:solidFill>
              <a:srgbClr val="c7c8ca"/>
            </a:solidFill>
            <a:round/>
          </a:ln>
        </p:spPr>
      </p:sp>
      <p:sp>
        <p:nvSpPr>
          <p:cNvPr id="122" name="PlaceHolder 4"/>
          <p:cNvSpPr>
            <a:spLocks noGrp="1"/>
          </p:cNvSpPr>
          <p:nvPr>
            <p:ph type="title"/>
          </p:nvPr>
        </p:nvSpPr>
        <p:spPr>
          <a:xfrm>
            <a:off x="457200" y="205200"/>
            <a:ext cx="8229240" cy="858600"/>
          </a:xfrm>
          <a:prstGeom prst="rect">
            <a:avLst/>
          </a:prstGeom>
        </p:spPr>
        <p:txBody>
          <a:bodyPr lIns="0" rIns="0" tIns="0" bIns="0" anchor="ctr"/>
          <a:p>
            <a:pPr algn="ctr"/>
            <a:r>
              <a:rPr lang="en-US" sz="4400">
                <a:latin typeface="Arial"/>
              </a:rPr>
              <a:t>Click to edit the title text format</a:t>
            </a:r>
            <a:endParaRPr/>
          </a:p>
        </p:txBody>
      </p:sp>
      <p:sp>
        <p:nvSpPr>
          <p:cNvPr id="123" name="PlaceHolder 5"/>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58" name="CustomShape 1"/>
          <p:cNvSpPr/>
          <p:nvPr/>
        </p:nvSpPr>
        <p:spPr>
          <a:xfrm>
            <a:off x="1149480" y="4731840"/>
            <a:ext cx="3884040" cy="309600"/>
          </a:xfrm>
          <a:prstGeom prst="rect">
            <a:avLst/>
          </a:prstGeom>
          <a:noFill/>
          <a:ln w="9360">
            <a:noFill/>
          </a:ln>
        </p:spPr>
        <p:txBody>
          <a:bodyPr lIns="0" rIns="0" tIns="45000" bIns="45000"/>
          <a:p>
            <a:pPr>
              <a:lnSpc>
                <a:spcPct val="100000"/>
              </a:lnSpc>
            </a:pPr>
            <a:r>
              <a:rPr lang="en-US" sz="800">
                <a:solidFill>
                  <a:srgbClr val="4c4c4e"/>
                </a:solidFill>
                <a:latin typeface="Arial"/>
                <a:ea typeface="ＭＳ Ｐゴシック"/>
              </a:rPr>
              <a:t>Este documento é propriedade intelectual da PT e fica proibida</a:t>
            </a:r>
            <a:endParaRPr/>
          </a:p>
          <a:p>
            <a:pPr>
              <a:lnSpc>
                <a:spcPct val="40000"/>
              </a:lnSpc>
            </a:pPr>
            <a:r>
              <a:rPr lang="en-US" sz="800">
                <a:solidFill>
                  <a:srgbClr val="4c4c4e"/>
                </a:solidFill>
                <a:latin typeface="Arial"/>
                <a:ea typeface="ＭＳ Ｐゴシック"/>
              </a:rPr>
              <a:t>a sua utilização ou propagação sem expressa autorização escrita.</a:t>
            </a:r>
            <a:endParaRPr/>
          </a:p>
        </p:txBody>
      </p:sp>
      <p:pic>
        <p:nvPicPr>
          <p:cNvPr id="159" name="Picture 6" descr=""/>
          <p:cNvPicPr/>
          <p:nvPr/>
        </p:nvPicPr>
        <p:blipFill>
          <a:blip r:embed="rId2"/>
          <a:stretch>
            <a:fillRect/>
          </a:stretch>
        </p:blipFill>
        <p:spPr>
          <a:xfrm>
            <a:off x="827640" y="2247840"/>
            <a:ext cx="3503160" cy="1392480"/>
          </a:xfrm>
          <a:prstGeom prst="rect">
            <a:avLst/>
          </a:prstGeom>
          <a:ln>
            <a:noFill/>
          </a:ln>
        </p:spPr>
      </p:pic>
      <p:sp>
        <p:nvSpPr>
          <p:cNvPr id="160" name="PlaceHolder 2"/>
          <p:cNvSpPr>
            <a:spLocks noGrp="1"/>
          </p:cNvSpPr>
          <p:nvPr>
            <p:ph type="title"/>
          </p:nvPr>
        </p:nvSpPr>
        <p:spPr>
          <a:xfrm>
            <a:off x="457200" y="205200"/>
            <a:ext cx="8229240" cy="858600"/>
          </a:xfrm>
          <a:prstGeom prst="rect">
            <a:avLst/>
          </a:prstGeom>
        </p:spPr>
        <p:txBody>
          <a:bodyPr lIns="0" rIns="0" tIns="0" bIns="0" anchor="ctr"/>
          <a:p>
            <a:pPr algn="ctr"/>
            <a:r>
              <a:rPr lang="en-US" sz="4400">
                <a:latin typeface="Arial"/>
              </a:rPr>
              <a:t>Click to edit the title text format</a:t>
            </a:r>
            <a:endParaRPr/>
          </a:p>
        </p:txBody>
      </p:sp>
      <p:sp>
        <p:nvSpPr>
          <p:cNvPr id="161" name="PlaceHolder 3"/>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CustomShape 1"/>
          <p:cNvSpPr/>
          <p:nvPr/>
        </p:nvSpPr>
        <p:spPr>
          <a:xfrm>
            <a:off x="1142640" y="2391840"/>
            <a:ext cx="6336720" cy="425160"/>
          </a:xfrm>
          <a:prstGeom prst="rect">
            <a:avLst/>
          </a:prstGeom>
          <a:noFill/>
          <a:ln>
            <a:noFill/>
          </a:ln>
        </p:spPr>
        <p:txBody>
          <a:bodyPr lIns="0" rIns="0" tIns="0" bIns="0"/>
          <a:p>
            <a:pPr>
              <a:lnSpc>
                <a:spcPct val="100000"/>
              </a:lnSpc>
            </a:pPr>
            <a:r>
              <a:rPr b="1" lang="en-US" sz="2800">
                <a:solidFill>
                  <a:srgbClr val="69a618"/>
                </a:solidFill>
                <a:latin typeface="Arial"/>
              </a:rPr>
              <a:t>D3 Tutorial</a:t>
            </a:r>
            <a:endParaRPr/>
          </a:p>
        </p:txBody>
      </p:sp>
      <p:sp>
        <p:nvSpPr>
          <p:cNvPr id="197" name="CustomShape 2"/>
          <p:cNvSpPr/>
          <p:nvPr/>
        </p:nvSpPr>
        <p:spPr>
          <a:xfrm>
            <a:off x="1142640" y="3530520"/>
            <a:ext cx="6336720" cy="767880"/>
          </a:xfrm>
          <a:prstGeom prst="rect">
            <a:avLst/>
          </a:prstGeom>
          <a:noFill/>
          <a:ln>
            <a:noFill/>
          </a:ln>
        </p:spPr>
        <p:txBody>
          <a:bodyPr lIns="0" rIns="0" tIns="0" bIns="0"/>
          <a:p>
            <a:pPr>
              <a:lnSpc>
                <a:spcPct val="90000"/>
              </a:lnSpc>
            </a:pPr>
            <a:r>
              <a:rPr b="1" lang="en-US" sz="1100">
                <a:solidFill>
                  <a:srgbClr val="4c4c4e"/>
                </a:solidFill>
                <a:latin typeface="Arial"/>
              </a:rPr>
              <a:t>DIT/IDF</a:t>
            </a:r>
            <a:endParaRPr/>
          </a:p>
          <a:p>
            <a:pPr>
              <a:lnSpc>
                <a:spcPct val="90000"/>
              </a:lnSpc>
            </a:pPr>
            <a:r>
              <a:rPr b="1" lang="en-US" sz="1100">
                <a:solidFill>
                  <a:srgbClr val="4c4c4e"/>
                </a:solidFill>
                <a:latin typeface="Arial"/>
              </a:rPr>
              <a:t>24.04.2015</a:t>
            </a:r>
            <a:endParaRPr/>
          </a:p>
          <a:p>
            <a:pPr>
              <a:lnSpc>
                <a:spcPct val="90000"/>
              </a:lnSpc>
            </a:pPr>
            <a:endParaRPr/>
          </a:p>
          <a:p>
            <a:pPr>
              <a:lnSpc>
                <a:spcPct val="90000"/>
              </a:lnSpc>
            </a:pPr>
            <a:r>
              <a:rPr lang="en-US" sz="1100">
                <a:solidFill>
                  <a:srgbClr val="4c4c4e"/>
                </a:solidFill>
                <a:latin typeface="Arial"/>
              </a:rPr>
              <a:t>Bruno Tavares</a:t>
            </a:r>
            <a:endParaRPr/>
          </a:p>
          <a:p>
            <a:pPr>
              <a:lnSpc>
                <a:spcPct val="90000"/>
              </a:lnSpc>
            </a:pPr>
            <a:r>
              <a:rPr lang="en-US" sz="1100">
                <a:solidFill>
                  <a:srgbClr val="4c4c4e"/>
                </a:solidFill>
                <a:latin typeface="Arial"/>
              </a:rPr>
              <a:t>bruno-f-tavares@telecom.pt</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7" name="CustomShape 1"/>
          <p:cNvSpPr/>
          <p:nvPr/>
        </p:nvSpPr>
        <p:spPr>
          <a:xfrm>
            <a:off x="360360" y="979920"/>
            <a:ext cx="8386200" cy="3461760"/>
          </a:xfrm>
          <a:prstGeom prst="rect">
            <a:avLst/>
          </a:prstGeom>
          <a:noFill/>
          <a:ln>
            <a:noFill/>
          </a:ln>
        </p:spPr>
        <p:txBody>
          <a:bodyPr lIns="0" rIns="0" tIns="0" bIns="0"/>
          <a:p>
            <a:pPr>
              <a:lnSpc>
                <a:spcPct val="100000"/>
              </a:lnSpc>
            </a:pPr>
            <a:r>
              <a:rPr b="1" lang="en-US" sz="2000">
                <a:solidFill>
                  <a:srgbClr val="5b8f22"/>
                </a:solidFill>
                <a:latin typeface="Arial"/>
              </a:rPr>
              <a:t>exit</a:t>
            </a:r>
            <a:endParaRPr/>
          </a:p>
          <a:p>
            <a:pPr>
              <a:lnSpc>
                <a:spcPct val="60000"/>
              </a:lnSpc>
            </a:pPr>
            <a:endParaRPr/>
          </a:p>
          <a:p>
            <a:pPr>
              <a:lnSpc>
                <a:spcPct val="100000"/>
              </a:lnSpc>
            </a:pPr>
            <a:r>
              <a:rPr lang="en-US" sz="1400">
                <a:solidFill>
                  <a:srgbClr val="000000"/>
                </a:solidFill>
                <a:latin typeface="Arial"/>
              </a:rPr>
              <a:t>Returns the exit selection: existing DOM elements in the current selection for which no new data element was found. This method is only defined on the update selection, which is returned by the data operator. The exit selection defines all the normal operators, though typically the main one you'll want to use is remove; the other operators exist primarily so you can define an exiting transition as desired. Note that the exit operator merely returns a reference to the exit selection, and it is up to you to remove the new nodes.</a:t>
            </a:r>
            <a:endParaRPr/>
          </a:p>
          <a:p>
            <a:pPr>
              <a:lnSpc>
                <a:spcPct val="100000"/>
              </a:lnSpc>
            </a:pPr>
            <a:endParaRPr/>
          </a:p>
          <a:p>
            <a:pPr>
              <a:lnSpc>
                <a:spcPct val="100000"/>
              </a:lnSpc>
            </a:pPr>
            <a:r>
              <a:rPr lang="en-US" sz="1400">
                <a:solidFill>
                  <a:srgbClr val="000000"/>
                </a:solidFill>
                <a:latin typeface="Arial"/>
              </a:rPr>
              <a:t>dataElem.exit( )</a:t>
            </a:r>
            <a:endParaRPr/>
          </a:p>
          <a:p>
            <a:pPr>
              <a:lnSpc>
                <a:spcPct val="100000"/>
              </a:lnSpc>
            </a:pPr>
            <a:r>
              <a:rPr lang="en-US" sz="1400">
                <a:solidFill>
                  <a:srgbClr val="000000"/>
                </a:solidFill>
                <a:latin typeface="Arial"/>
              </a:rPr>
              <a:t>                …</a:t>
            </a:r>
            <a:r>
              <a:rPr lang="en-US" sz="1400">
                <a:solidFill>
                  <a:srgbClr val="000000"/>
                </a:solidFill>
                <a:latin typeface="Arial"/>
              </a:rPr>
              <a:t>;</a:t>
            </a:r>
            <a:endParaRPr/>
          </a:p>
          <a:p>
            <a:pPr>
              <a:lnSpc>
                <a:spcPct val="100000"/>
              </a:lnSpc>
            </a:pPr>
            <a:endParaRPr/>
          </a:p>
          <a:p>
            <a:pPr>
              <a:lnSpc>
                <a:spcPct val="100000"/>
              </a:lnSpc>
            </a:pPr>
            <a:r>
              <a:rPr lang="en-US" sz="1400">
                <a:solidFill>
                  <a:srgbClr val="000000"/>
                </a:solidFill>
                <a:latin typeface="Arial"/>
              </a:rPr>
              <a:t>elem.selectAll( &lt;selectors&gt; )</a:t>
            </a:r>
            <a:endParaRPr/>
          </a:p>
          <a:p>
            <a:pPr>
              <a:lnSpc>
                <a:spcPct val="100000"/>
              </a:lnSpc>
            </a:pPr>
            <a:r>
              <a:rPr lang="en-US" sz="1400">
                <a:solidFill>
                  <a:srgbClr val="000000"/>
                </a:solidFill>
                <a:latin typeface="Arial"/>
              </a:rPr>
              <a:t>        </a:t>
            </a:r>
            <a:r>
              <a:rPr lang="en-US" sz="1400">
                <a:solidFill>
                  <a:srgbClr val="000000"/>
                </a:solidFill>
                <a:latin typeface="Arial"/>
              </a:rPr>
              <a:t>.data( [ ] )</a:t>
            </a:r>
            <a:endParaRPr/>
          </a:p>
          <a:p>
            <a:pPr>
              <a:lnSpc>
                <a:spcPct val="100000"/>
              </a:lnSpc>
            </a:pPr>
            <a:r>
              <a:rPr lang="en-US" sz="1400">
                <a:solidFill>
                  <a:srgbClr val="000000"/>
                </a:solidFill>
                <a:latin typeface="Arial"/>
              </a:rPr>
              <a:t>        </a:t>
            </a:r>
            <a:r>
              <a:rPr lang="en-US" sz="1400">
                <a:solidFill>
                  <a:srgbClr val="000000"/>
                </a:solidFill>
                <a:latin typeface="Arial"/>
              </a:rPr>
              <a:t>.exit( )</a:t>
            </a:r>
            <a:endParaRPr/>
          </a:p>
          <a:p>
            <a:pPr>
              <a:lnSpc>
                <a:spcPct val="100000"/>
              </a:lnSpc>
            </a:pPr>
            <a:r>
              <a:rPr lang="en-US" sz="1400">
                <a:solidFill>
                  <a:srgbClr val="000000"/>
                </a:solidFill>
                <a:latin typeface="Arial"/>
              </a:rPr>
              <a:t>        </a:t>
            </a:r>
            <a:r>
              <a:rPr lang="en-US" sz="1400">
                <a:solidFill>
                  <a:srgbClr val="000000"/>
                </a:solidFill>
                <a:latin typeface="Arial"/>
              </a:rPr>
              <a:t>.remove( );</a:t>
            </a:r>
            <a:endParaRPr/>
          </a:p>
          <a:p>
            <a:pPr>
              <a:lnSpc>
                <a:spcPct val="100000"/>
              </a:lnSpc>
            </a:pPr>
            <a:endParaRPr/>
          </a:p>
        </p:txBody>
      </p:sp>
      <p:sp>
        <p:nvSpPr>
          <p:cNvPr id="218" name="CustomShape 2"/>
          <p:cNvSpPr/>
          <p:nvPr/>
        </p:nvSpPr>
        <p:spPr>
          <a:xfrm>
            <a:off x="360360" y="213120"/>
            <a:ext cx="8385840" cy="447840"/>
          </a:xfrm>
          <a:prstGeom prst="rect">
            <a:avLst/>
          </a:prstGeom>
          <a:noFill/>
          <a:ln>
            <a:noFill/>
          </a:ln>
        </p:spPr>
        <p:txBody>
          <a:bodyPr lIns="0" rIns="0" tIns="0" bIns="0"/>
          <a:p>
            <a:pPr>
              <a:lnSpc>
                <a:spcPct val="100000"/>
              </a:lnSpc>
            </a:pPr>
            <a:r>
              <a:rPr b="1" lang="en-US" sz="2400">
                <a:solidFill>
                  <a:srgbClr val="000000"/>
                </a:solidFill>
                <a:latin typeface="Arial"/>
              </a:rPr>
              <a:t>2.3 TUTORIAL</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9" name="CustomShape 1"/>
          <p:cNvSpPr/>
          <p:nvPr/>
        </p:nvSpPr>
        <p:spPr>
          <a:xfrm>
            <a:off x="360360" y="979920"/>
            <a:ext cx="8386200" cy="3461760"/>
          </a:xfrm>
          <a:prstGeom prst="rect">
            <a:avLst/>
          </a:prstGeom>
          <a:noFill/>
          <a:ln>
            <a:noFill/>
          </a:ln>
        </p:spPr>
        <p:txBody>
          <a:bodyPr lIns="0" rIns="0" tIns="0" bIns="0"/>
          <a:p>
            <a:pPr>
              <a:lnSpc>
                <a:spcPct val="100000"/>
              </a:lnSpc>
            </a:pPr>
            <a:r>
              <a:rPr b="1" lang="en-US" sz="2000">
                <a:solidFill>
                  <a:srgbClr val="5b8f22"/>
                </a:solidFill>
                <a:latin typeface="Arial"/>
              </a:rPr>
              <a:t>enter</a:t>
            </a:r>
            <a:endParaRPr/>
          </a:p>
          <a:p>
            <a:pPr>
              <a:lnSpc>
                <a:spcPct val="60000"/>
              </a:lnSpc>
            </a:pPr>
            <a:endParaRPr/>
          </a:p>
          <a:p>
            <a:pPr>
              <a:lnSpc>
                <a:spcPct val="100000"/>
              </a:lnSpc>
            </a:pPr>
            <a:r>
              <a:rPr lang="en-US" sz="1400">
                <a:solidFill>
                  <a:srgbClr val="000000"/>
                </a:solidFill>
                <a:latin typeface="Arial"/>
              </a:rPr>
              <a:t>Returns the enter selection: placeholder nodes for each data element for which no corresponding existing DOM element was found in the current selection. This method is only defined on the update selection, which is returned by the data operator. In addition, the enter selection only defines the append, insert, select and call operators; you must use these operators to instantiate the entering elements before modifying any content. Enter selections also support empty and size.</a:t>
            </a:r>
            <a:endParaRPr/>
          </a:p>
          <a:p>
            <a:pPr>
              <a:lnSpc>
                <a:spcPct val="100000"/>
              </a:lnSpc>
            </a:pPr>
            <a:endParaRPr/>
          </a:p>
          <a:p>
            <a:pPr>
              <a:lnSpc>
                <a:spcPct val="100000"/>
              </a:lnSpc>
            </a:pPr>
            <a:r>
              <a:rPr lang="en-US" sz="1400">
                <a:solidFill>
                  <a:srgbClr val="000000"/>
                </a:solidFill>
                <a:latin typeface="Arial"/>
              </a:rPr>
              <a:t>dataElem.enter( )</a:t>
            </a:r>
            <a:endParaRPr/>
          </a:p>
          <a:p>
            <a:pPr>
              <a:lnSpc>
                <a:spcPct val="100000"/>
              </a:lnSpc>
            </a:pPr>
            <a:r>
              <a:rPr lang="en-US" sz="1400">
                <a:solidFill>
                  <a:srgbClr val="000000"/>
                </a:solidFill>
                <a:latin typeface="Arial"/>
              </a:rPr>
              <a:t>               </a:t>
            </a:r>
            <a:r>
              <a:rPr lang="en-US" sz="1400">
                <a:solidFill>
                  <a:srgbClr val="000000"/>
                </a:solidFill>
                <a:latin typeface="Arial"/>
              </a:rPr>
              <a:t>.append( 'span' )</a:t>
            </a:r>
            <a:endParaRPr/>
          </a:p>
          <a:p>
            <a:pPr>
              <a:lnSpc>
                <a:spcPct val="100000"/>
              </a:lnSpc>
            </a:pPr>
            <a:r>
              <a:rPr lang="en-US" sz="1400">
                <a:solidFill>
                  <a:srgbClr val="000000"/>
                </a:solidFill>
                <a:latin typeface="Arial"/>
              </a:rPr>
              <a:t>               </a:t>
            </a:r>
            <a:r>
              <a:rPr lang="en-US" sz="1400">
                <a:solidFill>
                  <a:srgbClr val="000000"/>
                </a:solidFill>
                <a:latin typeface="Arial"/>
              </a:rPr>
              <a:t>.attr( 'class' , &lt;”selectors”&gt; )</a:t>
            </a:r>
            <a:endParaRPr/>
          </a:p>
          <a:p>
            <a:pPr>
              <a:lnSpc>
                <a:spcPct val="100000"/>
              </a:lnSpc>
            </a:pPr>
            <a:r>
              <a:rPr lang="en-US" sz="1400">
                <a:solidFill>
                  <a:srgbClr val="000000"/>
                </a:solidFill>
                <a:latin typeface="Arial"/>
              </a:rPr>
              <a:t>                …</a:t>
            </a:r>
            <a:r>
              <a:rPr lang="en-US" sz="1400">
                <a:solidFill>
                  <a:srgbClr val="000000"/>
                </a:solidFill>
                <a:latin typeface="Arial"/>
              </a:rPr>
              <a:t>;</a:t>
            </a:r>
            <a:endParaRPr/>
          </a:p>
          <a:p>
            <a:pPr>
              <a:lnSpc>
                <a:spcPct val="100000"/>
              </a:lnSpc>
            </a:pPr>
            <a:endParaRPr/>
          </a:p>
        </p:txBody>
      </p:sp>
      <p:sp>
        <p:nvSpPr>
          <p:cNvPr id="220" name="CustomShape 2"/>
          <p:cNvSpPr/>
          <p:nvPr/>
        </p:nvSpPr>
        <p:spPr>
          <a:xfrm>
            <a:off x="360360" y="213120"/>
            <a:ext cx="8385840" cy="447840"/>
          </a:xfrm>
          <a:prstGeom prst="rect">
            <a:avLst/>
          </a:prstGeom>
          <a:noFill/>
          <a:ln>
            <a:noFill/>
          </a:ln>
        </p:spPr>
        <p:txBody>
          <a:bodyPr lIns="0" rIns="0" tIns="0" bIns="0"/>
          <a:p>
            <a:pPr>
              <a:lnSpc>
                <a:spcPct val="100000"/>
              </a:lnSpc>
            </a:pPr>
            <a:r>
              <a:rPr b="1" lang="en-US" sz="2400">
                <a:solidFill>
                  <a:srgbClr val="000000"/>
                </a:solidFill>
                <a:latin typeface="Arial"/>
              </a:rPr>
              <a:t>2.4 TUTORIAL</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1" name="CustomShape 1"/>
          <p:cNvSpPr/>
          <p:nvPr/>
        </p:nvSpPr>
        <p:spPr>
          <a:xfrm>
            <a:off x="360360" y="979920"/>
            <a:ext cx="8386200" cy="3461760"/>
          </a:xfrm>
          <a:prstGeom prst="rect">
            <a:avLst/>
          </a:prstGeom>
          <a:noFill/>
          <a:ln>
            <a:noFill/>
          </a:ln>
        </p:spPr>
        <p:txBody>
          <a:bodyPr lIns="0" rIns="0" tIns="0" bIns="0"/>
          <a:p>
            <a:pPr>
              <a:lnSpc>
                <a:spcPct val="100000"/>
              </a:lnSpc>
            </a:pPr>
            <a:r>
              <a:rPr b="1" lang="en-US" sz="2000">
                <a:solidFill>
                  <a:srgbClr val="5b8f22"/>
                </a:solidFill>
                <a:latin typeface="Arial"/>
              </a:rPr>
              <a:t>“</a:t>
            </a:r>
            <a:r>
              <a:rPr b="1" lang="en-US" sz="2000">
                <a:solidFill>
                  <a:srgbClr val="5b8f22"/>
                </a:solidFill>
                <a:latin typeface="Arial"/>
              </a:rPr>
              <a:t>update”</a:t>
            </a:r>
            <a:endParaRPr/>
          </a:p>
          <a:p>
            <a:pPr>
              <a:lnSpc>
                <a:spcPct val="60000"/>
              </a:lnSpc>
            </a:pPr>
            <a:endParaRPr/>
          </a:p>
          <a:p>
            <a:pPr>
              <a:lnSpc>
                <a:spcPct val="100000"/>
              </a:lnSpc>
            </a:pPr>
            <a:r>
              <a:rPr lang="en-US" sz="1400">
                <a:solidFill>
                  <a:srgbClr val="000000"/>
                </a:solidFill>
                <a:latin typeface="Arial"/>
              </a:rPr>
              <a:t>Don't have!</a:t>
            </a:r>
            <a:endParaRPr/>
          </a:p>
          <a:p>
            <a:pPr>
              <a:lnSpc>
                <a:spcPct val="100000"/>
              </a:lnSpc>
            </a:pPr>
            <a:endParaRPr/>
          </a:p>
          <a:p>
            <a:pPr>
              <a:lnSpc>
                <a:spcPct val="100000"/>
              </a:lnSpc>
            </a:pPr>
            <a:r>
              <a:rPr lang="en-US" sz="1400">
                <a:solidFill>
                  <a:srgbClr val="000000"/>
                </a:solidFill>
                <a:latin typeface="Arial"/>
              </a:rPr>
              <a:t>dataElem.exit( )</a:t>
            </a:r>
            <a:endParaRPr/>
          </a:p>
          <a:p>
            <a:pPr>
              <a:lnSpc>
                <a:spcPct val="100000"/>
              </a:lnSpc>
            </a:pPr>
            <a:r>
              <a:rPr lang="en-US" sz="1400">
                <a:solidFill>
                  <a:srgbClr val="000000"/>
                </a:solidFill>
                <a:latin typeface="Arial"/>
              </a:rPr>
              <a:t>               </a:t>
            </a:r>
            <a:r>
              <a:rPr lang="en-US" sz="1400">
                <a:solidFill>
                  <a:srgbClr val="000000"/>
                </a:solidFill>
                <a:latin typeface="Arial"/>
              </a:rPr>
              <a:t>.remove( );</a:t>
            </a:r>
            <a:endParaRPr/>
          </a:p>
          <a:p>
            <a:pPr>
              <a:lnSpc>
                <a:spcPct val="100000"/>
              </a:lnSpc>
            </a:pPr>
            <a:endParaRPr/>
          </a:p>
          <a:p>
            <a:pPr>
              <a:lnSpc>
                <a:spcPct val="100000"/>
              </a:lnSpc>
            </a:pPr>
            <a:r>
              <a:rPr lang="en-US" sz="1400">
                <a:solidFill>
                  <a:srgbClr val="000000"/>
                </a:solidFill>
                <a:latin typeface="Arial"/>
              </a:rPr>
              <a:t>dataElem.enter( )</a:t>
            </a:r>
            <a:endParaRPr/>
          </a:p>
          <a:p>
            <a:pPr>
              <a:lnSpc>
                <a:spcPct val="100000"/>
              </a:lnSpc>
            </a:pPr>
            <a:r>
              <a:rPr lang="en-US" sz="1400">
                <a:solidFill>
                  <a:srgbClr val="000000"/>
                </a:solidFill>
                <a:latin typeface="Arial"/>
              </a:rPr>
              <a:t>               </a:t>
            </a:r>
            <a:r>
              <a:rPr lang="en-US" sz="1400">
                <a:solidFill>
                  <a:srgbClr val="000000"/>
                </a:solidFill>
                <a:latin typeface="Arial"/>
              </a:rPr>
              <a:t>.append( 'span' )</a:t>
            </a:r>
            <a:endParaRPr/>
          </a:p>
          <a:p>
            <a:pPr>
              <a:lnSpc>
                <a:spcPct val="100000"/>
              </a:lnSpc>
            </a:pPr>
            <a:r>
              <a:rPr lang="en-US" sz="1400">
                <a:solidFill>
                  <a:srgbClr val="000000"/>
                </a:solidFill>
                <a:latin typeface="Arial"/>
              </a:rPr>
              <a:t>               </a:t>
            </a:r>
            <a:r>
              <a:rPr lang="en-US" sz="1400">
                <a:solidFill>
                  <a:srgbClr val="000000"/>
                </a:solidFill>
                <a:latin typeface="Arial"/>
              </a:rPr>
              <a:t>.attr( 'class' , &lt;”selectors”&gt; );</a:t>
            </a:r>
            <a:endParaRPr/>
          </a:p>
          <a:p>
            <a:pPr>
              <a:lnSpc>
                <a:spcPct val="100000"/>
              </a:lnSpc>
            </a:pPr>
            <a:endParaRPr/>
          </a:p>
          <a:p>
            <a:pPr>
              <a:lnSpc>
                <a:spcPct val="100000"/>
              </a:lnSpc>
            </a:pPr>
            <a:r>
              <a:rPr lang="en-US" sz="1400">
                <a:solidFill>
                  <a:srgbClr val="000000"/>
                </a:solidFill>
                <a:latin typeface="Arial"/>
              </a:rPr>
              <a:t>dataElem…;</a:t>
            </a:r>
            <a:endParaRPr/>
          </a:p>
          <a:p>
            <a:pPr>
              <a:lnSpc>
                <a:spcPct val="100000"/>
              </a:lnSpc>
            </a:pPr>
            <a:endParaRPr/>
          </a:p>
        </p:txBody>
      </p:sp>
      <p:sp>
        <p:nvSpPr>
          <p:cNvPr id="222" name="CustomShape 2"/>
          <p:cNvSpPr/>
          <p:nvPr/>
        </p:nvSpPr>
        <p:spPr>
          <a:xfrm>
            <a:off x="360360" y="213120"/>
            <a:ext cx="8385840" cy="447840"/>
          </a:xfrm>
          <a:prstGeom prst="rect">
            <a:avLst/>
          </a:prstGeom>
          <a:noFill/>
          <a:ln>
            <a:noFill/>
          </a:ln>
        </p:spPr>
        <p:txBody>
          <a:bodyPr lIns="0" rIns="0" tIns="0" bIns="0"/>
          <a:p>
            <a:pPr>
              <a:lnSpc>
                <a:spcPct val="100000"/>
              </a:lnSpc>
            </a:pPr>
            <a:r>
              <a:rPr b="1" lang="en-US" sz="2400">
                <a:solidFill>
                  <a:srgbClr val="000000"/>
                </a:solidFill>
                <a:latin typeface="Arial"/>
              </a:rPr>
              <a:t>2.5 TUTORIAL</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3" name="CustomShape 1"/>
          <p:cNvSpPr/>
          <p:nvPr/>
        </p:nvSpPr>
        <p:spPr>
          <a:xfrm>
            <a:off x="1877040" y="179280"/>
            <a:ext cx="6842520" cy="555840"/>
          </a:xfrm>
          <a:prstGeom prst="rect">
            <a:avLst/>
          </a:prstGeom>
          <a:noFill/>
          <a:ln>
            <a:noFill/>
          </a:ln>
        </p:spPr>
        <p:txBody>
          <a:bodyPr lIns="0" rIns="0" tIns="0" bIns="0"/>
          <a:p>
            <a:pPr>
              <a:lnSpc>
                <a:spcPct val="100000"/>
              </a:lnSpc>
            </a:pPr>
            <a:r>
              <a:rPr b="1" lang="en-US" sz="2800">
                <a:solidFill>
                  <a:srgbClr val="7ab800"/>
                </a:solidFill>
                <a:latin typeface="Arial"/>
              </a:rPr>
              <a:t>3. HANDS ON</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4" name="CustomShape 1"/>
          <p:cNvSpPr/>
          <p:nvPr/>
        </p:nvSpPr>
        <p:spPr>
          <a:xfrm>
            <a:off x="360360" y="979920"/>
            <a:ext cx="8386200" cy="3461760"/>
          </a:xfrm>
          <a:prstGeom prst="rect">
            <a:avLst/>
          </a:prstGeom>
          <a:noFill/>
          <a:ln>
            <a:noFill/>
          </a:ln>
        </p:spPr>
        <p:txBody>
          <a:bodyPr lIns="0" rIns="0" tIns="0" bIns="0"/>
          <a:p>
            <a:pPr>
              <a:lnSpc>
                <a:spcPct val="100000"/>
              </a:lnSpc>
            </a:pPr>
            <a:r>
              <a:rPr lang="en-US" sz="1400">
                <a:solidFill>
                  <a:srgbClr val="000000"/>
                </a:solidFill>
                <a:latin typeface="Arial"/>
              </a:rPr>
              <a:t>dataElem.exit( )</a:t>
            </a:r>
            <a:endParaRPr/>
          </a:p>
          <a:p>
            <a:pPr>
              <a:lnSpc>
                <a:spcPct val="100000"/>
              </a:lnSpc>
            </a:pPr>
            <a:r>
              <a:rPr lang="en-US" sz="1400">
                <a:solidFill>
                  <a:srgbClr val="000000"/>
                </a:solidFill>
                <a:latin typeface="Arial"/>
              </a:rPr>
              <a:t>               </a:t>
            </a:r>
            <a:r>
              <a:rPr lang="en-US" sz="1400">
                <a:solidFill>
                  <a:srgbClr val="000000"/>
                </a:solidFill>
                <a:latin typeface="Arial"/>
              </a:rPr>
              <a:t>.transition( )</a:t>
            </a:r>
            <a:endParaRPr/>
          </a:p>
          <a:p>
            <a:pPr>
              <a:lnSpc>
                <a:spcPct val="100000"/>
              </a:lnSpc>
            </a:pPr>
            <a:r>
              <a:rPr lang="en-US" sz="1400">
                <a:solidFill>
                  <a:srgbClr val="000000"/>
                </a:solidFill>
                <a:latin typeface="Arial"/>
              </a:rPr>
              <a:t>               </a:t>
            </a:r>
            <a:r>
              <a:rPr lang="en-US" sz="1400">
                <a:solidFill>
                  <a:srgbClr val="000000"/>
                </a:solidFill>
                <a:latin typeface="Arial"/>
              </a:rPr>
              <a:t>.duration( 1000 )</a:t>
            </a:r>
            <a:endParaRPr/>
          </a:p>
          <a:p>
            <a:pPr>
              <a:lnSpc>
                <a:spcPct val="100000"/>
              </a:lnSpc>
            </a:pPr>
            <a:r>
              <a:rPr lang="en-US" sz="1400">
                <a:solidFill>
                  <a:srgbClr val="000000"/>
                </a:solidFill>
                <a:latin typeface="Arial"/>
              </a:rPr>
              <a:t>               </a:t>
            </a:r>
            <a:r>
              <a:rPr lang="en-US" sz="1400">
                <a:solidFill>
                  <a:srgbClr val="000000"/>
                </a:solidFill>
                <a:latin typeface="Arial"/>
              </a:rPr>
              <a:t>.style( 'opacity' , 0 )</a:t>
            </a:r>
            <a:endParaRPr/>
          </a:p>
          <a:p>
            <a:pPr>
              <a:lnSpc>
                <a:spcPct val="100000"/>
              </a:lnSpc>
            </a:pPr>
            <a:r>
              <a:rPr lang="en-US" sz="1400">
                <a:solidFill>
                  <a:srgbClr val="000000"/>
                </a:solidFill>
                <a:latin typeface="Arial"/>
              </a:rPr>
              <a:t>               </a:t>
            </a:r>
            <a:r>
              <a:rPr lang="en-US" sz="1400">
                <a:solidFill>
                  <a:srgbClr val="000000"/>
                </a:solidFill>
                <a:latin typeface="Arial"/>
              </a:rPr>
              <a:t>.remove( );</a:t>
            </a:r>
            <a:endParaRPr/>
          </a:p>
          <a:p>
            <a:pPr>
              <a:lnSpc>
                <a:spcPct val="100000"/>
              </a:lnSpc>
            </a:pPr>
            <a:endParaRPr/>
          </a:p>
          <a:p>
            <a:pPr>
              <a:lnSpc>
                <a:spcPct val="100000"/>
              </a:lnSpc>
            </a:pPr>
            <a:r>
              <a:rPr lang="en-US" sz="1400">
                <a:solidFill>
                  <a:srgbClr val="000000"/>
                </a:solidFill>
                <a:latin typeface="Arial"/>
              </a:rPr>
              <a:t>dataElem.enter( )</a:t>
            </a:r>
            <a:endParaRPr/>
          </a:p>
          <a:p>
            <a:pPr>
              <a:lnSpc>
                <a:spcPct val="100000"/>
              </a:lnSpc>
            </a:pPr>
            <a:r>
              <a:rPr lang="en-US" sz="1400">
                <a:solidFill>
                  <a:srgbClr val="000000"/>
                </a:solidFill>
                <a:latin typeface="Arial"/>
              </a:rPr>
              <a:t>               </a:t>
            </a:r>
            <a:r>
              <a:rPr lang="en-US" sz="1400">
                <a:solidFill>
                  <a:srgbClr val="000000"/>
                </a:solidFill>
                <a:latin typeface="Arial"/>
              </a:rPr>
              <a:t>.append( 'span' )</a:t>
            </a:r>
            <a:endParaRPr/>
          </a:p>
          <a:p>
            <a:pPr>
              <a:lnSpc>
                <a:spcPct val="100000"/>
              </a:lnSpc>
            </a:pPr>
            <a:r>
              <a:rPr lang="en-US" sz="1400">
                <a:solidFill>
                  <a:srgbClr val="000000"/>
                </a:solidFill>
                <a:latin typeface="Arial"/>
              </a:rPr>
              <a:t>               </a:t>
            </a:r>
            <a:r>
              <a:rPr lang="en-US" sz="1400">
                <a:solidFill>
                  <a:srgbClr val="000000"/>
                </a:solidFill>
                <a:latin typeface="Arial"/>
              </a:rPr>
              <a:t>.attr( 'class' , &lt;”selectors”&gt; )</a:t>
            </a:r>
            <a:endParaRPr/>
          </a:p>
          <a:p>
            <a:pPr>
              <a:lnSpc>
                <a:spcPct val="100000"/>
              </a:lnSpc>
            </a:pPr>
            <a:r>
              <a:rPr lang="en-US" sz="1400">
                <a:solidFill>
                  <a:srgbClr val="000000"/>
                </a:solidFill>
                <a:latin typeface="Arial"/>
              </a:rPr>
              <a:t>               </a:t>
            </a:r>
            <a:r>
              <a:rPr lang="en-US" sz="1400">
                <a:solidFill>
                  <a:srgbClr val="000000"/>
                </a:solidFill>
                <a:latin typeface="Arial"/>
              </a:rPr>
              <a:t>.style( 'opacity' , 0 );</a:t>
            </a:r>
            <a:endParaRPr/>
          </a:p>
          <a:p>
            <a:pPr>
              <a:lnSpc>
                <a:spcPct val="100000"/>
              </a:lnSpc>
            </a:pPr>
            <a:endParaRPr/>
          </a:p>
          <a:p>
            <a:pPr>
              <a:lnSpc>
                <a:spcPct val="100000"/>
              </a:lnSpc>
            </a:pPr>
            <a:r>
              <a:rPr lang="en-US" sz="1400">
                <a:solidFill>
                  <a:srgbClr val="000000"/>
                </a:solidFill>
                <a:latin typeface="Arial"/>
              </a:rPr>
              <a:t>dataElem…</a:t>
            </a:r>
            <a:endParaRPr/>
          </a:p>
          <a:p>
            <a:pPr>
              <a:lnSpc>
                <a:spcPct val="100000"/>
              </a:lnSpc>
            </a:pPr>
            <a:r>
              <a:rPr lang="en-US" sz="1400">
                <a:solidFill>
                  <a:srgbClr val="000000"/>
                </a:solidFill>
                <a:latin typeface="Arial"/>
              </a:rPr>
              <a:t>               </a:t>
            </a:r>
            <a:r>
              <a:rPr lang="en-US" sz="1400">
                <a:solidFill>
                  <a:srgbClr val="000000"/>
                </a:solidFill>
                <a:latin typeface="Arial"/>
              </a:rPr>
              <a:t>.transition( )</a:t>
            </a:r>
            <a:endParaRPr/>
          </a:p>
          <a:p>
            <a:pPr>
              <a:lnSpc>
                <a:spcPct val="100000"/>
              </a:lnSpc>
            </a:pPr>
            <a:r>
              <a:rPr lang="en-US" sz="1400">
                <a:solidFill>
                  <a:srgbClr val="000000"/>
                </a:solidFill>
                <a:latin typeface="Arial"/>
              </a:rPr>
              <a:t>               </a:t>
            </a:r>
            <a:r>
              <a:rPr lang="en-US" sz="1400">
                <a:solidFill>
                  <a:srgbClr val="000000"/>
                </a:solidFill>
                <a:latin typeface="Arial"/>
              </a:rPr>
              <a:t>.duration( 1000 )</a:t>
            </a:r>
            <a:endParaRPr/>
          </a:p>
          <a:p>
            <a:pPr>
              <a:lnSpc>
                <a:spcPct val="100000"/>
              </a:lnSpc>
            </a:pPr>
            <a:r>
              <a:rPr lang="en-US" sz="1400">
                <a:solidFill>
                  <a:srgbClr val="000000"/>
                </a:solidFill>
                <a:latin typeface="Arial"/>
              </a:rPr>
              <a:t>               </a:t>
            </a:r>
            <a:r>
              <a:rPr lang="en-US" sz="1400">
                <a:solidFill>
                  <a:srgbClr val="000000"/>
                </a:solidFill>
                <a:latin typeface="Arial"/>
              </a:rPr>
              <a:t>.style( 'opacity' , 1 );</a:t>
            </a:r>
            <a:endParaRPr/>
          </a:p>
          <a:p>
            <a:pPr>
              <a:lnSpc>
                <a:spcPct val="100000"/>
              </a:lnSpc>
            </a:pPr>
            <a:endParaRPr/>
          </a:p>
        </p:txBody>
      </p:sp>
      <p:sp>
        <p:nvSpPr>
          <p:cNvPr id="225" name="CustomShape 2"/>
          <p:cNvSpPr/>
          <p:nvPr/>
        </p:nvSpPr>
        <p:spPr>
          <a:xfrm>
            <a:off x="360360" y="213120"/>
            <a:ext cx="8385840" cy="447840"/>
          </a:xfrm>
          <a:prstGeom prst="rect">
            <a:avLst/>
          </a:prstGeom>
          <a:noFill/>
          <a:ln>
            <a:noFill/>
          </a:ln>
        </p:spPr>
        <p:txBody>
          <a:bodyPr lIns="0" rIns="0" tIns="0" bIns="0"/>
          <a:p>
            <a:pPr>
              <a:lnSpc>
                <a:spcPct val="100000"/>
              </a:lnSpc>
            </a:pPr>
            <a:r>
              <a:rPr b="1" lang="en-US" sz="2400">
                <a:solidFill>
                  <a:srgbClr val="000000"/>
                </a:solidFill>
                <a:latin typeface="Arial"/>
              </a:rPr>
              <a:t>3 HANDS ON</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6" name="CustomShape 1"/>
          <p:cNvSpPr/>
          <p:nvPr/>
        </p:nvSpPr>
        <p:spPr>
          <a:xfrm>
            <a:off x="360360" y="979920"/>
            <a:ext cx="8386200" cy="3461760"/>
          </a:xfrm>
          <a:prstGeom prst="rect">
            <a:avLst/>
          </a:prstGeom>
          <a:noFill/>
          <a:ln>
            <a:noFill/>
          </a:ln>
        </p:spPr>
        <p:txBody>
          <a:bodyPr lIns="0" rIns="0" tIns="0" bIns="0"/>
          <a:p>
            <a:pPr>
              <a:lnSpc>
                <a:spcPct val="100000"/>
              </a:lnSpc>
            </a:pPr>
            <a:r>
              <a:rPr lang="en-US" sz="1400">
                <a:solidFill>
                  <a:srgbClr val="000000"/>
                </a:solidFill>
                <a:latin typeface="Arial"/>
              </a:rPr>
              <a:t>dataElem.exit( ).transition( ).duration( 1000 )</a:t>
            </a:r>
            <a:endParaRPr/>
          </a:p>
          <a:p>
            <a:pPr>
              <a:lnSpc>
                <a:spcPct val="100000"/>
              </a:lnSpc>
            </a:pPr>
            <a:r>
              <a:rPr lang="en-US" sz="1400">
                <a:solidFill>
                  <a:srgbClr val="000000"/>
                </a:solidFill>
                <a:latin typeface="Arial"/>
              </a:rPr>
              <a:t>               </a:t>
            </a:r>
            <a:r>
              <a:rPr lang="en-US" sz="1400">
                <a:solidFill>
                  <a:srgbClr val="000000"/>
                </a:solidFill>
                <a:latin typeface="Arial"/>
              </a:rPr>
              <a:t>.tween( 'text' , function( d ) {</a:t>
            </a:r>
            <a:endParaRPr/>
          </a:p>
          <a:p>
            <a:pPr>
              <a:lnSpc>
                <a:spcPct val="100000"/>
              </a:lnSpc>
            </a:pPr>
            <a:r>
              <a:rPr lang="en-US" sz="1400">
                <a:solidFill>
                  <a:srgbClr val="000000"/>
                </a:solidFill>
                <a:latin typeface="Arial"/>
              </a:rPr>
              <a:t>                   </a:t>
            </a:r>
            <a:r>
              <a:rPr lang="en-US" sz="1400">
                <a:solidFill>
                  <a:srgbClr val="000000"/>
                </a:solidFill>
                <a:latin typeface="Arial"/>
              </a:rPr>
              <a:t>var i = d3.interpolateRound( parseInt( this.textContent , 10 ) , 0 );</a:t>
            </a:r>
            <a:endParaRPr/>
          </a:p>
          <a:p>
            <a:pPr>
              <a:lnSpc>
                <a:spcPct val="100000"/>
              </a:lnSpc>
            </a:pPr>
            <a:r>
              <a:rPr lang="en-US" sz="1400">
                <a:solidFill>
                  <a:srgbClr val="000000"/>
                </a:solidFill>
                <a:latin typeface="Arial"/>
              </a:rPr>
              <a:t>                   </a:t>
            </a:r>
            <a:r>
              <a:rPr lang="en-US" sz="1400">
                <a:solidFill>
                  <a:srgbClr val="000000"/>
                </a:solidFill>
                <a:latin typeface="Arial"/>
              </a:rPr>
              <a:t>return function( t ) { this.textContent = i( t ); };</a:t>
            </a:r>
            <a:endParaRPr/>
          </a:p>
          <a:p>
            <a:pPr>
              <a:lnSpc>
                <a:spcPct val="100000"/>
              </a:lnSpc>
            </a:pPr>
            <a:r>
              <a:rPr lang="en-US" sz="1400">
                <a:solidFill>
                  <a:srgbClr val="000000"/>
                </a:solidFill>
                <a:latin typeface="Arial"/>
              </a:rPr>
              <a:t>               </a:t>
            </a:r>
            <a:r>
              <a:rPr lang="en-US" sz="1400">
                <a:solidFill>
                  <a:srgbClr val="000000"/>
                </a:solidFill>
                <a:latin typeface="Arial"/>
              </a:rPr>
              <a:t>}).remove( );</a:t>
            </a:r>
            <a:endParaRPr/>
          </a:p>
          <a:p>
            <a:pPr>
              <a:lnSpc>
                <a:spcPct val="100000"/>
              </a:lnSpc>
            </a:pPr>
            <a:endParaRPr/>
          </a:p>
          <a:p>
            <a:pPr>
              <a:lnSpc>
                <a:spcPct val="100000"/>
              </a:lnSpc>
            </a:pPr>
            <a:r>
              <a:rPr lang="en-US" sz="1400">
                <a:solidFill>
                  <a:srgbClr val="000000"/>
                </a:solidFill>
                <a:latin typeface="Arial"/>
              </a:rPr>
              <a:t>dataElem.enter( ).append( 'span' ).attr( 'class' , &lt;”selectors”&gt; ).text( 0 );</a:t>
            </a:r>
            <a:endParaRPr/>
          </a:p>
          <a:p>
            <a:pPr>
              <a:lnSpc>
                <a:spcPct val="100000"/>
              </a:lnSpc>
            </a:pPr>
            <a:endParaRPr/>
          </a:p>
          <a:p>
            <a:pPr>
              <a:lnSpc>
                <a:spcPct val="100000"/>
              </a:lnSpc>
            </a:pPr>
            <a:r>
              <a:rPr lang="en-US" sz="1400">
                <a:solidFill>
                  <a:srgbClr val="000000"/>
                </a:solidFill>
                <a:latin typeface="Arial"/>
              </a:rPr>
              <a:t>dataElem….transition( ).duration( 1000 )</a:t>
            </a:r>
            <a:endParaRPr/>
          </a:p>
          <a:p>
            <a:pPr>
              <a:lnSpc>
                <a:spcPct val="100000"/>
              </a:lnSpc>
            </a:pPr>
            <a:r>
              <a:rPr lang="en-US" sz="1400">
                <a:solidFill>
                  <a:srgbClr val="000000"/>
                </a:solidFill>
                <a:latin typeface="Arial"/>
              </a:rPr>
              <a:t>               </a:t>
            </a:r>
            <a:r>
              <a:rPr lang="en-US" sz="1400">
                <a:solidFill>
                  <a:srgbClr val="000000"/>
                </a:solidFill>
                <a:latin typeface="Arial"/>
              </a:rPr>
              <a:t>.tween( 'text' , function( d ) {</a:t>
            </a:r>
            <a:endParaRPr/>
          </a:p>
          <a:p>
            <a:pPr>
              <a:lnSpc>
                <a:spcPct val="100000"/>
              </a:lnSpc>
            </a:pPr>
            <a:r>
              <a:rPr lang="en-US" sz="1400">
                <a:solidFill>
                  <a:srgbClr val="000000"/>
                </a:solidFill>
                <a:latin typeface="Arial"/>
              </a:rPr>
              <a:t>                   </a:t>
            </a:r>
            <a:r>
              <a:rPr lang="en-US" sz="1400">
                <a:solidFill>
                  <a:srgbClr val="000000"/>
                </a:solidFill>
                <a:latin typeface="Arial"/>
              </a:rPr>
              <a:t>var i = d3.interpolateRound( parseInt( this.textContent , 10 ) , d.value );</a:t>
            </a:r>
            <a:endParaRPr/>
          </a:p>
          <a:p>
            <a:pPr>
              <a:lnSpc>
                <a:spcPct val="100000"/>
              </a:lnSpc>
            </a:pPr>
            <a:r>
              <a:rPr lang="en-US" sz="1400">
                <a:solidFill>
                  <a:srgbClr val="000000"/>
                </a:solidFill>
                <a:latin typeface="Arial"/>
              </a:rPr>
              <a:t>                   </a:t>
            </a:r>
            <a:r>
              <a:rPr lang="en-US" sz="1400">
                <a:solidFill>
                  <a:srgbClr val="000000"/>
                </a:solidFill>
                <a:latin typeface="Arial"/>
              </a:rPr>
              <a:t>return function( t ) { this.textContent = i( t ); };</a:t>
            </a:r>
            <a:endParaRPr/>
          </a:p>
          <a:p>
            <a:pPr>
              <a:lnSpc>
                <a:spcPct val="100000"/>
              </a:lnSpc>
            </a:pPr>
            <a:r>
              <a:rPr lang="en-US" sz="1400">
                <a:solidFill>
                  <a:srgbClr val="000000"/>
                </a:solidFill>
                <a:latin typeface="Arial"/>
              </a:rPr>
              <a:t>               </a:t>
            </a:r>
            <a:r>
              <a:rPr lang="en-US" sz="1400">
                <a:solidFill>
                  <a:srgbClr val="000000"/>
                </a:solidFill>
                <a:latin typeface="Arial"/>
              </a:rPr>
              <a:t>});</a:t>
            </a:r>
            <a:endParaRPr/>
          </a:p>
          <a:p>
            <a:pPr>
              <a:lnSpc>
                <a:spcPct val="100000"/>
              </a:lnSpc>
            </a:pPr>
            <a:endParaRPr/>
          </a:p>
        </p:txBody>
      </p:sp>
      <p:sp>
        <p:nvSpPr>
          <p:cNvPr id="227" name="CustomShape 2"/>
          <p:cNvSpPr/>
          <p:nvPr/>
        </p:nvSpPr>
        <p:spPr>
          <a:xfrm>
            <a:off x="360360" y="213120"/>
            <a:ext cx="8385840" cy="447840"/>
          </a:xfrm>
          <a:prstGeom prst="rect">
            <a:avLst/>
          </a:prstGeom>
          <a:noFill/>
          <a:ln>
            <a:noFill/>
          </a:ln>
        </p:spPr>
        <p:txBody>
          <a:bodyPr lIns="0" rIns="0" tIns="0" bIns="0"/>
          <a:p>
            <a:pPr>
              <a:lnSpc>
                <a:spcPct val="100000"/>
              </a:lnSpc>
            </a:pPr>
            <a:r>
              <a:rPr b="1" lang="en-US" sz="2400">
                <a:solidFill>
                  <a:srgbClr val="000000"/>
                </a:solidFill>
                <a:latin typeface="Arial"/>
              </a:rPr>
              <a:t>3 HANDS ON</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8" name="CustomShape 1"/>
          <p:cNvSpPr/>
          <p:nvPr/>
        </p:nvSpPr>
        <p:spPr>
          <a:xfrm>
            <a:off x="1149480" y="3471840"/>
            <a:ext cx="6336720" cy="819000"/>
          </a:xfrm>
          <a:prstGeom prst="rect">
            <a:avLst/>
          </a:prstGeom>
          <a:noFill/>
          <a:ln>
            <a:noFill/>
          </a:ln>
        </p:spPr>
        <p:txBody>
          <a:bodyPr lIns="0" rIns="0" tIns="0" bIns="0"/>
          <a:p>
            <a:pPr>
              <a:lnSpc>
                <a:spcPct val="100000"/>
              </a:lnSpc>
            </a:pPr>
            <a:r>
              <a:rPr lang="en-US" sz="900">
                <a:solidFill>
                  <a:srgbClr val="4c4c4e"/>
                </a:solidFill>
                <a:latin typeface="Arial"/>
              </a:rPr>
              <a:t>Executado por:</a:t>
            </a:r>
            <a:endParaRPr/>
          </a:p>
          <a:p>
            <a:pPr>
              <a:lnSpc>
                <a:spcPct val="90000"/>
              </a:lnSpc>
            </a:pPr>
            <a:endParaRPr/>
          </a:p>
          <a:p>
            <a:pPr>
              <a:lnSpc>
                <a:spcPct val="90000"/>
              </a:lnSpc>
            </a:pPr>
            <a:r>
              <a:rPr b="1" lang="en-US" sz="1400">
                <a:solidFill>
                  <a:srgbClr val="4c4c4e"/>
                </a:solidFill>
                <a:latin typeface="Arial"/>
              </a:rPr>
              <a:t>Bruno Tavares</a:t>
            </a:r>
            <a:endParaRPr/>
          </a:p>
          <a:p>
            <a:pPr>
              <a:lnSpc>
                <a:spcPct val="90000"/>
              </a:lnSpc>
            </a:pPr>
            <a:r>
              <a:rPr b="1" lang="en-US" sz="1400">
                <a:solidFill>
                  <a:srgbClr val="69a618"/>
                </a:solidFill>
                <a:latin typeface="Arial"/>
              </a:rPr>
              <a:t>DIT/IDF</a:t>
            </a:r>
            <a:endParaRPr/>
          </a:p>
          <a:p>
            <a:pPr>
              <a:lnSpc>
                <a:spcPct val="90000"/>
              </a:lnSpc>
            </a:pPr>
            <a:r>
              <a:rPr lang="en-US" sz="1100">
                <a:solidFill>
                  <a:srgbClr val="4c4c4e"/>
                </a:solidFill>
                <a:latin typeface="Arial"/>
              </a:rPr>
              <a:t>bruno-f-tavares@telecom.pt</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8" name="CustomShape 1"/>
          <p:cNvSpPr/>
          <p:nvPr/>
        </p:nvSpPr>
        <p:spPr>
          <a:xfrm>
            <a:off x="5390640" y="1007280"/>
            <a:ext cx="3045960" cy="211680"/>
          </a:xfrm>
          <a:prstGeom prst="rect">
            <a:avLst/>
          </a:prstGeom>
          <a:noFill/>
          <a:ln>
            <a:noFill/>
          </a:ln>
        </p:spPr>
        <p:txBody>
          <a:bodyPr lIns="0" rIns="0" tIns="0" bIns="0"/>
          <a:p>
            <a:pPr>
              <a:lnSpc>
                <a:spcPct val="100000"/>
              </a:lnSpc>
            </a:pPr>
            <a:r>
              <a:rPr b="1" lang="en-US" sz="1400">
                <a:solidFill>
                  <a:srgbClr val="000000"/>
                </a:solidFill>
                <a:latin typeface="Arial"/>
              </a:rPr>
              <a:t>2. TUTORIAL</a:t>
            </a:r>
            <a:endParaRPr/>
          </a:p>
          <a:p>
            <a:pPr>
              <a:lnSpc>
                <a:spcPct val="100000"/>
              </a:lnSpc>
            </a:pPr>
            <a:r>
              <a:rPr lang="en-US" sz="1200">
                <a:solidFill>
                  <a:srgbClr val="7a7a7d"/>
                </a:solidFill>
                <a:latin typeface="Arial"/>
              </a:rPr>
              <a:t>2.1  selectAll</a:t>
            </a:r>
            <a:r>
              <a:rPr lang="en-US" sz="1200">
                <a:solidFill>
                  <a:srgbClr val="7a7a7d"/>
                </a:solidFill>
                <a:latin typeface="Arial"/>
              </a:rPr>
              <a:t>	</a:t>
            </a:r>
            <a:r>
              <a:rPr b="1" lang="en-US" sz="1200">
                <a:solidFill>
                  <a:srgbClr val="7a7a7d"/>
                </a:solidFill>
                <a:latin typeface="Arial"/>
              </a:rPr>
              <a:t>08</a:t>
            </a:r>
            <a:endParaRPr/>
          </a:p>
          <a:p>
            <a:pPr>
              <a:lnSpc>
                <a:spcPct val="100000"/>
              </a:lnSpc>
            </a:pPr>
            <a:r>
              <a:rPr lang="en-US" sz="1200">
                <a:solidFill>
                  <a:srgbClr val="7a7a7d"/>
                </a:solidFill>
                <a:latin typeface="Arial"/>
              </a:rPr>
              <a:t>2.2  data</a:t>
            </a:r>
            <a:r>
              <a:rPr lang="en-US" sz="1200">
                <a:solidFill>
                  <a:srgbClr val="7a7a7d"/>
                </a:solidFill>
                <a:latin typeface="Arial"/>
              </a:rPr>
              <a:t>	</a:t>
            </a:r>
            <a:r>
              <a:rPr b="1" lang="en-US" sz="1200">
                <a:solidFill>
                  <a:srgbClr val="7a7a7d"/>
                </a:solidFill>
                <a:latin typeface="Arial"/>
              </a:rPr>
              <a:t>09</a:t>
            </a:r>
            <a:endParaRPr/>
          </a:p>
          <a:p>
            <a:pPr>
              <a:lnSpc>
                <a:spcPct val="100000"/>
              </a:lnSpc>
            </a:pPr>
            <a:r>
              <a:rPr lang="en-US" sz="1200">
                <a:solidFill>
                  <a:srgbClr val="7a7a7d"/>
                </a:solidFill>
                <a:latin typeface="Arial"/>
              </a:rPr>
              <a:t>2.3  exit</a:t>
            </a:r>
            <a:r>
              <a:rPr lang="en-US" sz="1200">
                <a:solidFill>
                  <a:srgbClr val="7a7a7d"/>
                </a:solidFill>
                <a:latin typeface="Arial"/>
              </a:rPr>
              <a:t>	</a:t>
            </a:r>
            <a:r>
              <a:rPr b="1" lang="en-US" sz="1200">
                <a:solidFill>
                  <a:srgbClr val="7a7a7d"/>
                </a:solidFill>
                <a:latin typeface="Arial"/>
              </a:rPr>
              <a:t>10</a:t>
            </a:r>
            <a:endParaRPr/>
          </a:p>
          <a:p>
            <a:pPr>
              <a:lnSpc>
                <a:spcPct val="100000"/>
              </a:lnSpc>
            </a:pPr>
            <a:r>
              <a:rPr lang="en-US" sz="1200">
                <a:solidFill>
                  <a:srgbClr val="7a7a7d"/>
                </a:solidFill>
                <a:latin typeface="Arial"/>
              </a:rPr>
              <a:t>2.4  enter</a:t>
            </a:r>
            <a:r>
              <a:rPr lang="en-US" sz="1200">
                <a:solidFill>
                  <a:srgbClr val="7a7a7d"/>
                </a:solidFill>
                <a:latin typeface="Arial"/>
              </a:rPr>
              <a:t>	</a:t>
            </a:r>
            <a:r>
              <a:rPr b="1" lang="en-US" sz="1200">
                <a:solidFill>
                  <a:srgbClr val="7a7a7d"/>
                </a:solidFill>
                <a:latin typeface="Arial"/>
              </a:rPr>
              <a:t>11</a:t>
            </a:r>
            <a:endParaRPr/>
          </a:p>
          <a:p>
            <a:pPr>
              <a:lnSpc>
                <a:spcPct val="100000"/>
              </a:lnSpc>
            </a:pPr>
            <a:r>
              <a:rPr lang="en-US" sz="1200">
                <a:solidFill>
                  <a:srgbClr val="7a7a7d"/>
                </a:solidFill>
                <a:latin typeface="Arial"/>
              </a:rPr>
              <a:t>2.5  “update”</a:t>
            </a:r>
            <a:r>
              <a:rPr lang="en-US" sz="1200">
                <a:solidFill>
                  <a:srgbClr val="7a7a7d"/>
                </a:solidFill>
                <a:latin typeface="Arial"/>
              </a:rPr>
              <a:t>	</a:t>
            </a:r>
            <a:r>
              <a:rPr b="1" lang="en-US" sz="1200">
                <a:solidFill>
                  <a:srgbClr val="7a7a7d"/>
                </a:solidFill>
                <a:latin typeface="Arial"/>
              </a:rPr>
              <a:t>12</a:t>
            </a:r>
            <a:endParaRPr/>
          </a:p>
          <a:p>
            <a:pPr>
              <a:lnSpc>
                <a:spcPct val="100000"/>
              </a:lnSpc>
            </a:pPr>
            <a:endParaRPr/>
          </a:p>
          <a:p>
            <a:pPr>
              <a:lnSpc>
                <a:spcPct val="100000"/>
              </a:lnSpc>
            </a:pPr>
            <a:r>
              <a:rPr b="1" lang="en-US" sz="1400">
                <a:solidFill>
                  <a:srgbClr val="000000"/>
                </a:solidFill>
                <a:latin typeface="Arial"/>
              </a:rPr>
              <a:t>3. HANDS ON</a:t>
            </a:r>
            <a:endParaRPr/>
          </a:p>
        </p:txBody>
      </p:sp>
      <p:sp>
        <p:nvSpPr>
          <p:cNvPr id="199" name="CustomShape 2"/>
          <p:cNvSpPr/>
          <p:nvPr/>
        </p:nvSpPr>
        <p:spPr>
          <a:xfrm>
            <a:off x="1877040" y="1007280"/>
            <a:ext cx="3045960" cy="1306080"/>
          </a:xfrm>
          <a:prstGeom prst="rect">
            <a:avLst/>
          </a:prstGeom>
          <a:noFill/>
          <a:ln>
            <a:noFill/>
          </a:ln>
        </p:spPr>
        <p:txBody>
          <a:bodyPr lIns="0" rIns="0" tIns="0" bIns="0"/>
          <a:p>
            <a:pPr>
              <a:lnSpc>
                <a:spcPct val="100000"/>
              </a:lnSpc>
            </a:pPr>
            <a:r>
              <a:rPr b="1" lang="en-US" sz="1400">
                <a:solidFill>
                  <a:srgbClr val="000000"/>
                </a:solidFill>
                <a:latin typeface="Arial"/>
              </a:rPr>
              <a:t>1. D3</a:t>
            </a:r>
            <a:endParaRPr/>
          </a:p>
          <a:p>
            <a:pPr>
              <a:lnSpc>
                <a:spcPct val="100000"/>
              </a:lnSpc>
            </a:pPr>
            <a:r>
              <a:rPr lang="en-US" sz="1200">
                <a:solidFill>
                  <a:srgbClr val="7a7a7d"/>
                </a:solidFill>
                <a:latin typeface="Arial"/>
              </a:rPr>
              <a:t>1.1  What</a:t>
            </a:r>
            <a:r>
              <a:rPr lang="en-US" sz="1200">
                <a:solidFill>
                  <a:srgbClr val="7a7a7d"/>
                </a:solidFill>
                <a:latin typeface="Arial"/>
              </a:rPr>
              <a:t>	</a:t>
            </a:r>
            <a:r>
              <a:rPr b="1" lang="en-US" sz="1200">
                <a:solidFill>
                  <a:srgbClr val="7a7a7d"/>
                </a:solidFill>
                <a:latin typeface="Arial"/>
              </a:rPr>
              <a:t>04</a:t>
            </a:r>
            <a:endParaRPr/>
          </a:p>
          <a:p>
            <a:pPr>
              <a:lnSpc>
                <a:spcPct val="100000"/>
              </a:lnSpc>
            </a:pPr>
            <a:r>
              <a:rPr lang="en-US" sz="1200">
                <a:solidFill>
                  <a:srgbClr val="7a7a7d"/>
                </a:solidFill>
                <a:latin typeface="Arial"/>
              </a:rPr>
              <a:t>1.2  Why</a:t>
            </a:r>
            <a:r>
              <a:rPr lang="en-US" sz="1200">
                <a:solidFill>
                  <a:srgbClr val="7a7a7d"/>
                </a:solidFill>
                <a:latin typeface="Arial"/>
              </a:rPr>
              <a:t>	</a:t>
            </a:r>
            <a:r>
              <a:rPr b="1" lang="en-US" sz="1200">
                <a:solidFill>
                  <a:srgbClr val="7a7a7d"/>
                </a:solidFill>
                <a:latin typeface="Arial"/>
              </a:rPr>
              <a:t>05</a:t>
            </a:r>
            <a:endParaRPr/>
          </a:p>
          <a:p>
            <a:pPr>
              <a:lnSpc>
                <a:spcPct val="100000"/>
              </a:lnSpc>
            </a:pPr>
            <a:r>
              <a:rPr lang="en-US" sz="1200">
                <a:solidFill>
                  <a:srgbClr val="7a7a7d"/>
                </a:solidFill>
                <a:latin typeface="Arial"/>
              </a:rPr>
              <a:t>1.3  Where</a:t>
            </a:r>
            <a:r>
              <a:rPr lang="en-US" sz="1200">
                <a:solidFill>
                  <a:srgbClr val="7a7a7d"/>
                </a:solidFill>
                <a:latin typeface="Arial"/>
              </a:rPr>
              <a:t>	</a:t>
            </a:r>
            <a:r>
              <a:rPr b="1" lang="en-US" sz="1200">
                <a:solidFill>
                  <a:srgbClr val="7a7a7d"/>
                </a:solidFill>
                <a:latin typeface="Arial"/>
              </a:rPr>
              <a:t>06</a:t>
            </a:r>
            <a:endParaRPr/>
          </a:p>
          <a:p>
            <a:pPr>
              <a:lnSpc>
                <a:spcPct val="100000"/>
              </a:lnSpc>
            </a:pPr>
            <a:endParaRPr/>
          </a:p>
        </p:txBody>
      </p:sp>
      <p:sp>
        <p:nvSpPr>
          <p:cNvPr id="200" name="CustomShape 3"/>
          <p:cNvSpPr/>
          <p:nvPr/>
        </p:nvSpPr>
        <p:spPr>
          <a:xfrm>
            <a:off x="1877040" y="179280"/>
            <a:ext cx="6842520" cy="555840"/>
          </a:xfrm>
          <a:prstGeom prst="rect">
            <a:avLst/>
          </a:prstGeom>
          <a:noFill/>
          <a:ln>
            <a:noFill/>
          </a:ln>
        </p:spPr>
        <p:txBody>
          <a:bodyPr lIns="0" rIns="0" tIns="0" bIns="0"/>
          <a:p>
            <a:pPr>
              <a:lnSpc>
                <a:spcPct val="100000"/>
              </a:lnSpc>
            </a:pPr>
            <a:r>
              <a:rPr b="1" lang="en-US" sz="2800">
                <a:solidFill>
                  <a:srgbClr val="7ab800"/>
                </a:solidFill>
                <a:latin typeface="Arial"/>
              </a:rPr>
              <a:t>ÍNDICE</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CustomShape 1"/>
          <p:cNvSpPr/>
          <p:nvPr/>
        </p:nvSpPr>
        <p:spPr>
          <a:xfrm>
            <a:off x="1877040" y="179280"/>
            <a:ext cx="6842520" cy="555840"/>
          </a:xfrm>
          <a:prstGeom prst="rect">
            <a:avLst/>
          </a:prstGeom>
          <a:noFill/>
          <a:ln>
            <a:noFill/>
          </a:ln>
        </p:spPr>
        <p:txBody>
          <a:bodyPr lIns="0" rIns="0" tIns="0" bIns="0"/>
          <a:p>
            <a:pPr>
              <a:lnSpc>
                <a:spcPct val="100000"/>
              </a:lnSpc>
            </a:pPr>
            <a:r>
              <a:rPr b="1" lang="en-US" sz="2800">
                <a:solidFill>
                  <a:srgbClr val="7ab800"/>
                </a:solidFill>
                <a:latin typeface="Arial"/>
              </a:rPr>
              <a:t>1. D3</a:t>
            </a:r>
            <a:endParaRPr/>
          </a:p>
        </p:txBody>
      </p:sp>
      <p:pic>
        <p:nvPicPr>
          <p:cNvPr id="202" name="" descr=""/>
          <p:cNvPicPr/>
          <p:nvPr/>
        </p:nvPicPr>
        <p:blipFill>
          <a:blip r:embed="rId1"/>
          <a:stretch>
            <a:fillRect/>
          </a:stretch>
        </p:blipFill>
        <p:spPr>
          <a:xfrm>
            <a:off x="3794040" y="2152800"/>
            <a:ext cx="913680" cy="86616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3" name="CustomShape 1"/>
          <p:cNvSpPr/>
          <p:nvPr/>
        </p:nvSpPr>
        <p:spPr>
          <a:xfrm>
            <a:off x="360360" y="979920"/>
            <a:ext cx="8386200" cy="3461760"/>
          </a:xfrm>
          <a:prstGeom prst="rect">
            <a:avLst/>
          </a:prstGeom>
          <a:noFill/>
          <a:ln>
            <a:noFill/>
          </a:ln>
        </p:spPr>
        <p:txBody>
          <a:bodyPr lIns="0" rIns="0" tIns="0" bIns="0"/>
          <a:p>
            <a:pPr>
              <a:lnSpc>
                <a:spcPct val="100000"/>
              </a:lnSpc>
            </a:pPr>
            <a:r>
              <a:rPr b="1" lang="en-US" sz="2000">
                <a:solidFill>
                  <a:srgbClr val="5b8f22"/>
                </a:solidFill>
                <a:latin typeface="Arial"/>
              </a:rPr>
              <a:t>What</a:t>
            </a:r>
            <a:endParaRPr/>
          </a:p>
          <a:p>
            <a:pPr>
              <a:lnSpc>
                <a:spcPct val="60000"/>
              </a:lnSpc>
            </a:pPr>
            <a:endParaRPr/>
          </a:p>
          <a:p>
            <a:pPr>
              <a:lnSpc>
                <a:spcPct val="200000"/>
              </a:lnSpc>
              <a:buSzPct val="45000"/>
              <a:buFont typeface="StarSymbol"/>
              <a:buChar char=""/>
            </a:pPr>
            <a:r>
              <a:rPr lang="en-US" sz="1400">
                <a:solidFill>
                  <a:srgbClr val="000000"/>
                </a:solidFill>
                <a:latin typeface="Arial"/>
              </a:rPr>
              <a:t>D3.js is a JavaScript library for </a:t>
            </a:r>
            <a:r>
              <a:rPr b="1" lang="en-US" sz="1400">
                <a:solidFill>
                  <a:srgbClr val="000000"/>
                </a:solidFill>
                <a:latin typeface="Arial"/>
              </a:rPr>
              <a:t>manipulating documents based on data</a:t>
            </a:r>
            <a:r>
              <a:rPr lang="en-US" sz="1400">
                <a:solidFill>
                  <a:srgbClr val="000000"/>
                </a:solidFill>
                <a:latin typeface="Arial"/>
              </a:rPr>
              <a:t>.</a:t>
            </a:r>
            <a:endParaRPr/>
          </a:p>
          <a:p>
            <a:pPr>
              <a:lnSpc>
                <a:spcPct val="200000"/>
              </a:lnSpc>
              <a:buSzPct val="45000"/>
              <a:buFont typeface="StarSymbol"/>
              <a:buChar char=""/>
            </a:pPr>
            <a:r>
              <a:rPr lang="en-US" sz="1400">
                <a:solidFill>
                  <a:srgbClr val="000000"/>
                </a:solidFill>
                <a:latin typeface="Arial"/>
              </a:rPr>
              <a:t>D3 helps you bring data to life using</a:t>
            </a:r>
            <a:r>
              <a:rPr b="1" lang="en-US" sz="1400">
                <a:solidFill>
                  <a:srgbClr val="000000"/>
                </a:solidFill>
                <a:latin typeface="Arial"/>
              </a:rPr>
              <a:t> HTML</a:t>
            </a:r>
            <a:r>
              <a:rPr lang="en-US" sz="1400">
                <a:solidFill>
                  <a:srgbClr val="000000"/>
                </a:solidFill>
                <a:latin typeface="Arial"/>
              </a:rPr>
              <a:t>, </a:t>
            </a:r>
            <a:r>
              <a:rPr b="1" lang="en-US" sz="1400">
                <a:solidFill>
                  <a:srgbClr val="000000"/>
                </a:solidFill>
                <a:latin typeface="Arial"/>
              </a:rPr>
              <a:t>SVG</a:t>
            </a:r>
            <a:r>
              <a:rPr lang="en-US" sz="1400">
                <a:solidFill>
                  <a:srgbClr val="000000"/>
                </a:solidFill>
                <a:latin typeface="Arial"/>
              </a:rPr>
              <a:t> and </a:t>
            </a:r>
            <a:r>
              <a:rPr b="1" lang="en-US" sz="1400">
                <a:solidFill>
                  <a:srgbClr val="000000"/>
                </a:solidFill>
                <a:latin typeface="Arial"/>
              </a:rPr>
              <a:t>CSS</a:t>
            </a:r>
            <a:r>
              <a:rPr lang="en-US" sz="1400">
                <a:solidFill>
                  <a:srgbClr val="000000"/>
                </a:solidFill>
                <a:latin typeface="Arial"/>
              </a:rPr>
              <a:t>.</a:t>
            </a:r>
            <a:endParaRPr/>
          </a:p>
          <a:p>
            <a:pPr>
              <a:lnSpc>
                <a:spcPct val="200000"/>
              </a:lnSpc>
              <a:buSzPct val="45000"/>
              <a:buFont typeface="StarSymbol"/>
              <a:buChar char=""/>
            </a:pPr>
            <a:r>
              <a:rPr lang="en-US" sz="1400">
                <a:solidFill>
                  <a:srgbClr val="000000"/>
                </a:solidFill>
                <a:latin typeface="Arial"/>
              </a:rPr>
              <a:t>Combining powerful visualization components and a data-driven approach to DOM manipulation.</a:t>
            </a:r>
            <a:endParaRPr/>
          </a:p>
        </p:txBody>
      </p:sp>
      <p:sp>
        <p:nvSpPr>
          <p:cNvPr id="204" name="CustomShape 2"/>
          <p:cNvSpPr/>
          <p:nvPr/>
        </p:nvSpPr>
        <p:spPr>
          <a:xfrm>
            <a:off x="360360" y="213120"/>
            <a:ext cx="8385840" cy="447840"/>
          </a:xfrm>
          <a:prstGeom prst="rect">
            <a:avLst/>
          </a:prstGeom>
          <a:noFill/>
          <a:ln>
            <a:noFill/>
          </a:ln>
        </p:spPr>
        <p:txBody>
          <a:bodyPr lIns="0" rIns="0" tIns="0" bIns="0"/>
          <a:p>
            <a:pPr>
              <a:lnSpc>
                <a:spcPct val="100000"/>
              </a:lnSpc>
            </a:pPr>
            <a:r>
              <a:rPr b="1" lang="en-US" sz="2400">
                <a:solidFill>
                  <a:srgbClr val="000000"/>
                </a:solidFill>
                <a:latin typeface="Arial"/>
              </a:rPr>
              <a:t>1.1 D3</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CustomShape 1"/>
          <p:cNvSpPr/>
          <p:nvPr/>
        </p:nvSpPr>
        <p:spPr>
          <a:xfrm>
            <a:off x="360360" y="979920"/>
            <a:ext cx="8386200" cy="3461760"/>
          </a:xfrm>
          <a:prstGeom prst="rect">
            <a:avLst/>
          </a:prstGeom>
          <a:noFill/>
          <a:ln>
            <a:noFill/>
          </a:ln>
        </p:spPr>
        <p:txBody>
          <a:bodyPr lIns="0" rIns="0" tIns="0" bIns="0"/>
          <a:p>
            <a:pPr>
              <a:lnSpc>
                <a:spcPct val="100000"/>
              </a:lnSpc>
            </a:pPr>
            <a:r>
              <a:rPr b="1" lang="en-US" sz="2000">
                <a:solidFill>
                  <a:srgbClr val="5b8f22"/>
                </a:solidFill>
                <a:latin typeface="Arial"/>
              </a:rPr>
              <a:t>Why</a:t>
            </a:r>
            <a:endParaRPr/>
          </a:p>
          <a:p>
            <a:pPr>
              <a:lnSpc>
                <a:spcPct val="60000"/>
              </a:lnSpc>
            </a:pPr>
            <a:endParaRPr/>
          </a:p>
          <a:p>
            <a:pPr>
              <a:lnSpc>
                <a:spcPct val="60000"/>
              </a:lnSpc>
            </a:pPr>
            <a:r>
              <a:rPr lang="en-US" sz="2000">
                <a:solidFill>
                  <a:srgbClr val="5b8f22"/>
                </a:solidFill>
                <a:latin typeface="Arial"/>
              </a:rPr>
              <a:t>Pro</a:t>
            </a:r>
            <a:r>
              <a:rPr lang="en-US" sz="2000">
                <a:solidFill>
                  <a:srgbClr val="5b8f22"/>
                </a:solidFill>
                <a:latin typeface="Arial"/>
              </a:rPr>
              <a:t>	</a:t>
            </a:r>
            <a:r>
              <a:rPr lang="en-US" sz="2000">
                <a:solidFill>
                  <a:srgbClr val="5b8f22"/>
                </a:solidFill>
                <a:latin typeface="Arial"/>
              </a:rPr>
              <a:t>	</a:t>
            </a:r>
            <a:r>
              <a:rPr lang="en-US" sz="2000">
                <a:solidFill>
                  <a:srgbClr val="5b8f22"/>
                </a:solidFill>
                <a:latin typeface="Arial"/>
              </a:rPr>
              <a:t>	</a:t>
            </a:r>
            <a:r>
              <a:rPr lang="en-US" sz="2000">
                <a:solidFill>
                  <a:srgbClr val="5b8f22"/>
                </a:solidFill>
                <a:latin typeface="Arial"/>
              </a:rPr>
              <a:t>	</a:t>
            </a:r>
            <a:r>
              <a:rPr lang="en-US" sz="2000">
                <a:solidFill>
                  <a:srgbClr val="5b8f22"/>
                </a:solidFill>
                <a:latin typeface="Arial"/>
              </a:rPr>
              <a:t>	</a:t>
            </a:r>
            <a:r>
              <a:rPr lang="en-US" sz="2000">
                <a:solidFill>
                  <a:srgbClr val="5b8f22"/>
                </a:solidFill>
                <a:latin typeface="Arial"/>
              </a:rPr>
              <a:t>	</a:t>
            </a:r>
            <a:r>
              <a:rPr lang="en-US" sz="2000">
                <a:solidFill>
                  <a:srgbClr val="5b8f22"/>
                </a:solidFill>
                <a:latin typeface="Arial"/>
              </a:rPr>
              <a:t>	</a:t>
            </a:r>
            <a:r>
              <a:rPr lang="en-US" sz="2000">
                <a:solidFill>
                  <a:srgbClr val="5b8f22"/>
                </a:solidFill>
                <a:latin typeface="Arial"/>
              </a:rPr>
              <a:t>	</a:t>
            </a:r>
            <a:r>
              <a:rPr lang="en-US" sz="2000">
                <a:solidFill>
                  <a:srgbClr val="5b8f22"/>
                </a:solidFill>
                <a:latin typeface="Arial"/>
              </a:rPr>
              <a:t>	</a:t>
            </a:r>
            <a:r>
              <a:rPr lang="en-US" sz="2000">
                <a:solidFill>
                  <a:srgbClr val="5b8f22"/>
                </a:solidFill>
                <a:latin typeface="Arial"/>
              </a:rPr>
              <a:t>Cons</a:t>
            </a:r>
            <a:endParaRPr/>
          </a:p>
          <a:p>
            <a:pPr>
              <a:lnSpc>
                <a:spcPct val="200000"/>
              </a:lnSpc>
              <a:buSzPct val="45000"/>
              <a:buFont typeface="StarSymbol"/>
              <a:buChar char="l"/>
            </a:pPr>
            <a:r>
              <a:rPr lang="en-US" sz="1400">
                <a:solidFill>
                  <a:srgbClr val="000000"/>
                </a:solidFill>
                <a:latin typeface="Arial"/>
              </a:rPr>
              <a:t>Flexible</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Learning Curve</a:t>
            </a:r>
            <a:endParaRPr/>
          </a:p>
          <a:p>
            <a:pPr>
              <a:lnSpc>
                <a:spcPct val="200000"/>
              </a:lnSpc>
              <a:buSzPct val="45000"/>
              <a:buFont typeface="StarSymbol"/>
              <a:buChar char="l"/>
            </a:pPr>
            <a:r>
              <a:rPr lang="en-US" sz="1400">
                <a:solidFill>
                  <a:srgbClr val="000000"/>
                </a:solidFill>
                <a:latin typeface="Arial"/>
              </a:rPr>
              <a:t>Usefull Methods</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Mindset</a:t>
            </a:r>
            <a:endParaRPr/>
          </a:p>
          <a:p>
            <a:pPr>
              <a:lnSpc>
                <a:spcPct val="200000"/>
              </a:lnSpc>
              <a:buSzPct val="45000"/>
              <a:buFont typeface="StarSymbol"/>
              <a:buChar char="l"/>
            </a:pPr>
            <a:r>
              <a:rPr lang="en-US" sz="1400">
                <a:solidFill>
                  <a:srgbClr val="000000"/>
                </a:solidFill>
                <a:latin typeface="Arial"/>
              </a:rPr>
              <a:t>Examples and Documentation</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With Great Power...</a:t>
            </a:r>
            <a:endParaRPr/>
          </a:p>
        </p:txBody>
      </p:sp>
      <p:sp>
        <p:nvSpPr>
          <p:cNvPr id="206" name="CustomShape 2"/>
          <p:cNvSpPr/>
          <p:nvPr/>
        </p:nvSpPr>
        <p:spPr>
          <a:xfrm>
            <a:off x="360360" y="213120"/>
            <a:ext cx="8385840" cy="447840"/>
          </a:xfrm>
          <a:prstGeom prst="rect">
            <a:avLst/>
          </a:prstGeom>
          <a:noFill/>
          <a:ln>
            <a:noFill/>
          </a:ln>
        </p:spPr>
        <p:txBody>
          <a:bodyPr lIns="0" rIns="0" tIns="0" bIns="0"/>
          <a:p>
            <a:pPr>
              <a:lnSpc>
                <a:spcPct val="100000"/>
              </a:lnSpc>
            </a:pPr>
            <a:r>
              <a:rPr b="1" lang="en-US" sz="2400">
                <a:solidFill>
                  <a:srgbClr val="000000"/>
                </a:solidFill>
                <a:latin typeface="Arial"/>
              </a:rPr>
              <a:t>1.2 D3</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CustomShape 1"/>
          <p:cNvSpPr/>
          <p:nvPr/>
        </p:nvSpPr>
        <p:spPr>
          <a:xfrm>
            <a:off x="360360" y="979920"/>
            <a:ext cx="8386200" cy="3461760"/>
          </a:xfrm>
          <a:prstGeom prst="rect">
            <a:avLst/>
          </a:prstGeom>
          <a:noFill/>
          <a:ln>
            <a:noFill/>
          </a:ln>
        </p:spPr>
        <p:txBody>
          <a:bodyPr lIns="0" rIns="0" tIns="0" bIns="0"/>
          <a:p>
            <a:pPr>
              <a:lnSpc>
                <a:spcPct val="100000"/>
              </a:lnSpc>
            </a:pPr>
            <a:r>
              <a:rPr b="1" lang="en-US" sz="2000">
                <a:solidFill>
                  <a:srgbClr val="5b8f22"/>
                </a:solidFill>
                <a:latin typeface="Arial"/>
              </a:rPr>
              <a:t>Where</a:t>
            </a:r>
            <a:endParaRPr/>
          </a:p>
          <a:p>
            <a:pPr>
              <a:lnSpc>
                <a:spcPct val="60000"/>
              </a:lnSpc>
            </a:pPr>
            <a:endParaRPr/>
          </a:p>
          <a:p>
            <a:pPr>
              <a:lnSpc>
                <a:spcPct val="200000"/>
              </a:lnSpc>
              <a:buSzPct val="45000"/>
              <a:buFont typeface="StarSymbol"/>
              <a:buChar char="l"/>
            </a:pPr>
            <a:r>
              <a:rPr lang="en-US" sz="1400">
                <a:solidFill>
                  <a:srgbClr val="000000"/>
                </a:solidFill>
                <a:latin typeface="Arial"/>
              </a:rPr>
              <a:t>Twitteuro – http://twitteuro.sapo.pt</a:t>
            </a:r>
            <a:endParaRPr/>
          </a:p>
          <a:p>
            <a:pPr>
              <a:lnSpc>
                <a:spcPct val="200000"/>
              </a:lnSpc>
              <a:buSzPct val="45000"/>
              <a:buFont typeface="StarSymbol"/>
              <a:buChar char="l"/>
            </a:pPr>
            <a:r>
              <a:rPr lang="en-US" sz="1400">
                <a:solidFill>
                  <a:srgbClr val="000000"/>
                </a:solidFill>
                <a:latin typeface="Arial"/>
              </a:rPr>
              <a:t>MVDi – http://voxx.sapo.pt/mvdi/</a:t>
            </a:r>
            <a:endParaRPr/>
          </a:p>
          <a:p>
            <a:pPr>
              <a:lnSpc>
                <a:spcPct val="200000"/>
              </a:lnSpc>
              <a:buSzPct val="45000"/>
              <a:buFont typeface="StarSymbol"/>
              <a:buChar char="l"/>
            </a:pPr>
            <a:r>
              <a:rPr lang="en-US" sz="1400">
                <a:solidFill>
                  <a:srgbClr val="000000"/>
                </a:solidFill>
                <a:latin typeface="Arial"/>
              </a:rPr>
              <a:t>Grande Area – http://grandearea.desporto.sapo.pt</a:t>
            </a:r>
            <a:endParaRPr/>
          </a:p>
        </p:txBody>
      </p:sp>
      <p:sp>
        <p:nvSpPr>
          <p:cNvPr id="208" name="CustomShape 2"/>
          <p:cNvSpPr/>
          <p:nvPr/>
        </p:nvSpPr>
        <p:spPr>
          <a:xfrm>
            <a:off x="360360" y="213120"/>
            <a:ext cx="8385840" cy="447840"/>
          </a:xfrm>
          <a:prstGeom prst="rect">
            <a:avLst/>
          </a:prstGeom>
          <a:noFill/>
          <a:ln>
            <a:noFill/>
          </a:ln>
        </p:spPr>
        <p:txBody>
          <a:bodyPr lIns="0" rIns="0" tIns="0" bIns="0"/>
          <a:p>
            <a:pPr>
              <a:lnSpc>
                <a:spcPct val="100000"/>
              </a:lnSpc>
            </a:pPr>
            <a:r>
              <a:rPr b="1" lang="en-US" sz="2400">
                <a:solidFill>
                  <a:srgbClr val="000000"/>
                </a:solidFill>
                <a:latin typeface="Arial"/>
              </a:rPr>
              <a:t>1.3 D3</a:t>
            </a:r>
            <a:endParaRPr/>
          </a:p>
        </p:txBody>
      </p:sp>
      <p:pic>
        <p:nvPicPr>
          <p:cNvPr id="209" name="" descr=""/>
          <p:cNvPicPr/>
          <p:nvPr/>
        </p:nvPicPr>
        <p:blipFill>
          <a:blip r:embed="rId1"/>
          <a:stretch>
            <a:fillRect/>
          </a:stretch>
        </p:blipFill>
        <p:spPr>
          <a:xfrm>
            <a:off x="5577840" y="914400"/>
            <a:ext cx="2284920" cy="2193480"/>
          </a:xfrm>
          <a:prstGeom prst="rect">
            <a:avLst/>
          </a:prstGeom>
          <a:ln>
            <a:noFill/>
          </a:ln>
        </p:spPr>
      </p:pic>
      <p:pic>
        <p:nvPicPr>
          <p:cNvPr id="210" name="" descr=""/>
          <p:cNvPicPr/>
          <p:nvPr/>
        </p:nvPicPr>
        <p:blipFill>
          <a:blip r:embed="rId2"/>
          <a:stretch>
            <a:fillRect/>
          </a:stretch>
        </p:blipFill>
        <p:spPr>
          <a:xfrm>
            <a:off x="457200" y="3227760"/>
            <a:ext cx="6856920" cy="88596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1" name="CustomShape 1"/>
          <p:cNvSpPr/>
          <p:nvPr/>
        </p:nvSpPr>
        <p:spPr>
          <a:xfrm>
            <a:off x="1877040" y="179280"/>
            <a:ext cx="6842520" cy="555840"/>
          </a:xfrm>
          <a:prstGeom prst="rect">
            <a:avLst/>
          </a:prstGeom>
          <a:noFill/>
          <a:ln>
            <a:noFill/>
          </a:ln>
        </p:spPr>
        <p:txBody>
          <a:bodyPr lIns="0" rIns="0" tIns="0" bIns="0"/>
          <a:p>
            <a:pPr>
              <a:lnSpc>
                <a:spcPct val="100000"/>
              </a:lnSpc>
            </a:pPr>
            <a:r>
              <a:rPr b="1" lang="en-US" sz="2800">
                <a:solidFill>
                  <a:srgbClr val="7ab800"/>
                </a:solidFill>
                <a:latin typeface="Arial"/>
              </a:rPr>
              <a:t>2. TUTORIAL</a:t>
            </a:r>
            <a:endParaRPr/>
          </a:p>
        </p:txBody>
      </p:sp>
      <p:sp>
        <p:nvSpPr>
          <p:cNvPr id="212" name="TextShape 2"/>
          <p:cNvSpPr txBox="1"/>
          <p:nvPr/>
        </p:nvSpPr>
        <p:spPr>
          <a:xfrm>
            <a:off x="457200" y="1005840"/>
            <a:ext cx="8138160" cy="3486960"/>
          </a:xfrm>
          <a:prstGeom prst="rect">
            <a:avLst/>
          </a:prstGeom>
        </p:spPr>
        <p:txBody>
          <a:bodyPr lIns="90000" rIns="90000" tIns="45000" bIns="45000"/>
          <a:p>
            <a:r>
              <a:rPr lang="en-US" sz="1400">
                <a:latin typeface="Arial"/>
              </a:rPr>
              <a:t>var d3Elem = d3.select( '#demo' );</a:t>
            </a:r>
            <a:endParaRPr/>
          </a:p>
          <a:p>
            <a:endParaRPr/>
          </a:p>
          <a:p>
            <a:r>
              <a:rPr lang="en-US" sz="1400">
                <a:latin typeface="Arial"/>
              </a:rPr>
              <a:t>var dataElem = d3Elem.selectAll( '.demo' )</a:t>
            </a:r>
            <a:endParaRPr/>
          </a:p>
          <a:p>
            <a:r>
              <a:rPr lang="en-US" sz="1400">
                <a:latin typeface="Arial"/>
              </a:rPr>
              <a:t>                     </a:t>
            </a:r>
            <a:r>
              <a:rPr lang="en-US" sz="1400">
                <a:latin typeface="Arial"/>
              </a:rPr>
              <a:t>.data( [ { Id : 2 , value : 'H' } ,</a:t>
            </a:r>
            <a:endParaRPr/>
          </a:p>
          <a:p>
            <a:r>
              <a:rPr lang="en-US" sz="1400">
                <a:latin typeface="Arial"/>
              </a:rPr>
              <a:t>                            </a:t>
            </a:r>
            <a:r>
              <a:rPr lang="en-US" sz="1400">
                <a:latin typeface="Arial"/>
              </a:rPr>
              <a:t>{ Id : 1 , value : 'E' } , </a:t>
            </a:r>
            <a:endParaRPr/>
          </a:p>
          <a:p>
            <a:r>
              <a:rPr lang="en-US" sz="1400">
                <a:latin typeface="Arial"/>
              </a:rPr>
              <a:t>                            </a:t>
            </a:r>
            <a:r>
              <a:rPr lang="en-US" sz="1400">
                <a:latin typeface="Arial"/>
              </a:rPr>
              <a:t>{ Id : 3 , value : 'L' } , </a:t>
            </a:r>
            <a:endParaRPr/>
          </a:p>
          <a:p>
            <a:r>
              <a:rPr lang="en-US" sz="1400">
                <a:latin typeface="Arial"/>
              </a:rPr>
              <a:t>                            </a:t>
            </a:r>
            <a:r>
              <a:rPr lang="en-US" sz="1400">
                <a:latin typeface="Arial"/>
              </a:rPr>
              <a:t>{ Id : 5 , value : 'L' } , </a:t>
            </a:r>
            <a:endParaRPr/>
          </a:p>
          <a:p>
            <a:r>
              <a:rPr lang="en-US" sz="1400">
                <a:latin typeface="Arial"/>
              </a:rPr>
              <a:t>                            </a:t>
            </a:r>
            <a:r>
              <a:rPr lang="en-US" sz="1400">
                <a:latin typeface="Arial"/>
              </a:rPr>
              <a:t>{ Id : 4 , value : 'O' } ] , function( d ) { return d.Id; });</a:t>
            </a:r>
            <a:endParaRPr/>
          </a:p>
          <a:p>
            <a:endParaRPr/>
          </a:p>
          <a:p>
            <a:r>
              <a:rPr lang="en-US" sz="1400">
                <a:latin typeface="Arial"/>
              </a:rPr>
              <a:t>dataElem.enter( )</a:t>
            </a:r>
            <a:endParaRPr/>
          </a:p>
          <a:p>
            <a:r>
              <a:rPr lang="en-US" sz="1400">
                <a:latin typeface="Arial"/>
              </a:rPr>
              <a:t>        </a:t>
            </a:r>
            <a:r>
              <a:rPr lang="en-US" sz="1400">
                <a:latin typeface="Arial"/>
              </a:rPr>
              <a:t>.append( 'span' )</a:t>
            </a:r>
            <a:endParaRPr/>
          </a:p>
          <a:p>
            <a:r>
              <a:rPr lang="en-US" sz="1400">
                <a:latin typeface="Arial"/>
              </a:rPr>
              <a:t>        </a:t>
            </a:r>
            <a:r>
              <a:rPr lang="en-US" sz="1400">
                <a:latin typeface="Arial"/>
              </a:rPr>
              <a:t>.attr( 'class' , 'demo' );</a:t>
            </a:r>
            <a:endParaRPr/>
          </a:p>
          <a:p>
            <a:endParaRPr/>
          </a:p>
          <a:p>
            <a:r>
              <a:rPr lang="en-US" sz="1400">
                <a:latin typeface="Arial"/>
              </a:rPr>
              <a:t>dataElem.exit( )</a:t>
            </a:r>
            <a:endParaRPr/>
          </a:p>
          <a:p>
            <a:r>
              <a:rPr lang="en-US" sz="1400">
                <a:latin typeface="Arial"/>
              </a:rPr>
              <a:t>        </a:t>
            </a:r>
            <a:r>
              <a:rPr lang="en-US" sz="1400">
                <a:latin typeface="Arial"/>
              </a:rPr>
              <a:t>.remove( );</a:t>
            </a:r>
            <a:endParaRPr/>
          </a:p>
          <a:p>
            <a:endParaRPr/>
          </a:p>
          <a:p>
            <a:r>
              <a:rPr lang="en-US" sz="1400">
                <a:latin typeface="Arial"/>
              </a:rPr>
              <a:t>dataElem.text(function( d ) { return d.value; });</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CustomShape 1"/>
          <p:cNvSpPr/>
          <p:nvPr/>
        </p:nvSpPr>
        <p:spPr>
          <a:xfrm>
            <a:off x="360360" y="979920"/>
            <a:ext cx="8386200" cy="3461760"/>
          </a:xfrm>
          <a:prstGeom prst="rect">
            <a:avLst/>
          </a:prstGeom>
          <a:noFill/>
          <a:ln>
            <a:noFill/>
          </a:ln>
        </p:spPr>
        <p:txBody>
          <a:bodyPr lIns="0" rIns="0" tIns="0" bIns="0"/>
          <a:p>
            <a:pPr>
              <a:lnSpc>
                <a:spcPct val="100000"/>
              </a:lnSpc>
            </a:pPr>
            <a:r>
              <a:rPr b="1" lang="en-US" sz="2000">
                <a:solidFill>
                  <a:srgbClr val="5b8f22"/>
                </a:solidFill>
                <a:latin typeface="Arial"/>
              </a:rPr>
              <a:t>selectAll</a:t>
            </a:r>
            <a:endParaRPr/>
          </a:p>
          <a:p>
            <a:pPr>
              <a:lnSpc>
                <a:spcPct val="60000"/>
              </a:lnSpc>
            </a:pPr>
            <a:endParaRPr/>
          </a:p>
          <a:p>
            <a:pPr>
              <a:lnSpc>
                <a:spcPct val="100000"/>
              </a:lnSpc>
            </a:pPr>
            <a:r>
              <a:rPr lang="en-US" sz="1400">
                <a:solidFill>
                  <a:srgbClr val="000000"/>
                </a:solidFill>
                <a:latin typeface="Arial"/>
              </a:rPr>
              <a:t>Selects all elements that match the specified selector. The elements will be selected in document traversal order (top-to-bottom). If no elements in the current document match the specified selector, returns the empty selection.</a:t>
            </a:r>
            <a:endParaRPr/>
          </a:p>
          <a:p>
            <a:pPr>
              <a:lnSpc>
                <a:spcPct val="100000"/>
              </a:lnSpc>
            </a:pPr>
            <a:endParaRPr/>
          </a:p>
          <a:p>
            <a:pPr>
              <a:lnSpc>
                <a:spcPct val="100000"/>
              </a:lnSpc>
            </a:pPr>
            <a:r>
              <a:rPr lang="en-US" sz="1400">
                <a:solidFill>
                  <a:srgbClr val="000000"/>
                </a:solidFill>
                <a:latin typeface="Arial"/>
              </a:rPr>
              <a:t>var elem = d3.select( &lt;selector&gt; );</a:t>
            </a:r>
            <a:endParaRPr/>
          </a:p>
          <a:p>
            <a:pPr>
              <a:lnSpc>
                <a:spcPct val="100000"/>
              </a:lnSpc>
            </a:pPr>
            <a:r>
              <a:rPr lang="en-US" sz="1400">
                <a:solidFill>
                  <a:srgbClr val="000000"/>
                </a:solidFill>
                <a:latin typeface="Arial"/>
              </a:rPr>
              <a:t>var selection = elem.selectAll( &lt;selectors&gt; );</a:t>
            </a:r>
            <a:endParaRPr/>
          </a:p>
          <a:p>
            <a:pPr>
              <a:lnSpc>
                <a:spcPct val="100000"/>
              </a:lnSpc>
            </a:pPr>
            <a:endParaRPr/>
          </a:p>
          <a:p>
            <a:pPr>
              <a:lnSpc>
                <a:spcPct val="100000"/>
              </a:lnSpc>
            </a:pPr>
            <a:r>
              <a:rPr lang="en-US" sz="1400">
                <a:solidFill>
                  <a:srgbClr val="000000"/>
                </a:solidFill>
                <a:latin typeface="Arial"/>
              </a:rPr>
              <a:t>var selection = d3.select( &lt;selector&gt; )</a:t>
            </a:r>
            <a:endParaRPr/>
          </a:p>
          <a:p>
            <a:pPr>
              <a:lnSpc>
                <a:spcPct val="100000"/>
              </a:lnSpc>
            </a:pP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.selectAll( &lt;selectors&gt; )</a:t>
            </a:r>
            <a:endParaRPr/>
          </a:p>
          <a:p>
            <a:pPr>
              <a:lnSpc>
                <a:spcPct val="100000"/>
              </a:lnSpc>
            </a:pPr>
            <a:endParaRPr/>
          </a:p>
        </p:txBody>
      </p:sp>
      <p:sp>
        <p:nvSpPr>
          <p:cNvPr id="214" name="CustomShape 2"/>
          <p:cNvSpPr/>
          <p:nvPr/>
        </p:nvSpPr>
        <p:spPr>
          <a:xfrm>
            <a:off x="360360" y="213120"/>
            <a:ext cx="8385840" cy="447840"/>
          </a:xfrm>
          <a:prstGeom prst="rect">
            <a:avLst/>
          </a:prstGeom>
          <a:noFill/>
          <a:ln>
            <a:noFill/>
          </a:ln>
        </p:spPr>
        <p:txBody>
          <a:bodyPr lIns="0" rIns="0" tIns="0" bIns="0"/>
          <a:p>
            <a:pPr>
              <a:lnSpc>
                <a:spcPct val="100000"/>
              </a:lnSpc>
            </a:pPr>
            <a:r>
              <a:rPr b="1" lang="en-US" sz="2400">
                <a:solidFill>
                  <a:srgbClr val="000000"/>
                </a:solidFill>
                <a:latin typeface="Arial"/>
              </a:rPr>
              <a:t>2.1 TUTORIAL</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CustomShape 1"/>
          <p:cNvSpPr/>
          <p:nvPr/>
        </p:nvSpPr>
        <p:spPr>
          <a:xfrm>
            <a:off x="360360" y="979920"/>
            <a:ext cx="8386200" cy="3461760"/>
          </a:xfrm>
          <a:prstGeom prst="rect">
            <a:avLst/>
          </a:prstGeom>
          <a:noFill/>
          <a:ln>
            <a:noFill/>
          </a:ln>
        </p:spPr>
        <p:txBody>
          <a:bodyPr lIns="0" rIns="0" tIns="0" bIns="0"/>
          <a:p>
            <a:pPr>
              <a:lnSpc>
                <a:spcPct val="100000"/>
              </a:lnSpc>
            </a:pPr>
            <a:r>
              <a:rPr b="1" lang="en-US" sz="2000">
                <a:solidFill>
                  <a:srgbClr val="5b8f22"/>
                </a:solidFill>
                <a:latin typeface="Arial"/>
              </a:rPr>
              <a:t>data</a:t>
            </a:r>
            <a:endParaRPr/>
          </a:p>
          <a:p>
            <a:pPr>
              <a:lnSpc>
                <a:spcPct val="60000"/>
              </a:lnSpc>
            </a:pPr>
            <a:endParaRPr/>
          </a:p>
          <a:p>
            <a:pPr>
              <a:lnSpc>
                <a:spcPct val="100000"/>
              </a:lnSpc>
            </a:pPr>
            <a:r>
              <a:rPr lang="en-US" sz="1400">
                <a:solidFill>
                  <a:srgbClr val="000000"/>
                </a:solidFill>
                <a:latin typeface="Arial"/>
              </a:rPr>
              <a:t>Joins the specified array of data with the current selection. The specified values is an array of data values (e.g. numbers or objects), or a function that returns an array of values. If a key function is not specified, then the first datum in values is assigned to the first element in the current selection, the second datum to the second selected element, and so on. When data is assigned to an element, it is stored in the property __data__, thus making the data "sticky" so that the data is available on re-selection.</a:t>
            </a:r>
            <a:endParaRPr/>
          </a:p>
          <a:p>
            <a:pPr>
              <a:lnSpc>
                <a:spcPct val="100000"/>
              </a:lnSpc>
            </a:pPr>
            <a:endParaRPr/>
          </a:p>
          <a:p>
            <a:pPr>
              <a:lnSpc>
                <a:spcPct val="100000"/>
              </a:lnSpc>
            </a:pPr>
            <a:r>
              <a:rPr lang="en-US" sz="1400">
                <a:solidFill>
                  <a:srgbClr val="000000"/>
                </a:solidFill>
                <a:latin typeface="Arial"/>
              </a:rPr>
              <a:t>var dataElem = d3.select( &lt;selector&gt; )</a:t>
            </a:r>
            <a:endParaRPr/>
          </a:p>
          <a:p>
            <a:pPr>
              <a:lnSpc>
                <a:spcPct val="100000"/>
              </a:lnSpc>
            </a:pP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.selectAll( &lt;selectors&gt; )</a:t>
            </a:r>
            <a:endParaRPr/>
          </a:p>
          <a:p>
            <a:pPr>
              <a:lnSpc>
                <a:spcPct val="100000"/>
              </a:lnSpc>
            </a:pPr>
            <a:r>
              <a:rPr lang="en-US" sz="1400">
                <a:solidFill>
                  <a:srgbClr val="000000"/>
                </a:solidFill>
                <a:latin typeface="Arial"/>
              </a:rPr>
              <a:t>                             </a:t>
            </a:r>
            <a:r>
              <a:rPr lang="en-US" sz="1400">
                <a:solidFill>
                  <a:srgbClr val="000000"/>
                </a:solidFill>
                <a:latin typeface="Arial"/>
              </a:rPr>
              <a:t>.data( &lt;datum&gt; );</a:t>
            </a:r>
            <a:endParaRPr/>
          </a:p>
          <a:p>
            <a:pPr>
              <a:lnSpc>
                <a:spcPct val="100000"/>
              </a:lnSpc>
            </a:pPr>
            <a:endParaRPr/>
          </a:p>
          <a:p>
            <a:pPr>
              <a:lnSpc>
                <a:spcPct val="100000"/>
              </a:lnSpc>
            </a:pPr>
            <a:r>
              <a:rPr lang="en-US" sz="1400">
                <a:solidFill>
                  <a:srgbClr val="000000"/>
                </a:solidFill>
                <a:latin typeface="Arial"/>
              </a:rPr>
              <a:t>...</a:t>
            </a:r>
            <a:endParaRPr/>
          </a:p>
          <a:p>
            <a:pPr>
              <a:lnSpc>
                <a:spcPct val="100000"/>
              </a:lnSpc>
            </a:pPr>
            <a:r>
              <a:rPr lang="en-US" sz="1400">
                <a:solidFill>
                  <a:srgbClr val="000000"/>
                </a:solidFill>
                <a:latin typeface="Arial"/>
              </a:rPr>
              <a:t>                             </a:t>
            </a:r>
            <a:r>
              <a:rPr lang="en-US" sz="1400">
                <a:solidFill>
                  <a:srgbClr val="000000"/>
                </a:solidFill>
                <a:latin typeface="Arial"/>
              </a:rPr>
              <a:t>.data( &lt;datum&gt; , function( d ) { return d.Id; });</a:t>
            </a:r>
            <a:endParaRPr/>
          </a:p>
        </p:txBody>
      </p:sp>
      <p:sp>
        <p:nvSpPr>
          <p:cNvPr id="216" name="CustomShape 2"/>
          <p:cNvSpPr/>
          <p:nvPr/>
        </p:nvSpPr>
        <p:spPr>
          <a:xfrm>
            <a:off x="360360" y="213120"/>
            <a:ext cx="8385840" cy="447840"/>
          </a:xfrm>
          <a:prstGeom prst="rect">
            <a:avLst/>
          </a:prstGeom>
          <a:noFill/>
          <a:ln>
            <a:noFill/>
          </a:ln>
        </p:spPr>
        <p:txBody>
          <a:bodyPr lIns="0" rIns="0" tIns="0" bIns="0"/>
          <a:p>
            <a:pPr>
              <a:lnSpc>
                <a:spcPct val="100000"/>
              </a:lnSpc>
            </a:pPr>
            <a:r>
              <a:rPr b="1" lang="en-US" sz="2400">
                <a:solidFill>
                  <a:srgbClr val="000000"/>
                </a:solidFill>
                <a:latin typeface="Arial"/>
              </a:rPr>
              <a:t>2.2 TUTORIAL</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