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4093" y="1719698"/>
            <a:ext cx="3569335" cy="409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D2471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495" y="69860"/>
            <a:ext cx="9014460" cy="6692900"/>
          </a:xfrm>
          <a:custGeom>
            <a:avLst/>
            <a:gdLst/>
            <a:ahLst/>
            <a:cxnLst/>
            <a:rect l="l" t="t" r="r" b="b"/>
            <a:pathLst>
              <a:path w="9014460" h="6692900">
                <a:moveTo>
                  <a:pt x="0" y="329945"/>
                </a:moveTo>
                <a:lnTo>
                  <a:pt x="3577" y="281178"/>
                </a:lnTo>
                <a:lnTo>
                  <a:pt x="13968" y="234636"/>
                </a:lnTo>
                <a:lnTo>
                  <a:pt x="30662" y="190829"/>
                </a:lnTo>
                <a:lnTo>
                  <a:pt x="53150" y="150266"/>
                </a:lnTo>
                <a:lnTo>
                  <a:pt x="80921" y="113458"/>
                </a:lnTo>
                <a:lnTo>
                  <a:pt x="113464" y="80914"/>
                </a:lnTo>
                <a:lnTo>
                  <a:pt x="150268" y="53144"/>
                </a:lnTo>
                <a:lnTo>
                  <a:pt x="190824" y="30658"/>
                </a:lnTo>
                <a:lnTo>
                  <a:pt x="234621" y="13965"/>
                </a:lnTo>
                <a:lnTo>
                  <a:pt x="281149" y="3576"/>
                </a:lnTo>
                <a:lnTo>
                  <a:pt x="329897" y="0"/>
                </a:lnTo>
                <a:lnTo>
                  <a:pt x="8683898" y="0"/>
                </a:lnTo>
                <a:lnTo>
                  <a:pt x="8732658" y="3576"/>
                </a:lnTo>
                <a:lnTo>
                  <a:pt x="8779196" y="13965"/>
                </a:lnTo>
                <a:lnTo>
                  <a:pt x="8823001" y="30658"/>
                </a:lnTo>
                <a:lnTo>
                  <a:pt x="8863564" y="53144"/>
                </a:lnTo>
                <a:lnTo>
                  <a:pt x="8900373" y="80914"/>
                </a:lnTo>
                <a:lnTo>
                  <a:pt x="8932919" y="113458"/>
                </a:lnTo>
                <a:lnTo>
                  <a:pt x="8960691" y="150266"/>
                </a:lnTo>
                <a:lnTo>
                  <a:pt x="8983180" y="190829"/>
                </a:lnTo>
                <a:lnTo>
                  <a:pt x="8999875" y="234636"/>
                </a:lnTo>
                <a:lnTo>
                  <a:pt x="9010266" y="281178"/>
                </a:lnTo>
                <a:lnTo>
                  <a:pt x="9013844" y="329945"/>
                </a:lnTo>
                <a:lnTo>
                  <a:pt x="9013844" y="6362992"/>
                </a:lnTo>
                <a:lnTo>
                  <a:pt x="9010266" y="6411742"/>
                </a:lnTo>
                <a:lnTo>
                  <a:pt x="8999875" y="6458272"/>
                </a:lnTo>
                <a:lnTo>
                  <a:pt x="8983180" y="6502070"/>
                </a:lnTo>
                <a:lnTo>
                  <a:pt x="8960691" y="6542626"/>
                </a:lnTo>
                <a:lnTo>
                  <a:pt x="8932919" y="6579430"/>
                </a:lnTo>
                <a:lnTo>
                  <a:pt x="8900373" y="6611972"/>
                </a:lnTo>
                <a:lnTo>
                  <a:pt x="8863564" y="6639741"/>
                </a:lnTo>
                <a:lnTo>
                  <a:pt x="8823001" y="6662228"/>
                </a:lnTo>
                <a:lnTo>
                  <a:pt x="8779196" y="6678922"/>
                </a:lnTo>
                <a:lnTo>
                  <a:pt x="8732658" y="6689312"/>
                </a:lnTo>
                <a:lnTo>
                  <a:pt x="8683898" y="6692889"/>
                </a:lnTo>
                <a:lnTo>
                  <a:pt x="329897" y="6692889"/>
                </a:lnTo>
                <a:lnTo>
                  <a:pt x="281149" y="6689312"/>
                </a:lnTo>
                <a:lnTo>
                  <a:pt x="234621" y="6678922"/>
                </a:lnTo>
                <a:lnTo>
                  <a:pt x="190824" y="6662228"/>
                </a:lnTo>
                <a:lnTo>
                  <a:pt x="150268" y="6639741"/>
                </a:lnTo>
                <a:lnTo>
                  <a:pt x="113464" y="6611972"/>
                </a:lnTo>
                <a:lnTo>
                  <a:pt x="80921" y="6579430"/>
                </a:lnTo>
                <a:lnTo>
                  <a:pt x="53150" y="6542626"/>
                </a:lnTo>
                <a:lnTo>
                  <a:pt x="30662" y="6502070"/>
                </a:lnTo>
                <a:lnTo>
                  <a:pt x="13968" y="6458272"/>
                </a:lnTo>
                <a:lnTo>
                  <a:pt x="3577" y="6411742"/>
                </a:lnTo>
                <a:lnTo>
                  <a:pt x="0" y="6362992"/>
                </a:lnTo>
                <a:lnTo>
                  <a:pt x="0" y="32994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571" y="115183"/>
            <a:ext cx="5498465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206" y="1425570"/>
            <a:ext cx="8109586" cy="435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0981" y="6333707"/>
            <a:ext cx="384175" cy="23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z="1050">
              <a:latin typeface="Wingdings"/>
              <a:cs typeface="Wingding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493" y="624834"/>
            <a:ext cx="38938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20" dirty="0"/>
              <a:t>Syllabus</a:t>
            </a:r>
            <a:r>
              <a:rPr sz="4400" spc="-180" dirty="0"/>
              <a:t> </a:t>
            </a:r>
            <a:r>
              <a:rPr sz="4400" spc="15" dirty="0"/>
              <a:t>(Unit-1)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3114" y="1816794"/>
            <a:ext cx="7749540" cy="36785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13970" algn="just">
              <a:lnSpc>
                <a:spcPct val="99900"/>
              </a:lnSpc>
              <a:spcBef>
                <a:spcPts val="130"/>
              </a:spcBef>
            </a:pPr>
            <a:r>
              <a:rPr sz="2600" spc="-195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ro</a:t>
            </a:r>
            <a:r>
              <a:rPr sz="2600" spc="-75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ion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o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</a:t>
            </a:r>
            <a:r>
              <a:rPr sz="2600" spc="254" dirty="0">
                <a:latin typeface="Times New Roman"/>
                <a:cs typeface="Times New Roman"/>
              </a:rPr>
              <a:t>++</a:t>
            </a:r>
            <a:r>
              <a:rPr sz="2600" spc="114" dirty="0">
                <a:latin typeface="Times New Roman"/>
                <a:cs typeface="Times New Roman"/>
              </a:rPr>
              <a:t>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</a:t>
            </a:r>
            <a:r>
              <a:rPr sz="2600" spc="254" dirty="0">
                <a:latin typeface="Times New Roman"/>
                <a:cs typeface="Times New Roman"/>
              </a:rPr>
              <a:t>+</a:t>
            </a:r>
            <a:r>
              <a:rPr sz="2600" spc="285" dirty="0">
                <a:latin typeface="Times New Roman"/>
                <a:cs typeface="Times New Roman"/>
              </a:rPr>
              <a:t>+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330" dirty="0">
                <a:latin typeface="Times New Roman"/>
                <a:cs typeface="Times New Roman"/>
              </a:rPr>
              <a:t>S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185" dirty="0">
                <a:latin typeface="Times New Roman"/>
                <a:cs typeface="Times New Roman"/>
              </a:rPr>
              <a:t>da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L</a:t>
            </a:r>
            <a:r>
              <a:rPr sz="2600" spc="-204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b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-400" dirty="0">
                <a:latin typeface="Times New Roman"/>
                <a:cs typeface="Times New Roman"/>
              </a:rPr>
              <a:t>y</a:t>
            </a:r>
            <a:r>
              <a:rPr sz="2600" spc="114" dirty="0">
                <a:latin typeface="Times New Roman"/>
                <a:cs typeface="Times New Roman"/>
              </a:rPr>
              <a:t>,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I</a:t>
            </a:r>
            <a:r>
              <a:rPr sz="2600" spc="-130" dirty="0">
                <a:latin typeface="Times New Roman"/>
                <a:cs typeface="Times New Roman"/>
              </a:rPr>
              <a:t>ll</a:t>
            </a:r>
            <a:r>
              <a:rPr sz="2600" spc="-95" dirty="0">
                <a:latin typeface="Times New Roman"/>
                <a:cs typeface="Times New Roman"/>
              </a:rPr>
              <a:t>us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a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204" dirty="0">
                <a:latin typeface="Times New Roman"/>
                <a:cs typeface="Times New Roman"/>
              </a:rPr>
              <a:t>i</a:t>
            </a:r>
            <a:r>
              <a:rPr sz="2600" spc="-250" dirty="0">
                <a:latin typeface="Times New Roman"/>
                <a:cs typeface="Times New Roman"/>
              </a:rPr>
              <a:t>v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3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204" dirty="0">
                <a:latin typeface="Times New Roman"/>
                <a:cs typeface="Times New Roman"/>
              </a:rPr>
              <a:t>m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e  </a:t>
            </a:r>
            <a:r>
              <a:rPr sz="2600" spc="150" dirty="0">
                <a:latin typeface="Times New Roman"/>
                <a:cs typeface="Times New Roman"/>
              </a:rPr>
              <a:t>C++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Programs.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Header</a:t>
            </a:r>
            <a:r>
              <a:rPr sz="2600" spc="42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Files,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Namespaces,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Application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of 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95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j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c</a:t>
            </a:r>
            <a:r>
              <a:rPr sz="2600" spc="4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i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p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55" dirty="0">
                <a:latin typeface="Times New Roman"/>
                <a:cs typeface="Times New Roman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mm</a:t>
            </a:r>
            <a:r>
              <a:rPr sz="2600" spc="-110" dirty="0">
                <a:latin typeface="Times New Roman"/>
                <a:cs typeface="Times New Roman"/>
              </a:rPr>
              <a:t>in</a:t>
            </a:r>
            <a:r>
              <a:rPr sz="2600" spc="-400" dirty="0">
                <a:latin typeface="Times New Roman"/>
                <a:cs typeface="Times New Roman"/>
              </a:rPr>
              <a:t>g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99"/>
              </a:lnSpc>
              <a:spcBef>
                <a:spcPts val="630"/>
              </a:spcBef>
            </a:pPr>
            <a:r>
              <a:rPr sz="2600" spc="-70" dirty="0">
                <a:latin typeface="Times New Roman"/>
                <a:cs typeface="Times New Roman"/>
              </a:rPr>
              <a:t>Object </a:t>
            </a:r>
            <a:r>
              <a:rPr sz="2600" spc="-45" dirty="0">
                <a:latin typeface="Times New Roman"/>
                <a:cs typeface="Times New Roman"/>
              </a:rPr>
              <a:t>Oriented </a:t>
            </a:r>
            <a:r>
              <a:rPr sz="2600" spc="-85" dirty="0">
                <a:latin typeface="Times New Roman"/>
                <a:cs typeface="Times New Roman"/>
              </a:rPr>
              <a:t>Concepts, </a:t>
            </a:r>
            <a:r>
              <a:rPr sz="2600" spc="-95" dirty="0">
                <a:latin typeface="Times New Roman"/>
                <a:cs typeface="Times New Roman"/>
              </a:rPr>
              <a:t>Introduction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00" dirty="0">
                <a:latin typeface="Times New Roman"/>
                <a:cs typeface="Times New Roman"/>
              </a:rPr>
              <a:t>Objects </a:t>
            </a:r>
            <a:r>
              <a:rPr sz="2600" spc="-125" dirty="0">
                <a:latin typeface="Times New Roman"/>
                <a:cs typeface="Times New Roman"/>
              </a:rPr>
              <a:t>and </a:t>
            </a:r>
            <a:r>
              <a:rPr sz="2600" spc="-80" dirty="0">
                <a:latin typeface="Times New Roman"/>
                <a:cs typeface="Times New Roman"/>
              </a:rPr>
              <a:t>Object 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Oriented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Programming,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Encapsulation,</a:t>
            </a:r>
            <a:r>
              <a:rPr sz="2600" spc="-114" dirty="0">
                <a:latin typeface="Times New Roman"/>
                <a:cs typeface="Times New Roman"/>
              </a:rPr>
              <a:t> Polymorphism, 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Overloading, Inheritance, </a:t>
            </a:r>
            <a:r>
              <a:rPr sz="2600" spc="-120" dirty="0">
                <a:latin typeface="Times New Roman"/>
                <a:cs typeface="Times New Roman"/>
              </a:rPr>
              <a:t>Abstract </a:t>
            </a:r>
            <a:r>
              <a:rPr sz="2600" spc="-130" dirty="0">
                <a:latin typeface="Times New Roman"/>
                <a:cs typeface="Times New Roman"/>
              </a:rPr>
              <a:t>Classes, </a:t>
            </a:r>
            <a:r>
              <a:rPr sz="2600" spc="-155" dirty="0">
                <a:latin typeface="Times New Roman"/>
                <a:cs typeface="Times New Roman"/>
              </a:rPr>
              <a:t>Accessifier </a:t>
            </a:r>
            <a:r>
              <a:rPr sz="2600" spc="-35" dirty="0">
                <a:latin typeface="Times New Roman"/>
                <a:cs typeface="Times New Roman"/>
              </a:rPr>
              <a:t>(public/ 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protected/ </a:t>
            </a:r>
            <a:r>
              <a:rPr sz="2600" spc="-75" dirty="0">
                <a:latin typeface="Times New Roman"/>
                <a:cs typeface="Times New Roman"/>
              </a:rPr>
              <a:t>private), </a:t>
            </a:r>
            <a:r>
              <a:rPr sz="2600" spc="-175" dirty="0">
                <a:latin typeface="Times New Roman"/>
                <a:cs typeface="Times New Roman"/>
              </a:rPr>
              <a:t>Class </a:t>
            </a:r>
            <a:r>
              <a:rPr sz="2600" spc="-160" dirty="0">
                <a:latin typeface="Times New Roman"/>
                <a:cs typeface="Times New Roman"/>
              </a:rPr>
              <a:t>Scope </a:t>
            </a:r>
            <a:r>
              <a:rPr sz="2600" spc="-130" dirty="0">
                <a:latin typeface="Times New Roman"/>
                <a:cs typeface="Times New Roman"/>
              </a:rPr>
              <a:t>and </a:t>
            </a:r>
            <a:r>
              <a:rPr sz="2600" spc="-180" dirty="0">
                <a:latin typeface="Times New Roman"/>
                <a:cs typeface="Times New Roman"/>
              </a:rPr>
              <a:t>Accessing </a:t>
            </a:r>
            <a:r>
              <a:rPr sz="2600" spc="-160" dirty="0">
                <a:latin typeface="Times New Roman"/>
                <a:cs typeface="Times New Roman"/>
              </a:rPr>
              <a:t>Class </a:t>
            </a:r>
            <a:r>
              <a:rPr sz="2600" spc="-100" dirty="0">
                <a:latin typeface="Times New Roman"/>
                <a:cs typeface="Times New Roman"/>
              </a:rPr>
              <a:t>Members, </a:t>
            </a:r>
            <a:r>
              <a:rPr sz="2600" spc="-95" dirty="0">
                <a:latin typeface="Times New Roman"/>
                <a:cs typeface="Times New Roman"/>
              </a:rPr>
              <a:t> Controlling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Access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Function,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Constant,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Class</a:t>
            </a:r>
            <a:r>
              <a:rPr sz="2600" spc="3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Member, 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330" dirty="0">
                <a:latin typeface="Times New Roman"/>
                <a:cs typeface="Times New Roman"/>
              </a:rPr>
              <a:t>S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ure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nd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606" y="6333707"/>
            <a:ext cx="262255" cy="231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6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5"/>
                </a:spcBef>
              </a:pPr>
              <a:t>1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1" y="649219"/>
            <a:ext cx="66732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General</a:t>
            </a:r>
            <a:r>
              <a:rPr spc="30" dirty="0"/>
              <a:t> </a:t>
            </a:r>
            <a:r>
              <a:rPr spc="-90" dirty="0"/>
              <a:t>form</a:t>
            </a:r>
            <a:r>
              <a:rPr spc="35" dirty="0"/>
              <a:t> </a:t>
            </a:r>
            <a:r>
              <a:rPr spc="-30" dirty="0"/>
              <a:t>of</a:t>
            </a:r>
            <a:r>
              <a:rPr spc="-20" dirty="0"/>
              <a:t> </a:t>
            </a:r>
            <a:r>
              <a:rPr spc="-35" dirty="0"/>
              <a:t>a</a:t>
            </a:r>
            <a:r>
              <a:rPr spc="-20" dirty="0"/>
              <a:t> </a:t>
            </a:r>
            <a:r>
              <a:rPr spc="20" dirty="0"/>
              <a:t>C++</a:t>
            </a:r>
            <a:r>
              <a:rPr spc="30" dirty="0"/>
              <a:t> </a:t>
            </a:r>
            <a:r>
              <a:rPr spc="-7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1" y="1505061"/>
            <a:ext cx="3733165" cy="4557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2715">
              <a:lnSpc>
                <a:spcPct val="120700"/>
              </a:lnSpc>
              <a:spcBef>
                <a:spcPts val="95"/>
              </a:spcBef>
            </a:pPr>
            <a:r>
              <a:rPr sz="2750" b="1" spc="720" dirty="0">
                <a:solidFill>
                  <a:srgbClr val="329865"/>
                </a:solidFill>
                <a:latin typeface="Times New Roman"/>
                <a:cs typeface="Times New Roman"/>
              </a:rPr>
              <a:t>//</a:t>
            </a:r>
            <a:r>
              <a:rPr sz="2750" b="1" spc="-80" dirty="0">
                <a:solidFill>
                  <a:srgbClr val="329865"/>
                </a:solidFill>
                <a:latin typeface="Times New Roman"/>
                <a:cs typeface="Times New Roman"/>
              </a:rPr>
              <a:t> </a:t>
            </a:r>
            <a:r>
              <a:rPr sz="2750" b="1" spc="-45" dirty="0">
                <a:solidFill>
                  <a:srgbClr val="329865"/>
                </a:solidFill>
                <a:latin typeface="Times New Roman"/>
                <a:cs typeface="Times New Roman"/>
              </a:rPr>
              <a:t>Program</a:t>
            </a:r>
            <a:r>
              <a:rPr sz="2750" b="1" spc="-10" dirty="0">
                <a:solidFill>
                  <a:srgbClr val="329865"/>
                </a:solidFill>
                <a:latin typeface="Times New Roman"/>
                <a:cs typeface="Times New Roman"/>
              </a:rPr>
              <a:t> </a:t>
            </a:r>
            <a:r>
              <a:rPr sz="2750" b="1" spc="40" dirty="0">
                <a:solidFill>
                  <a:srgbClr val="329865"/>
                </a:solidFill>
                <a:latin typeface="Times New Roman"/>
                <a:cs typeface="Times New Roman"/>
              </a:rPr>
              <a:t>description </a:t>
            </a:r>
            <a:r>
              <a:rPr sz="2750" b="1" spc="-675" dirty="0">
                <a:solidFill>
                  <a:srgbClr val="329865"/>
                </a:solidFill>
                <a:latin typeface="Times New Roman"/>
                <a:cs typeface="Times New Roman"/>
              </a:rPr>
              <a:t> </a:t>
            </a:r>
            <a:r>
              <a:rPr sz="2750" b="1" spc="105" dirty="0">
                <a:latin typeface="Times New Roman"/>
                <a:cs typeface="Times New Roman"/>
              </a:rPr>
              <a:t>#include</a:t>
            </a:r>
            <a:r>
              <a:rPr sz="2750" b="1" spc="-5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directives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b="1" spc="45" dirty="0">
                <a:latin typeface="Times New Roman"/>
                <a:cs typeface="Times New Roman"/>
              </a:rPr>
              <a:t>int</a:t>
            </a:r>
            <a:r>
              <a:rPr sz="2750" b="1" spc="-105" dirty="0">
                <a:latin typeface="Times New Roman"/>
                <a:cs typeface="Times New Roman"/>
              </a:rPr>
              <a:t> </a:t>
            </a:r>
            <a:r>
              <a:rPr sz="2750" b="1" spc="30" dirty="0">
                <a:latin typeface="Times New Roman"/>
                <a:cs typeface="Times New Roman"/>
              </a:rPr>
              <a:t>main()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750" b="1" spc="10" dirty="0">
                <a:latin typeface="Times New Roman"/>
                <a:cs typeface="Times New Roman"/>
              </a:rPr>
              <a:t>{</a:t>
            </a:r>
            <a:endParaRPr sz="2750">
              <a:latin typeface="Times New Roman"/>
              <a:cs typeface="Times New Roman"/>
            </a:endParaRPr>
          </a:p>
          <a:p>
            <a:pPr marL="412750" marR="5080" algn="just">
              <a:lnSpc>
                <a:spcPct val="120600"/>
              </a:lnSpc>
            </a:pPr>
            <a:r>
              <a:rPr sz="2750" b="1" spc="25" dirty="0">
                <a:latin typeface="Times New Roman"/>
                <a:cs typeface="Times New Roman"/>
              </a:rPr>
              <a:t>constant </a:t>
            </a:r>
            <a:r>
              <a:rPr sz="2750" b="1" spc="10" dirty="0">
                <a:latin typeface="Times New Roman"/>
                <a:cs typeface="Times New Roman"/>
              </a:rPr>
              <a:t>declarations </a:t>
            </a:r>
            <a:r>
              <a:rPr sz="2750" b="1" spc="-675" dirty="0">
                <a:latin typeface="Times New Roman"/>
                <a:cs typeface="Times New Roman"/>
              </a:rPr>
              <a:t> </a:t>
            </a:r>
            <a:r>
              <a:rPr sz="2750" b="1" spc="-35" dirty="0">
                <a:latin typeface="Times New Roman"/>
                <a:cs typeface="Times New Roman"/>
              </a:rPr>
              <a:t>variable </a:t>
            </a:r>
            <a:r>
              <a:rPr sz="2750" b="1" spc="10" dirty="0">
                <a:latin typeface="Times New Roman"/>
                <a:cs typeface="Times New Roman"/>
              </a:rPr>
              <a:t>declarations </a:t>
            </a:r>
            <a:r>
              <a:rPr sz="2750" b="1" spc="15" dirty="0">
                <a:latin typeface="Times New Roman"/>
                <a:cs typeface="Times New Roman"/>
              </a:rPr>
              <a:t> executable </a:t>
            </a:r>
            <a:r>
              <a:rPr sz="2750" b="1" spc="5" dirty="0">
                <a:latin typeface="Times New Roman"/>
                <a:cs typeface="Times New Roman"/>
              </a:rPr>
              <a:t>statements </a:t>
            </a:r>
            <a:r>
              <a:rPr sz="2750" b="1" spc="-6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return</a:t>
            </a:r>
            <a:r>
              <a:rPr sz="2750" b="1" spc="-15" dirty="0">
                <a:latin typeface="Times New Roman"/>
                <a:cs typeface="Times New Roman"/>
              </a:rPr>
              <a:t> </a:t>
            </a:r>
            <a:r>
              <a:rPr sz="2750" b="1" spc="-150" dirty="0">
                <a:latin typeface="Times New Roman"/>
                <a:cs typeface="Times New Roman"/>
              </a:rPr>
              <a:t>0;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750" b="1" spc="10" dirty="0">
                <a:latin typeface="Times New Roman"/>
                <a:cs typeface="Times New Roman"/>
              </a:rPr>
              <a:t>}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10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39624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C++</a:t>
            </a:r>
            <a:r>
              <a:rPr dirty="0"/>
              <a:t> </a:t>
            </a:r>
            <a:r>
              <a:rPr spc="-15" dirty="0"/>
              <a:t>Character</a:t>
            </a:r>
            <a:r>
              <a:rPr spc="-20" dirty="0"/>
              <a:t> </a:t>
            </a:r>
            <a:r>
              <a:rPr spc="-10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435095"/>
            <a:ext cx="7646034" cy="21621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8925" marR="14604" indent="-276860">
              <a:lnSpc>
                <a:spcPts val="3080"/>
              </a:lnSpc>
              <a:spcBef>
                <a:spcPts val="26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  <a:tab pos="622300" algn="l"/>
                <a:tab pos="3120390" algn="l"/>
                <a:tab pos="4417695" algn="l"/>
              </a:tabLst>
            </a:pPr>
            <a:r>
              <a:rPr sz="2600" spc="-315" dirty="0">
                <a:latin typeface="Times New Roman"/>
                <a:cs typeface="Times New Roman"/>
              </a:rPr>
              <a:t>A	</a:t>
            </a:r>
            <a:r>
              <a:rPr sz="2600" spc="150" dirty="0">
                <a:latin typeface="Times New Roman"/>
                <a:cs typeface="Times New Roman"/>
              </a:rPr>
              <a:t>C++</a:t>
            </a:r>
            <a:r>
              <a:rPr sz="2600" spc="30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program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is</a:t>
            </a:r>
            <a:r>
              <a:rPr sz="2600" spc="33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	</a:t>
            </a:r>
            <a:r>
              <a:rPr sz="2600" spc="-110" dirty="0">
                <a:latin typeface="Times New Roman"/>
                <a:cs typeface="Times New Roman"/>
              </a:rPr>
              <a:t>collection	</a:t>
            </a:r>
            <a:r>
              <a:rPr sz="2600" spc="-145" dirty="0">
                <a:latin typeface="Times New Roman"/>
                <a:cs typeface="Times New Roman"/>
              </a:rPr>
              <a:t>of</a:t>
            </a:r>
            <a:r>
              <a:rPr sz="2600" spc="31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number</a:t>
            </a:r>
            <a:r>
              <a:rPr sz="2600" spc="31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of</a:t>
            </a:r>
            <a:r>
              <a:rPr sz="2600" spc="31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instructions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w</a:t>
            </a:r>
            <a:r>
              <a:rPr sz="2600" spc="105" dirty="0">
                <a:latin typeface="Times New Roman"/>
                <a:cs typeface="Times New Roman"/>
              </a:rPr>
              <a:t>r</a:t>
            </a:r>
            <a:r>
              <a:rPr sz="2600" spc="-4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ning</a:t>
            </a:r>
            <a:r>
              <a:rPr sz="2600" spc="-114" dirty="0">
                <a:latin typeface="Times New Roman"/>
                <a:cs typeface="Times New Roman"/>
              </a:rPr>
              <a:t>f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95" dirty="0">
                <a:latin typeface="Times New Roman"/>
                <a:cs typeface="Times New Roman"/>
              </a:rPr>
              <a:t>l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ord</a:t>
            </a:r>
            <a:r>
              <a:rPr sz="2600" spc="-85" dirty="0">
                <a:latin typeface="Times New Roman"/>
                <a:cs typeface="Times New Roman"/>
              </a:rPr>
              <a:t>e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8925" marR="5080" indent="-276860">
              <a:lnSpc>
                <a:spcPct val="101099"/>
              </a:lnSpc>
              <a:spcBef>
                <a:spcPts val="50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  <a:tab pos="1414145" algn="l"/>
                <a:tab pos="2977515" algn="l"/>
                <a:tab pos="3502025" algn="l"/>
                <a:tab pos="4293870" algn="l"/>
                <a:tab pos="4741545" algn="l"/>
                <a:tab pos="5132705" algn="l"/>
                <a:tab pos="6505575" algn="l"/>
              </a:tabLst>
            </a:pPr>
            <a:r>
              <a:rPr sz="2600" spc="-114" dirty="0">
                <a:latin typeface="Times New Roman"/>
                <a:cs typeface="Times New Roman"/>
              </a:rPr>
              <a:t>Fu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114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0" dirty="0">
                <a:latin typeface="Times New Roman"/>
                <a:cs typeface="Times New Roman"/>
              </a:rPr>
              <a:t>ins</a:t>
            </a:r>
            <a:r>
              <a:rPr sz="2600" spc="-85" dirty="0">
                <a:latin typeface="Times New Roman"/>
                <a:cs typeface="Times New Roman"/>
              </a:rPr>
              <a:t>t</a:t>
            </a:r>
            <a:r>
              <a:rPr sz="2600" spc="10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ions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25" dirty="0">
                <a:latin typeface="Times New Roman"/>
                <a:cs typeface="Times New Roman"/>
              </a:rPr>
              <a:t>m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de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0" dirty="0">
                <a:latin typeface="Times New Roman"/>
                <a:cs typeface="Times New Roman"/>
              </a:rPr>
              <a:t>k</a:t>
            </a:r>
            <a:r>
              <a:rPr sz="2600" spc="-180" dirty="0">
                <a:latin typeface="Times New Roman"/>
                <a:cs typeface="Times New Roman"/>
              </a:rPr>
              <a:t>ey</a:t>
            </a:r>
            <a:r>
              <a:rPr sz="2600" spc="-229" dirty="0">
                <a:latin typeface="Times New Roman"/>
                <a:cs typeface="Times New Roman"/>
              </a:rPr>
              <a:t>w</a:t>
            </a:r>
            <a:r>
              <a:rPr sz="2600" spc="-50" dirty="0">
                <a:latin typeface="Times New Roman"/>
                <a:cs typeface="Times New Roman"/>
              </a:rPr>
              <a:t>ords,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0" dirty="0">
                <a:latin typeface="Times New Roman"/>
                <a:cs typeface="Times New Roman"/>
              </a:rPr>
              <a:t>v</a:t>
            </a:r>
            <a:r>
              <a:rPr sz="2600" spc="-254" dirty="0">
                <a:latin typeface="Times New Roman"/>
                <a:cs typeface="Times New Roman"/>
              </a:rPr>
              <a:t>a</a:t>
            </a:r>
            <a:r>
              <a:rPr sz="2600" spc="10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s,  </a:t>
            </a:r>
            <a:r>
              <a:rPr sz="2600" spc="-130" dirty="0">
                <a:latin typeface="Times New Roman"/>
                <a:cs typeface="Times New Roman"/>
              </a:rPr>
              <a:t>fun</a:t>
            </a:r>
            <a:r>
              <a:rPr sz="2600" spc="-175" dirty="0">
                <a:latin typeface="Times New Roman"/>
                <a:cs typeface="Times New Roman"/>
              </a:rPr>
              <a:t>c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ions,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95" dirty="0">
                <a:latin typeface="Times New Roman"/>
                <a:cs typeface="Times New Roman"/>
              </a:rPr>
              <a:t>b</a:t>
            </a:r>
            <a:r>
              <a:rPr sz="2600" spc="-85" dirty="0">
                <a:latin typeface="Times New Roman"/>
                <a:cs typeface="Times New Roman"/>
              </a:rPr>
              <a:t>j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et</a:t>
            </a:r>
            <a:r>
              <a:rPr sz="2600" spc="-114" dirty="0">
                <a:latin typeface="Times New Roman"/>
                <a:cs typeface="Times New Roman"/>
              </a:rPr>
              <a:t>c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6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75" dirty="0">
                <a:latin typeface="Times New Roman"/>
                <a:cs typeface="Times New Roman"/>
              </a:rPr>
              <a:t>All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these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uses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C++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character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set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shown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below: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054" y="3733800"/>
            <a:ext cx="7265034" cy="2933700"/>
            <a:chOff x="146054" y="3733800"/>
            <a:chExt cx="7265034" cy="2933700"/>
          </a:xfrm>
        </p:grpSpPr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226" y="3733800"/>
              <a:ext cx="6245601" cy="28246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11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30562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Tokens</a:t>
            </a:r>
            <a:r>
              <a:rPr spc="-165" dirty="0"/>
              <a:t> </a:t>
            </a:r>
            <a:r>
              <a:rPr spc="-20" dirty="0"/>
              <a:t>in</a:t>
            </a:r>
            <a:r>
              <a:rPr spc="35" dirty="0"/>
              <a:t> </a:t>
            </a:r>
            <a:r>
              <a:rPr spc="15" dirty="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368547"/>
            <a:ext cx="6570345" cy="96011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65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45" dirty="0">
                <a:latin typeface="Times New Roman"/>
                <a:cs typeface="Times New Roman"/>
              </a:rPr>
              <a:t>Smallest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individual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unit </a:t>
            </a:r>
            <a:r>
              <a:rPr sz="2600" spc="-11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program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called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Token.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6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90" dirty="0">
                <a:latin typeface="Times New Roman"/>
                <a:cs typeface="Times New Roman"/>
              </a:rPr>
              <a:t>C</a:t>
            </a:r>
            <a:r>
              <a:rPr sz="2600" spc="254" dirty="0">
                <a:latin typeface="Times New Roman"/>
                <a:cs typeface="Times New Roman"/>
              </a:rPr>
              <a:t>+</a:t>
            </a:r>
            <a:r>
              <a:rPr sz="2600" spc="285" dirty="0">
                <a:latin typeface="Times New Roman"/>
                <a:cs typeface="Times New Roman"/>
              </a:rPr>
              <a:t>+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65" dirty="0">
                <a:latin typeface="Times New Roman"/>
                <a:cs typeface="Times New Roman"/>
              </a:rPr>
              <a:t>f</a:t>
            </a:r>
            <a:r>
              <a:rPr sz="2600" spc="-150" dirty="0">
                <a:latin typeface="Times New Roman"/>
                <a:cs typeface="Times New Roman"/>
              </a:rPr>
              <a:t>i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6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80" dirty="0">
                <a:latin typeface="Times New Roman"/>
                <a:cs typeface="Times New Roman"/>
              </a:rPr>
              <a:t>y</a:t>
            </a:r>
            <a:r>
              <a:rPr sz="2600" spc="-100" dirty="0">
                <a:latin typeface="Times New Roman"/>
                <a:cs typeface="Times New Roman"/>
              </a:rPr>
              <a:t>p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of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o</a:t>
            </a:r>
            <a:r>
              <a:rPr sz="2600" spc="-254" dirty="0">
                <a:latin typeface="Times New Roman"/>
                <a:cs typeface="Times New Roman"/>
              </a:rPr>
              <a:t>k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45" dirty="0">
                <a:latin typeface="Times New Roman"/>
                <a:cs typeface="Times New Roman"/>
              </a:rPr>
              <a:t>ns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054" y="2642454"/>
            <a:ext cx="7065645" cy="4025265"/>
            <a:chOff x="146054" y="2642454"/>
            <a:chExt cx="7065645" cy="4025265"/>
          </a:xfrm>
        </p:grpSpPr>
        <p:sp>
          <p:nvSpPr>
            <p:cNvPr id="5" name="object 5"/>
            <p:cNvSpPr/>
            <p:nvPr/>
          </p:nvSpPr>
          <p:spPr>
            <a:xfrm>
              <a:off x="146054" y="62102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3639" y="2642454"/>
              <a:ext cx="5958057" cy="342643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12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693" y="267583"/>
            <a:ext cx="30702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C++</a:t>
            </a:r>
            <a:r>
              <a:rPr spc="-35" dirty="0"/>
              <a:t> </a:t>
            </a:r>
            <a:r>
              <a:rPr spc="-50" dirty="0"/>
              <a:t>Keywords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71" y="1047809"/>
            <a:ext cx="6586855" cy="13608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75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175" dirty="0">
                <a:latin typeface="Times New Roman"/>
                <a:cs typeface="Times New Roman"/>
              </a:rPr>
              <a:t>Each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keyword </a:t>
            </a:r>
            <a:r>
              <a:rPr sz="2400" spc="-170" dirty="0">
                <a:latin typeface="Times New Roman"/>
                <a:cs typeface="Times New Roman"/>
              </a:rPr>
              <a:t>has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predefined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purpose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5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150" dirty="0">
                <a:latin typeface="Times New Roman"/>
                <a:cs typeface="Times New Roman"/>
              </a:rPr>
              <a:t>Keywords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cannot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be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used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as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variable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and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constant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names.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7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85" dirty="0">
                <a:latin typeface="Times New Roman"/>
                <a:cs typeface="Times New Roman"/>
              </a:rPr>
              <a:t>There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r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6</a:t>
            </a:r>
            <a:r>
              <a:rPr sz="2400" spc="-100" dirty="0">
                <a:latin typeface="Times New Roman"/>
                <a:cs typeface="Times New Roman"/>
              </a:rPr>
              <a:t>3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ke</a:t>
            </a:r>
            <a:r>
              <a:rPr sz="2400" spc="-185" dirty="0">
                <a:latin typeface="Times New Roman"/>
                <a:cs typeface="Times New Roman"/>
              </a:rPr>
              <a:t>y</a:t>
            </a:r>
            <a:r>
              <a:rPr sz="2400" spc="-240" dirty="0">
                <a:latin typeface="Times New Roman"/>
                <a:cs typeface="Times New Roman"/>
              </a:rPr>
              <a:t>w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35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d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</a:t>
            </a:r>
            <a:r>
              <a:rPr sz="2400" spc="220" dirty="0">
                <a:latin typeface="Times New Roman"/>
                <a:cs typeface="Times New Roman"/>
              </a:rPr>
              <a:t>+</a:t>
            </a:r>
            <a:r>
              <a:rPr sz="2400" spc="245" dirty="0">
                <a:latin typeface="Times New Roman"/>
                <a:cs typeface="Times New Roman"/>
              </a:rPr>
              <a:t>+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ll</a:t>
            </a:r>
            <a:r>
              <a:rPr sz="2400" spc="-155" dirty="0">
                <a:latin typeface="Times New Roman"/>
                <a:cs typeface="Times New Roman"/>
              </a:rPr>
              <a:t>o</a:t>
            </a:r>
            <a:r>
              <a:rPr sz="2400" spc="-160" dirty="0">
                <a:latin typeface="Times New Roman"/>
                <a:cs typeface="Times New Roman"/>
              </a:rPr>
              <a:t>w</a:t>
            </a:r>
            <a:r>
              <a:rPr sz="2400" spc="-75" dirty="0">
                <a:latin typeface="Times New Roman"/>
                <a:cs typeface="Times New Roman"/>
              </a:rPr>
              <a:t>s: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054" y="2462150"/>
            <a:ext cx="8368665" cy="4205605"/>
            <a:chOff x="146054" y="2462150"/>
            <a:chExt cx="8368665" cy="4205605"/>
          </a:xfrm>
        </p:grpSpPr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410" y="2462150"/>
              <a:ext cx="7881154" cy="41902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13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1" y="191383"/>
            <a:ext cx="31711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C++</a:t>
            </a:r>
            <a:r>
              <a:rPr spc="-35" dirty="0"/>
              <a:t> </a:t>
            </a:r>
            <a:r>
              <a:rPr spc="-20" dirty="0"/>
              <a:t>identifiers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543" y="1034728"/>
            <a:ext cx="7665720" cy="375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241300" algn="l"/>
              </a:tabLst>
            </a:pPr>
            <a:r>
              <a:rPr sz="2400" spc="-210" dirty="0">
                <a:latin typeface="Times New Roman"/>
                <a:cs typeface="Times New Roman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identifier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name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variable,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constant,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function,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30"/>
              </a:lnSpc>
              <a:spcBef>
                <a:spcPts val="34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241300" algn="l"/>
              </a:tabLst>
            </a:pPr>
            <a:r>
              <a:rPr sz="2400" spc="-85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consists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of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letter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followed </a:t>
            </a:r>
            <a:r>
              <a:rPr sz="2400" spc="-215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any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sequence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letters,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digits,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underscores.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241300" algn="l"/>
              </a:tabLst>
            </a:pPr>
            <a:r>
              <a:rPr sz="2400" spc="-16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u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40" dirty="0">
                <a:latin typeface="Times New Roman"/>
                <a:cs typeface="Times New Roman"/>
              </a:rPr>
              <a:t>es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w</a:t>
            </a:r>
            <a:r>
              <a:rPr sz="2400" spc="90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35" dirty="0">
                <a:latin typeface="Times New Roman"/>
                <a:cs typeface="Times New Roman"/>
              </a:rPr>
              <a:t>e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s:</a:t>
            </a:r>
            <a:endParaRPr sz="2400">
              <a:latin typeface="Times New Roman"/>
              <a:cs typeface="Times New Roman"/>
            </a:endParaRPr>
          </a:p>
          <a:p>
            <a:pPr marL="508000" lvl="1" indent="-229235">
              <a:lnSpc>
                <a:spcPct val="100000"/>
              </a:lnSpc>
              <a:spcBef>
                <a:spcPts val="225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508634" algn="l"/>
              </a:tabLst>
            </a:pPr>
            <a:r>
              <a:rPr sz="2000" spc="-80" dirty="0">
                <a:latin typeface="Times New Roman"/>
                <a:cs typeface="Times New Roman"/>
              </a:rPr>
              <a:t>First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letter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must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be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an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alphabet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or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underscore.</a:t>
            </a:r>
            <a:endParaRPr sz="2000">
              <a:latin typeface="Times New Roman"/>
              <a:cs typeface="Times New Roman"/>
            </a:endParaRPr>
          </a:p>
          <a:p>
            <a:pPr marL="508000" marR="576580" lvl="1" indent="-229235">
              <a:lnSpc>
                <a:spcPts val="2180"/>
              </a:lnSpc>
              <a:spcBef>
                <a:spcPts val="409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508634" algn="l"/>
              </a:tabLst>
            </a:pPr>
            <a:r>
              <a:rPr sz="2000" spc="-105" dirty="0">
                <a:latin typeface="Times New Roman"/>
                <a:cs typeface="Times New Roman"/>
              </a:rPr>
              <a:t>From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second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character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onwards,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any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combination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digits,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alphabets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und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spc="35" dirty="0">
                <a:latin typeface="Times New Roman"/>
                <a:cs typeface="Times New Roman"/>
              </a:rPr>
              <a:t>r</a:t>
            </a:r>
            <a:r>
              <a:rPr sz="2000" spc="-180" dirty="0">
                <a:latin typeface="Times New Roman"/>
                <a:cs typeface="Times New Roman"/>
              </a:rPr>
              <a:t>s</a:t>
            </a:r>
            <a:r>
              <a:rPr sz="2000" spc="-140" dirty="0">
                <a:latin typeface="Times New Roman"/>
                <a:cs typeface="Times New Roman"/>
              </a:rPr>
              <a:t>c</a:t>
            </a:r>
            <a:r>
              <a:rPr sz="2000" spc="-105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05" dirty="0">
                <a:latin typeface="Times New Roman"/>
                <a:cs typeface="Times New Roman"/>
              </a:rPr>
              <a:t>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65" dirty="0">
                <a:latin typeface="Times New Roman"/>
                <a:cs typeface="Times New Roman"/>
              </a:rPr>
              <a:t>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ll</a:t>
            </a:r>
            <a:r>
              <a:rPr sz="2000" spc="-180" dirty="0">
                <a:latin typeface="Times New Roman"/>
                <a:cs typeface="Times New Roman"/>
              </a:rPr>
              <a:t>o</a:t>
            </a:r>
            <a:r>
              <a:rPr sz="2000" spc="-175" dirty="0">
                <a:latin typeface="Times New Roman"/>
                <a:cs typeface="Times New Roman"/>
              </a:rPr>
              <a:t>w</a:t>
            </a:r>
            <a:r>
              <a:rPr sz="2000" spc="-65" dirty="0">
                <a:latin typeface="Times New Roman"/>
                <a:cs typeface="Times New Roman"/>
              </a:rPr>
              <a:t>e</a:t>
            </a:r>
            <a:r>
              <a:rPr sz="2000" spc="-105" dirty="0">
                <a:latin typeface="Times New Roman"/>
                <a:cs typeface="Times New Roman"/>
              </a:rPr>
              <a:t>d</a:t>
            </a:r>
            <a:r>
              <a:rPr sz="2000" spc="9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508000" lvl="1" indent="-229235">
              <a:lnSpc>
                <a:spcPct val="100000"/>
              </a:lnSpc>
              <a:spcBef>
                <a:spcPts val="114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508634" algn="l"/>
              </a:tabLst>
            </a:pPr>
            <a:r>
              <a:rPr sz="2000" spc="-85" dirty="0">
                <a:latin typeface="Times New Roman"/>
                <a:cs typeface="Times New Roman"/>
              </a:rPr>
              <a:t>No </a:t>
            </a:r>
            <a:r>
              <a:rPr sz="2000" spc="-40" dirty="0">
                <a:latin typeface="Times New Roman"/>
                <a:cs typeface="Times New Roman"/>
              </a:rPr>
              <a:t>other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symbol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except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digits,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alphabets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or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underscores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is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allowed.</a:t>
            </a:r>
            <a:endParaRPr sz="2000">
              <a:latin typeface="Times New Roman"/>
              <a:cs typeface="Times New Roman"/>
            </a:endParaRPr>
          </a:p>
          <a:p>
            <a:pPr marL="508000" lvl="1" indent="-229235">
              <a:lnSpc>
                <a:spcPct val="100000"/>
              </a:lnSpc>
              <a:spcBef>
                <a:spcPts val="155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508634" algn="l"/>
              </a:tabLst>
            </a:pPr>
            <a:r>
              <a:rPr sz="2000" spc="-250" dirty="0">
                <a:latin typeface="Times New Roman"/>
                <a:cs typeface="Times New Roman"/>
              </a:rPr>
              <a:t>K</a:t>
            </a:r>
            <a:r>
              <a:rPr sz="2000" spc="-105" dirty="0">
                <a:latin typeface="Times New Roman"/>
                <a:cs typeface="Times New Roman"/>
              </a:rPr>
              <a:t>e</a:t>
            </a:r>
            <a:r>
              <a:rPr sz="2000" spc="-140" dirty="0">
                <a:latin typeface="Times New Roman"/>
                <a:cs typeface="Times New Roman"/>
              </a:rPr>
              <a:t>y</a:t>
            </a:r>
            <a:r>
              <a:rPr sz="2000" spc="-175" dirty="0">
                <a:latin typeface="Times New Roman"/>
                <a:cs typeface="Times New Roman"/>
              </a:rPr>
              <a:t>w</a:t>
            </a:r>
            <a:r>
              <a:rPr sz="2000" spc="-105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05" dirty="0">
                <a:latin typeface="Times New Roman"/>
                <a:cs typeface="Times New Roman"/>
              </a:rPr>
              <a:t>d</a:t>
            </a:r>
            <a:r>
              <a:rPr sz="2000" spc="-145" dirty="0">
                <a:latin typeface="Times New Roman"/>
                <a:cs typeface="Times New Roman"/>
              </a:rPr>
              <a:t>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c</a:t>
            </a:r>
            <a:r>
              <a:rPr sz="2000" spc="-145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nno</a:t>
            </a:r>
            <a:r>
              <a:rPr sz="2000" spc="35" dirty="0">
                <a:latin typeface="Times New Roman"/>
                <a:cs typeface="Times New Roman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b</a:t>
            </a:r>
            <a:r>
              <a:rPr sz="2000" spc="-65" dirty="0">
                <a:latin typeface="Times New Roman"/>
                <a:cs typeface="Times New Roman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u</a:t>
            </a:r>
            <a:r>
              <a:rPr sz="2000" spc="-180" dirty="0">
                <a:latin typeface="Times New Roman"/>
                <a:cs typeface="Times New Roman"/>
              </a:rPr>
              <a:t>s</a:t>
            </a:r>
            <a:r>
              <a:rPr sz="2000" spc="-70" dirty="0">
                <a:latin typeface="Times New Roman"/>
                <a:cs typeface="Times New Roman"/>
              </a:rPr>
              <a:t>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as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i</a:t>
            </a:r>
            <a:r>
              <a:rPr sz="2000" spc="-105" dirty="0">
                <a:latin typeface="Times New Roman"/>
                <a:cs typeface="Times New Roman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e</a:t>
            </a:r>
            <a:r>
              <a:rPr sz="2000" spc="-105" dirty="0">
                <a:latin typeface="Times New Roman"/>
                <a:cs typeface="Times New Roman"/>
              </a:rPr>
              <a:t>n</a:t>
            </a:r>
            <a:r>
              <a:rPr sz="2000" spc="40" dirty="0">
                <a:latin typeface="Times New Roman"/>
                <a:cs typeface="Times New Roman"/>
              </a:rPr>
              <a:t>t</a:t>
            </a:r>
            <a:r>
              <a:rPr sz="2000" spc="-110" dirty="0">
                <a:latin typeface="Times New Roman"/>
                <a:cs typeface="Times New Roman"/>
              </a:rPr>
              <a:t>i</a:t>
            </a:r>
            <a:r>
              <a:rPr sz="2000" spc="-130" dirty="0">
                <a:latin typeface="Times New Roman"/>
                <a:cs typeface="Times New Roman"/>
              </a:rPr>
              <a:t>f</a:t>
            </a:r>
            <a:r>
              <a:rPr sz="2000" spc="-125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spc="35" dirty="0">
                <a:latin typeface="Times New Roman"/>
                <a:cs typeface="Times New Roman"/>
              </a:rPr>
              <a:t>r</a:t>
            </a:r>
            <a:r>
              <a:rPr sz="2000" spc="-254" dirty="0">
                <a:latin typeface="Times New Roman"/>
                <a:cs typeface="Times New Roman"/>
              </a:rPr>
              <a:t>s</a:t>
            </a:r>
            <a:r>
              <a:rPr sz="2000" spc="9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508000" lvl="1" indent="-229235">
              <a:lnSpc>
                <a:spcPct val="100000"/>
              </a:lnSpc>
              <a:spcBef>
                <a:spcPts val="155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508634" algn="l"/>
              </a:tabLst>
            </a:pPr>
            <a:r>
              <a:rPr sz="2000" spc="-130" dirty="0">
                <a:latin typeface="Times New Roman"/>
                <a:cs typeface="Times New Roman"/>
              </a:rPr>
              <a:t>Maximum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length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identifier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depends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upon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compiler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241300" algn="l"/>
              </a:tabLst>
            </a:pPr>
            <a:r>
              <a:rPr sz="2400" spc="-120" dirty="0">
                <a:latin typeface="Times New Roman"/>
                <a:cs typeface="Times New Roman"/>
              </a:rPr>
              <a:t>Examples: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054" y="4876800"/>
            <a:ext cx="7437120" cy="1797050"/>
            <a:chOff x="146054" y="4876800"/>
            <a:chExt cx="7437120" cy="1797050"/>
          </a:xfrm>
        </p:grpSpPr>
        <p:sp>
          <p:nvSpPr>
            <p:cNvPr id="5" name="object 5"/>
            <p:cNvSpPr/>
            <p:nvPr/>
          </p:nvSpPr>
          <p:spPr>
            <a:xfrm>
              <a:off x="146054" y="62102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99" y="4876800"/>
              <a:ext cx="6287176" cy="179704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14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19665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435095"/>
            <a:ext cx="7637145" cy="30492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8925" marR="5080" indent="-276860">
              <a:lnSpc>
                <a:spcPts val="3080"/>
              </a:lnSpc>
              <a:spcBef>
                <a:spcPts val="26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  <a:tab pos="889635" algn="l"/>
              </a:tabLst>
            </a:pPr>
            <a:r>
              <a:rPr sz="2600" spc="-75" dirty="0">
                <a:latin typeface="Times New Roman"/>
                <a:cs typeface="Times New Roman"/>
              </a:rPr>
              <a:t>It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is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named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location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in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memory</a:t>
            </a:r>
            <a:r>
              <a:rPr sz="2600" spc="12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that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is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used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hold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value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that	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modified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program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by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instruction.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3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75" dirty="0">
                <a:latin typeface="Times New Roman"/>
                <a:cs typeface="Times New Roman"/>
              </a:rPr>
              <a:t>All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declared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before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they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used.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3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55" dirty="0">
                <a:latin typeface="Times New Roman"/>
                <a:cs typeface="Times New Roman"/>
              </a:rPr>
              <a:t>G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ra</a:t>
            </a:r>
            <a:r>
              <a:rPr sz="2600" spc="-95" dirty="0">
                <a:latin typeface="Times New Roman"/>
                <a:cs typeface="Times New Roman"/>
              </a:rPr>
              <a:t>l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fo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m</a:t>
            </a:r>
            <a:r>
              <a:rPr sz="2600" spc="4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65150">
              <a:lnSpc>
                <a:spcPct val="100000"/>
              </a:lnSpc>
              <a:spcBef>
                <a:spcPts val="385"/>
              </a:spcBef>
            </a:pP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225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p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v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e_</a:t>
            </a:r>
            <a:r>
              <a:rPr sz="2400" spc="-45" dirty="0">
                <a:latin typeface="Times New Roman"/>
                <a:cs typeface="Times New Roman"/>
              </a:rPr>
              <a:t>n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[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90" dirty="0">
                <a:latin typeface="Times New Roman"/>
                <a:cs typeface="Times New Roman"/>
              </a:rPr>
              <a:t>st</a:t>
            </a:r>
            <a:r>
              <a:rPr sz="2400" spc="-210" dirty="0">
                <a:latin typeface="Times New Roman"/>
                <a:cs typeface="Times New Roman"/>
              </a:rPr>
              <a:t>]</a:t>
            </a:r>
            <a:r>
              <a:rPr sz="2400" spc="3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288925" marR="5080" indent="-276860">
              <a:lnSpc>
                <a:spcPts val="3080"/>
              </a:lnSpc>
              <a:spcBef>
                <a:spcPts val="73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40" dirty="0">
                <a:latin typeface="Times New Roman"/>
                <a:cs typeface="Times New Roman"/>
              </a:rPr>
              <a:t>Unlike</a:t>
            </a:r>
            <a:r>
              <a:rPr sz="2600" spc="30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C,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C++</a:t>
            </a:r>
            <a:r>
              <a:rPr sz="2600" spc="30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allows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declare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anywhere</a:t>
            </a:r>
            <a:r>
              <a:rPr sz="2600" spc="229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</a:t>
            </a:r>
            <a:r>
              <a:rPr sz="2600" spc="33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pro</a:t>
            </a:r>
            <a:r>
              <a:rPr sz="2600" spc="-5" dirty="0">
                <a:latin typeface="Times New Roman"/>
                <a:cs typeface="Times New Roman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ra</a:t>
            </a:r>
            <a:r>
              <a:rPr sz="2600" spc="-135" dirty="0">
                <a:latin typeface="Times New Roman"/>
                <a:cs typeface="Times New Roman"/>
              </a:rPr>
              <a:t>m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</a:t>
            </a:r>
            <a:r>
              <a:rPr sz="2600" spc="-90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us</a:t>
            </a:r>
            <a:r>
              <a:rPr sz="2600" spc="-220" dirty="0">
                <a:latin typeface="Times New Roman"/>
                <a:cs typeface="Times New Roman"/>
              </a:rPr>
              <a:t>e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15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39052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Data</a:t>
            </a:r>
            <a:r>
              <a:rPr spc="35" dirty="0"/>
              <a:t> </a:t>
            </a:r>
            <a:r>
              <a:rPr spc="-50" dirty="0"/>
              <a:t>Types</a:t>
            </a:r>
            <a:r>
              <a:rPr dirty="0"/>
              <a:t> </a:t>
            </a:r>
            <a:r>
              <a:rPr spc="-20" dirty="0"/>
              <a:t>in</a:t>
            </a:r>
            <a:r>
              <a:rPr spc="45" dirty="0"/>
              <a:t> </a:t>
            </a:r>
            <a:r>
              <a:rPr spc="15" dirty="0"/>
              <a:t>C++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54" y="1913016"/>
            <a:ext cx="8845550" cy="4754880"/>
            <a:chOff x="146054" y="1913016"/>
            <a:chExt cx="8845550" cy="4754880"/>
          </a:xfrm>
        </p:grpSpPr>
        <p:sp>
          <p:nvSpPr>
            <p:cNvPr id="4" name="object 4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599" y="1913016"/>
              <a:ext cx="8763000" cy="370280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16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971" y="496564"/>
            <a:ext cx="32988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C++</a:t>
            </a:r>
            <a:r>
              <a:rPr spc="-25" dirty="0"/>
              <a:t> </a:t>
            </a:r>
            <a:r>
              <a:rPr spc="-45" dirty="0"/>
              <a:t>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1" y="1534219"/>
            <a:ext cx="7874634" cy="36982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37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105" dirty="0">
                <a:latin typeface="Times New Roman"/>
                <a:cs typeface="Times New Roman"/>
              </a:rPr>
              <a:t>Comments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are </a:t>
            </a:r>
            <a:r>
              <a:rPr sz="2400" spc="-90" dirty="0">
                <a:latin typeface="Times New Roman"/>
                <a:cs typeface="Times New Roman"/>
              </a:rPr>
              <a:t>explanatory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notes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which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are </a:t>
            </a:r>
            <a:r>
              <a:rPr sz="2400" spc="-105" dirty="0">
                <a:latin typeface="Times New Roman"/>
                <a:cs typeface="Times New Roman"/>
              </a:rPr>
              <a:t>ignored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compiler.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27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85" dirty="0">
                <a:latin typeface="Times New Roman"/>
                <a:cs typeface="Times New Roman"/>
              </a:rPr>
              <a:t>There </a:t>
            </a:r>
            <a:r>
              <a:rPr sz="2400" spc="-80" dirty="0">
                <a:latin typeface="Times New Roman"/>
                <a:cs typeface="Times New Roman"/>
              </a:rPr>
              <a:t>are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two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ways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include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comments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program: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565785">
              <a:lnSpc>
                <a:spcPts val="2755"/>
              </a:lnSpc>
              <a:tabLst>
                <a:tab pos="1108075" algn="l"/>
                <a:tab pos="1470025" algn="l"/>
                <a:tab pos="2746375" algn="l"/>
                <a:tab pos="3841115" algn="l"/>
                <a:tab pos="4935855" algn="l"/>
                <a:tab pos="5669280" algn="l"/>
                <a:tab pos="6764020" algn="l"/>
                <a:tab pos="7306945" algn="l"/>
              </a:tabLst>
            </a:pPr>
            <a:r>
              <a:rPr sz="2400" b="1" spc="-10" dirty="0">
                <a:solidFill>
                  <a:srgbClr val="9D3610"/>
                </a:solidFill>
                <a:latin typeface="Courier New"/>
                <a:cs typeface="Courier New"/>
              </a:rPr>
              <a:t>//</a:t>
            </a:r>
            <a:r>
              <a:rPr sz="2400" spc="-1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A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9D3610"/>
                </a:solidFill>
                <a:latin typeface="Courier New"/>
                <a:cs typeface="Courier New"/>
              </a:rPr>
              <a:t>double</a:t>
            </a:r>
            <a:r>
              <a:rPr sz="2400" spc="-5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slash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marks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15" dirty="0">
                <a:solidFill>
                  <a:srgbClr val="9D3610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15" dirty="0">
                <a:solidFill>
                  <a:srgbClr val="9D3610"/>
                </a:solidFill>
                <a:latin typeface="Courier New"/>
                <a:cs typeface="Courier New"/>
              </a:rPr>
              <a:t>start</a:t>
            </a:r>
            <a:r>
              <a:rPr sz="2400" spc="-15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9D3610"/>
                </a:solidFill>
                <a:latin typeface="Courier New"/>
                <a:cs typeface="Courier New"/>
              </a:rPr>
              <a:t>of</a:t>
            </a:r>
            <a:r>
              <a:rPr sz="2400" spc="-1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  <a:p>
            <a:pPr marL="565785">
              <a:lnSpc>
                <a:spcPts val="2755"/>
              </a:lnSpc>
              <a:tabLst>
                <a:tab pos="2202815" algn="l"/>
                <a:tab pos="3107690" algn="l"/>
              </a:tabLst>
            </a:pPr>
            <a:r>
              <a:rPr sz="2400" b="1" spc="-20" dirty="0">
                <a:solidFill>
                  <a:srgbClr val="9D3610"/>
                </a:solidFill>
                <a:latin typeface="Courier New"/>
                <a:cs typeface="Courier New"/>
              </a:rPr>
              <a:t>//single</a:t>
            </a:r>
            <a:r>
              <a:rPr sz="2400" spc="-2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15" dirty="0">
                <a:solidFill>
                  <a:srgbClr val="9D3610"/>
                </a:solidFill>
                <a:latin typeface="Courier New"/>
                <a:cs typeface="Courier New"/>
              </a:rPr>
              <a:t>line</a:t>
            </a:r>
            <a:r>
              <a:rPr sz="2400" spc="-15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comment.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Courier New"/>
              <a:cs typeface="Courier New"/>
            </a:endParaRPr>
          </a:p>
          <a:p>
            <a:pPr marL="565785" marR="5080">
              <a:lnSpc>
                <a:spcPct val="89500"/>
              </a:lnSpc>
              <a:tabLst>
                <a:tab pos="1108075" algn="l"/>
                <a:tab pos="1289050" algn="l"/>
                <a:tab pos="1470025" algn="l"/>
                <a:tab pos="1831975" algn="l"/>
                <a:tab pos="2384425" algn="l"/>
                <a:tab pos="2565400" algn="l"/>
                <a:tab pos="2927350" algn="l"/>
                <a:tab pos="3298190" algn="l"/>
                <a:tab pos="4203065" algn="l"/>
                <a:tab pos="4573905" algn="l"/>
                <a:tab pos="4754880" algn="l"/>
                <a:tab pos="4935855" algn="l"/>
                <a:tab pos="5297805" algn="l"/>
                <a:tab pos="5850255" algn="l"/>
                <a:tab pos="6212205" algn="l"/>
                <a:tab pos="6764020" algn="l"/>
                <a:tab pos="6944995" algn="l"/>
                <a:tab pos="7487920" algn="l"/>
              </a:tabLst>
            </a:pPr>
            <a:r>
              <a:rPr sz="2400" b="1" spc="-10" dirty="0">
                <a:solidFill>
                  <a:srgbClr val="9D3610"/>
                </a:solidFill>
                <a:latin typeface="Courier New"/>
                <a:cs typeface="Courier New"/>
              </a:rPr>
              <a:t>/*</a:t>
            </a:r>
            <a:r>
              <a:rPr sz="2400" spc="-1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A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slash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9D3610"/>
                </a:solidFill>
                <a:latin typeface="Courier New"/>
                <a:cs typeface="Courier New"/>
              </a:rPr>
              <a:t>followed</a:t>
            </a:r>
            <a:r>
              <a:rPr sz="2400" spc="-1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25" dirty="0">
                <a:solidFill>
                  <a:srgbClr val="9D3610"/>
                </a:solidFill>
                <a:latin typeface="Courier New"/>
                <a:cs typeface="Courier New"/>
              </a:rPr>
              <a:t>by</a:t>
            </a:r>
            <a:r>
              <a:rPr sz="2400" spc="25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9D3610"/>
                </a:solidFill>
                <a:latin typeface="Courier New"/>
                <a:cs typeface="Courier New"/>
              </a:rPr>
              <a:t>an</a:t>
            </a:r>
            <a:r>
              <a:rPr sz="2400" spc="-1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asterisk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marks </a:t>
            </a:r>
            <a:r>
              <a:rPr sz="2400" b="1" spc="-1430" dirty="0">
                <a:solidFill>
                  <a:srgbClr val="9D3610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9D3610"/>
                </a:solidFill>
                <a:latin typeface="Courier New"/>
                <a:cs typeface="Courier New"/>
              </a:rPr>
              <a:t>th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20" dirty="0">
                <a:solidFill>
                  <a:srgbClr val="9D3610"/>
                </a:solidFill>
                <a:latin typeface="Courier New"/>
                <a:cs typeface="Courier New"/>
              </a:rPr>
              <a:t>star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t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20" dirty="0">
                <a:solidFill>
                  <a:srgbClr val="9D3610"/>
                </a:solidFill>
                <a:latin typeface="Courier New"/>
                <a:cs typeface="Courier New"/>
              </a:rPr>
              <a:t>o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f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a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20" dirty="0">
                <a:solidFill>
                  <a:srgbClr val="9D3610"/>
                </a:solidFill>
                <a:latin typeface="Courier New"/>
                <a:cs typeface="Courier New"/>
              </a:rPr>
              <a:t>multi</a:t>
            </a:r>
            <a:r>
              <a:rPr sz="2400" b="1" spc="50" dirty="0">
                <a:solidFill>
                  <a:srgbClr val="9D3610"/>
                </a:solidFill>
                <a:latin typeface="Courier New"/>
                <a:cs typeface="Courier New"/>
              </a:rPr>
              <a:t>p</a:t>
            </a:r>
            <a:r>
              <a:rPr sz="2400" b="1" spc="-20" dirty="0">
                <a:solidFill>
                  <a:srgbClr val="9D3610"/>
                </a:solidFill>
                <a:latin typeface="Courier New"/>
                <a:cs typeface="Courier New"/>
              </a:rPr>
              <a:t>l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20" dirty="0">
                <a:solidFill>
                  <a:srgbClr val="9D3610"/>
                </a:solidFill>
                <a:latin typeface="Courier New"/>
                <a:cs typeface="Courier New"/>
              </a:rPr>
              <a:t>li</a:t>
            </a:r>
            <a:r>
              <a:rPr sz="2400" b="1" spc="50" dirty="0">
                <a:solidFill>
                  <a:srgbClr val="9D3610"/>
                </a:solidFill>
                <a:latin typeface="Courier New"/>
                <a:cs typeface="Courier New"/>
              </a:rPr>
              <a:t>n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20" dirty="0">
                <a:solidFill>
                  <a:srgbClr val="9D3610"/>
                </a:solidFill>
                <a:latin typeface="Courier New"/>
                <a:cs typeface="Courier New"/>
              </a:rPr>
              <a:t>com</a:t>
            </a:r>
            <a:r>
              <a:rPr sz="2400" b="1" spc="50" dirty="0">
                <a:solidFill>
                  <a:srgbClr val="9D3610"/>
                </a:solidFill>
                <a:latin typeface="Courier New"/>
                <a:cs typeface="Courier New"/>
              </a:rPr>
              <a:t>m</a:t>
            </a:r>
            <a:r>
              <a:rPr sz="2400" b="1" spc="-20" dirty="0">
                <a:solidFill>
                  <a:srgbClr val="9D3610"/>
                </a:solidFill>
                <a:latin typeface="Courier New"/>
                <a:cs typeface="Courier New"/>
              </a:rPr>
              <a:t>ent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50" dirty="0">
                <a:solidFill>
                  <a:srgbClr val="9D3610"/>
                </a:solidFill>
                <a:latin typeface="Courier New"/>
                <a:cs typeface="Courier New"/>
              </a:rPr>
              <a:t>I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9D3610"/>
                </a:solidFill>
                <a:latin typeface="Courier New"/>
                <a:cs typeface="Courier New"/>
              </a:rPr>
              <a:t>ends</a:t>
            </a:r>
            <a:r>
              <a:rPr sz="2400" spc="-15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15" dirty="0">
                <a:solidFill>
                  <a:srgbClr val="9D3610"/>
                </a:solidFill>
                <a:latin typeface="Courier New"/>
                <a:cs typeface="Courier New"/>
              </a:rPr>
              <a:t>with</a:t>
            </a:r>
            <a:r>
              <a:rPr sz="2400" spc="-15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9D3610"/>
                </a:solidFill>
                <a:latin typeface="Courier New"/>
                <a:cs typeface="Courier New"/>
              </a:rPr>
              <a:t>an</a:t>
            </a:r>
            <a:r>
              <a:rPr sz="2400" spc="-1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9D3610"/>
                </a:solidFill>
                <a:latin typeface="Courier New"/>
                <a:cs typeface="Courier New"/>
              </a:rPr>
              <a:t>asterisk</a:t>
            </a:r>
            <a:r>
              <a:rPr sz="2400" spc="-1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9D3610"/>
                </a:solidFill>
                <a:latin typeface="Courier New"/>
                <a:cs typeface="Courier New"/>
              </a:rPr>
              <a:t>followed</a:t>
            </a:r>
            <a:r>
              <a:rPr sz="2400" spc="-1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9D3610"/>
                </a:solidFill>
                <a:latin typeface="Courier New"/>
                <a:cs typeface="Courier New"/>
              </a:rPr>
              <a:t>by</a:t>
            </a:r>
            <a:r>
              <a:rPr sz="2400" spc="-1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9D3610"/>
                </a:solidFill>
                <a:latin typeface="Courier New"/>
                <a:cs typeface="Courier New"/>
              </a:rPr>
              <a:t>a </a:t>
            </a:r>
            <a:r>
              <a:rPr sz="2400" b="1" spc="5" dirty="0">
                <a:solidFill>
                  <a:srgbClr val="9D3610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9D3610"/>
                </a:solidFill>
                <a:latin typeface="Courier New"/>
                <a:cs typeface="Courier New"/>
              </a:rPr>
              <a:t>slash.</a:t>
            </a:r>
            <a:r>
              <a:rPr sz="2400" spc="-2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20" dirty="0">
                <a:solidFill>
                  <a:srgbClr val="9D3610"/>
                </a:solidFill>
                <a:latin typeface="Courier New"/>
                <a:cs typeface="Courier New"/>
              </a:rPr>
              <a:t>*/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17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693" y="573019"/>
            <a:ext cx="40322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Programming</a:t>
            </a:r>
            <a:r>
              <a:rPr spc="65" dirty="0"/>
              <a:t> </a:t>
            </a:r>
            <a:r>
              <a:rPr spc="-50" dirty="0"/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1" y="1448842"/>
            <a:ext cx="8232140" cy="31730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95"/>
              </a:spcBef>
            </a:pPr>
            <a:r>
              <a:rPr sz="2750" b="1" spc="105" dirty="0">
                <a:latin typeface="Times New Roman"/>
                <a:cs typeface="Times New Roman"/>
              </a:rPr>
              <a:t>C++</a:t>
            </a:r>
            <a:r>
              <a:rPr sz="2750" b="1" spc="-5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is</a:t>
            </a:r>
            <a:r>
              <a:rPr sz="2750" b="1" spc="-45" dirty="0">
                <a:latin typeface="Times New Roman"/>
                <a:cs typeface="Times New Roman"/>
              </a:rPr>
              <a:t> </a:t>
            </a:r>
            <a:r>
              <a:rPr sz="2750" b="1" spc="-105" dirty="0">
                <a:latin typeface="Times New Roman"/>
                <a:cs typeface="Times New Roman"/>
              </a:rPr>
              <a:t>a</a:t>
            </a:r>
            <a:r>
              <a:rPr sz="2750" b="1" spc="-8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Times New Roman"/>
                <a:cs typeface="Times New Roman"/>
              </a:rPr>
              <a:t>free-format</a:t>
            </a:r>
            <a:r>
              <a:rPr sz="2750" b="1" spc="3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language,</a:t>
            </a:r>
            <a:r>
              <a:rPr sz="2750" b="1" spc="-105" dirty="0">
                <a:latin typeface="Times New Roman"/>
                <a:cs typeface="Times New Roman"/>
              </a:rPr>
              <a:t> </a:t>
            </a:r>
            <a:r>
              <a:rPr sz="2750" b="1" spc="40" dirty="0">
                <a:latin typeface="Times New Roman"/>
                <a:cs typeface="Times New Roman"/>
              </a:rPr>
              <a:t>which</a:t>
            </a:r>
            <a:r>
              <a:rPr sz="2750" b="1" spc="15" dirty="0">
                <a:latin typeface="Times New Roman"/>
                <a:cs typeface="Times New Roman"/>
              </a:rPr>
              <a:t> </a:t>
            </a:r>
            <a:r>
              <a:rPr sz="2750" b="1" spc="-25" dirty="0">
                <a:latin typeface="Times New Roman"/>
                <a:cs typeface="Times New Roman"/>
              </a:rPr>
              <a:t>means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spc="-30" dirty="0">
                <a:latin typeface="Times New Roman"/>
                <a:cs typeface="Times New Roman"/>
              </a:rPr>
              <a:t>that:</a:t>
            </a:r>
            <a:endParaRPr sz="2750">
              <a:latin typeface="Times New Roman"/>
              <a:cs typeface="Times New Roman"/>
            </a:endParaRPr>
          </a:p>
          <a:p>
            <a:pPr marL="288925" marR="5080" indent="-276860">
              <a:lnSpc>
                <a:spcPts val="3000"/>
              </a:lnSpc>
              <a:spcBef>
                <a:spcPts val="65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  <a:tab pos="1404620" algn="l"/>
                <a:tab pos="2615565" algn="l"/>
                <a:tab pos="4055110" algn="l"/>
                <a:tab pos="4751070" algn="l"/>
                <a:tab pos="5675630" algn="l"/>
                <a:tab pos="6915150" algn="l"/>
                <a:tab pos="7620634" algn="l"/>
              </a:tabLst>
            </a:pPr>
            <a:r>
              <a:rPr sz="2750" spc="-204" dirty="0">
                <a:latin typeface="Times New Roman"/>
                <a:cs typeface="Times New Roman"/>
              </a:rPr>
              <a:t>E</a:t>
            </a:r>
            <a:r>
              <a:rPr sz="2750" spc="-160" dirty="0">
                <a:latin typeface="Times New Roman"/>
                <a:cs typeface="Times New Roman"/>
              </a:rPr>
              <a:t>x</a:t>
            </a:r>
            <a:r>
              <a:rPr sz="2750" spc="55" dirty="0">
                <a:latin typeface="Times New Roman"/>
                <a:cs typeface="Times New Roman"/>
              </a:rPr>
              <a:t>tr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Times New Roman"/>
                <a:cs typeface="Times New Roman"/>
              </a:rPr>
              <a:t>b</a:t>
            </a:r>
            <a:r>
              <a:rPr sz="2750" spc="-125" dirty="0">
                <a:latin typeface="Times New Roman"/>
                <a:cs typeface="Times New Roman"/>
              </a:rPr>
              <a:t>l</a:t>
            </a:r>
            <a:r>
              <a:rPr sz="2750" spc="-150" dirty="0">
                <a:latin typeface="Times New Roman"/>
                <a:cs typeface="Times New Roman"/>
              </a:rPr>
              <a:t>a</a:t>
            </a:r>
            <a:r>
              <a:rPr sz="2750" spc="-130" dirty="0">
                <a:latin typeface="Times New Roman"/>
                <a:cs typeface="Times New Roman"/>
              </a:rPr>
              <a:t>n</a:t>
            </a:r>
            <a:r>
              <a:rPr sz="2750" spc="-150" dirty="0">
                <a:latin typeface="Times New Roman"/>
                <a:cs typeface="Times New Roman"/>
              </a:rPr>
              <a:t>k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" dirty="0">
                <a:latin typeface="Times New Roman"/>
                <a:cs typeface="Times New Roman"/>
              </a:rPr>
              <a:t>(</a:t>
            </a:r>
            <a:r>
              <a:rPr sz="2750" spc="-180" dirty="0">
                <a:latin typeface="Times New Roman"/>
                <a:cs typeface="Times New Roman"/>
              </a:rPr>
              <a:t>s</a:t>
            </a:r>
            <a:r>
              <a:rPr sz="2750" spc="-165" dirty="0">
                <a:latin typeface="Times New Roman"/>
                <a:cs typeface="Times New Roman"/>
              </a:rPr>
              <a:t>p</a:t>
            </a:r>
            <a:r>
              <a:rPr sz="2750" spc="-114" dirty="0">
                <a:latin typeface="Times New Roman"/>
                <a:cs typeface="Times New Roman"/>
              </a:rPr>
              <a:t>a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-160" dirty="0">
                <a:latin typeface="Times New Roman"/>
                <a:cs typeface="Times New Roman"/>
              </a:rPr>
              <a:t>e</a:t>
            </a:r>
            <a:r>
              <a:rPr sz="2750" spc="-120" dirty="0">
                <a:latin typeface="Times New Roman"/>
                <a:cs typeface="Times New Roman"/>
              </a:rPr>
              <a:t>s</a:t>
            </a:r>
            <a:r>
              <a:rPr sz="2750" spc="-50" dirty="0">
                <a:latin typeface="Times New Roman"/>
                <a:cs typeface="Times New Roman"/>
              </a:rPr>
              <a:t>)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35" dirty="0">
                <a:latin typeface="Times New Roman"/>
                <a:cs typeface="Times New Roman"/>
              </a:rPr>
              <a:t>or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-110" dirty="0">
                <a:latin typeface="Times New Roman"/>
                <a:cs typeface="Times New Roman"/>
              </a:rPr>
              <a:t>b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10" dirty="0">
                <a:latin typeface="Times New Roman"/>
                <a:cs typeface="Times New Roman"/>
              </a:rPr>
              <a:t>b</a:t>
            </a:r>
            <a:r>
              <a:rPr sz="2750" spc="-165" dirty="0">
                <a:latin typeface="Times New Roman"/>
                <a:cs typeface="Times New Roman"/>
              </a:rPr>
              <a:t>e</a:t>
            </a:r>
            <a:r>
              <a:rPr sz="2750" spc="-105" dirty="0">
                <a:latin typeface="Times New Roman"/>
                <a:cs typeface="Times New Roman"/>
              </a:rPr>
              <a:t>f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-10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35" dirty="0">
                <a:latin typeface="Times New Roman"/>
                <a:cs typeface="Times New Roman"/>
              </a:rPr>
              <a:t>or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5" dirty="0">
                <a:latin typeface="Times New Roman"/>
                <a:cs typeface="Times New Roman"/>
              </a:rPr>
              <a:t>er 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70" dirty="0">
                <a:latin typeface="Times New Roman"/>
                <a:cs typeface="Times New Roman"/>
              </a:rPr>
              <a:t>den</a:t>
            </a:r>
            <a:r>
              <a:rPr sz="2750" spc="-3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ifi</a:t>
            </a:r>
            <a:r>
              <a:rPr sz="2750" spc="-30" dirty="0">
                <a:latin typeface="Times New Roman"/>
                <a:cs typeface="Times New Roman"/>
              </a:rPr>
              <a:t>e</a:t>
            </a:r>
            <a:r>
              <a:rPr sz="2750" spc="60" dirty="0">
                <a:latin typeface="Times New Roman"/>
                <a:cs typeface="Times New Roman"/>
              </a:rPr>
              <a:t>r</a:t>
            </a:r>
            <a:r>
              <a:rPr sz="2750" spc="-180" dirty="0">
                <a:latin typeface="Times New Roman"/>
                <a:cs typeface="Times New Roman"/>
              </a:rPr>
              <a:t>s</a:t>
            </a:r>
            <a:r>
              <a:rPr sz="2750" spc="655" dirty="0">
                <a:latin typeface="Times New Roman"/>
                <a:cs typeface="Times New Roman"/>
              </a:rPr>
              <a:t>/</a:t>
            </a:r>
            <a:r>
              <a:rPr sz="2750" spc="-70" dirty="0">
                <a:latin typeface="Times New Roman"/>
                <a:cs typeface="Times New Roman"/>
              </a:rPr>
              <a:t>ope</a:t>
            </a:r>
            <a:r>
              <a:rPr sz="2750" spc="-35" dirty="0">
                <a:latin typeface="Times New Roman"/>
                <a:cs typeface="Times New Roman"/>
              </a:rPr>
              <a:t>r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65" dirty="0">
                <a:latin typeface="Times New Roman"/>
                <a:cs typeface="Times New Roman"/>
              </a:rPr>
              <a:t>r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16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254" dirty="0">
                <a:latin typeface="Times New Roman"/>
                <a:cs typeface="Times New Roman"/>
              </a:rPr>
              <a:t>g</a:t>
            </a:r>
            <a:r>
              <a:rPr sz="2750" spc="-65" dirty="0">
                <a:latin typeface="Times New Roman"/>
                <a:cs typeface="Times New Roman"/>
              </a:rPr>
              <a:t>no</a:t>
            </a:r>
            <a:r>
              <a:rPr sz="2750" spc="-30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100" dirty="0">
                <a:latin typeface="Times New Roman"/>
                <a:cs typeface="Times New Roman"/>
              </a:rPr>
              <a:t>d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33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90" dirty="0">
                <a:latin typeface="Times New Roman"/>
                <a:cs typeface="Times New Roman"/>
              </a:rPr>
              <a:t>Blank</a:t>
            </a:r>
            <a:r>
              <a:rPr sz="2750" spc="-95" dirty="0">
                <a:latin typeface="Times New Roman"/>
                <a:cs typeface="Times New Roman"/>
              </a:rPr>
              <a:t> </a:t>
            </a:r>
            <a:r>
              <a:rPr sz="2750" spc="-135" dirty="0">
                <a:latin typeface="Times New Roman"/>
                <a:cs typeface="Times New Roman"/>
              </a:rPr>
              <a:t>lines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are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-110" dirty="0">
                <a:latin typeface="Times New Roman"/>
                <a:cs typeface="Times New Roman"/>
              </a:rPr>
              <a:t>ignored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200" dirty="0">
                <a:latin typeface="Times New Roman"/>
                <a:cs typeface="Times New Roman"/>
              </a:rPr>
              <a:t>by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the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compiler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just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155" dirty="0">
                <a:latin typeface="Times New Roman"/>
                <a:cs typeface="Times New Roman"/>
              </a:rPr>
              <a:t>like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85" dirty="0">
                <a:latin typeface="Times New Roman"/>
                <a:cs typeface="Times New Roman"/>
              </a:rPr>
              <a:t>comments.</a:t>
            </a:r>
            <a:endParaRPr sz="27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30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14" dirty="0">
                <a:latin typeface="Times New Roman"/>
                <a:cs typeface="Times New Roman"/>
              </a:rPr>
              <a:t>C</a:t>
            </a:r>
            <a:r>
              <a:rPr sz="2750" spc="-100" dirty="0">
                <a:latin typeface="Times New Roman"/>
                <a:cs typeface="Times New Roman"/>
              </a:rPr>
              <a:t>ode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b</a:t>
            </a:r>
            <a:r>
              <a:rPr sz="2750" spc="-105" dirty="0">
                <a:latin typeface="Times New Roman"/>
                <a:cs typeface="Times New Roman"/>
              </a:rPr>
              <a:t>e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80" dirty="0">
                <a:latin typeface="Times New Roman"/>
                <a:cs typeface="Times New Roman"/>
              </a:rPr>
              <a:t>nden</a:t>
            </a:r>
            <a:r>
              <a:rPr sz="2750" spc="-35" dirty="0">
                <a:latin typeface="Times New Roman"/>
                <a:cs typeface="Times New Roman"/>
              </a:rPr>
              <a:t>t</a:t>
            </a:r>
            <a:r>
              <a:rPr sz="2750" spc="-100" dirty="0">
                <a:latin typeface="Times New Roman"/>
                <a:cs typeface="Times New Roman"/>
              </a:rPr>
              <a:t>ed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i</a:t>
            </a:r>
            <a:r>
              <a:rPr sz="2750" spc="-150" dirty="0">
                <a:latin typeface="Times New Roman"/>
                <a:cs typeface="Times New Roman"/>
              </a:rPr>
              <a:t>n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Times New Roman"/>
                <a:cs typeface="Times New Roman"/>
              </a:rPr>
              <a:t>an</a:t>
            </a:r>
            <a:r>
              <a:rPr sz="2750" spc="-220" dirty="0">
                <a:latin typeface="Times New Roman"/>
                <a:cs typeface="Times New Roman"/>
              </a:rPr>
              <a:t>y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w</a:t>
            </a:r>
            <a:r>
              <a:rPr sz="2750" spc="-250" dirty="0">
                <a:latin typeface="Times New Roman"/>
                <a:cs typeface="Times New Roman"/>
              </a:rPr>
              <a:t>a</a:t>
            </a:r>
            <a:r>
              <a:rPr sz="2750" spc="-555" dirty="0">
                <a:latin typeface="Times New Roman"/>
                <a:cs typeface="Times New Roman"/>
              </a:rPr>
              <a:t>y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30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85" dirty="0">
                <a:latin typeface="Times New Roman"/>
                <a:cs typeface="Times New Roman"/>
              </a:rPr>
              <a:t>There </a:t>
            </a:r>
            <a:r>
              <a:rPr sz="2750" spc="-150" dirty="0">
                <a:latin typeface="Times New Roman"/>
                <a:cs typeface="Times New Roman"/>
              </a:rPr>
              <a:t>can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be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Times New Roman"/>
                <a:cs typeface="Times New Roman"/>
              </a:rPr>
              <a:t>more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than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one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statement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on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single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85" dirty="0">
                <a:latin typeface="Times New Roman"/>
                <a:cs typeface="Times New Roman"/>
              </a:rPr>
              <a:t>line.</a:t>
            </a:r>
            <a:endParaRPr sz="27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384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340" dirty="0">
                <a:latin typeface="Times New Roman"/>
                <a:cs typeface="Times New Roman"/>
              </a:rPr>
              <a:t>A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single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statement</a:t>
            </a:r>
            <a:r>
              <a:rPr sz="2750" spc="-125" dirty="0">
                <a:latin typeface="Times New Roman"/>
                <a:cs typeface="Times New Roman"/>
              </a:rPr>
              <a:t> </a:t>
            </a:r>
            <a:r>
              <a:rPr sz="2750" spc="-155" dirty="0">
                <a:latin typeface="Times New Roman"/>
                <a:cs typeface="Times New Roman"/>
              </a:rPr>
              <a:t>can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continue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140" dirty="0">
                <a:latin typeface="Times New Roman"/>
                <a:cs typeface="Times New Roman"/>
              </a:rPr>
              <a:t>over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145" dirty="0">
                <a:latin typeface="Times New Roman"/>
                <a:cs typeface="Times New Roman"/>
              </a:rPr>
              <a:t>several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lines.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18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47536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4" dirty="0"/>
              <a:t>A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75" dirty="0"/>
              <a:t>s</a:t>
            </a:r>
            <a:r>
              <a:rPr spc="-60" dirty="0"/>
              <a:t>i</a:t>
            </a:r>
            <a:r>
              <a:rPr spc="-225" dirty="0"/>
              <a:t>m</a:t>
            </a:r>
            <a:r>
              <a:rPr spc="-30" dirty="0"/>
              <a:t>p</a:t>
            </a:r>
            <a:r>
              <a:rPr spc="-70" dirty="0"/>
              <a:t>l</a:t>
            </a:r>
            <a:r>
              <a:rPr dirty="0"/>
              <a:t>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/>
              <a:t>C</a:t>
            </a:r>
            <a:r>
              <a:rPr spc="10" dirty="0"/>
              <a:t>+</a:t>
            </a:r>
            <a:r>
              <a:rPr spc="15" dirty="0"/>
              <a:t>+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30" dirty="0"/>
              <a:t>p</a:t>
            </a:r>
            <a:r>
              <a:rPr spc="-110" dirty="0"/>
              <a:t>r</a:t>
            </a:r>
            <a:r>
              <a:rPr dirty="0"/>
              <a:t>o</a:t>
            </a:r>
            <a:r>
              <a:rPr spc="-60" dirty="0"/>
              <a:t>g</a:t>
            </a:r>
            <a:r>
              <a:rPr spc="-75" dirty="0"/>
              <a:t>r</a:t>
            </a:r>
            <a:r>
              <a:rPr spc="-114" dirty="0"/>
              <a:t>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54" y="1828793"/>
            <a:ext cx="6307455" cy="4838700"/>
            <a:chOff x="146054" y="1828793"/>
            <a:chExt cx="6307455" cy="4838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99" y="1828793"/>
              <a:ext cx="5462656" cy="3138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19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771" y="420364"/>
            <a:ext cx="41497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Introduction</a:t>
            </a:r>
            <a:r>
              <a:rPr spc="-40" dirty="0"/>
              <a:t> </a:t>
            </a:r>
            <a:r>
              <a:rPr spc="-85" dirty="0"/>
              <a:t>to</a:t>
            </a:r>
            <a:r>
              <a:rPr spc="50" dirty="0"/>
              <a:t> </a:t>
            </a:r>
            <a:r>
              <a:rPr spc="15" dirty="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893" y="1601465"/>
            <a:ext cx="7709534" cy="30200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39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14" dirty="0">
                <a:latin typeface="Times New Roman"/>
                <a:cs typeface="Times New Roman"/>
              </a:rPr>
              <a:t>C</a:t>
            </a:r>
            <a:r>
              <a:rPr sz="2750" spc="315" dirty="0">
                <a:latin typeface="Times New Roman"/>
                <a:cs typeface="Times New Roman"/>
              </a:rPr>
              <a:t>+</a:t>
            </a:r>
            <a:r>
              <a:rPr sz="2750" spc="300" dirty="0">
                <a:latin typeface="Times New Roman"/>
                <a:cs typeface="Times New Roman"/>
              </a:rPr>
              <a:t>+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Times New Roman"/>
                <a:cs typeface="Times New Roman"/>
              </a:rPr>
              <a:t>i</a:t>
            </a:r>
            <a:r>
              <a:rPr sz="2750" spc="-195" dirty="0">
                <a:latin typeface="Times New Roman"/>
                <a:cs typeface="Times New Roman"/>
              </a:rPr>
              <a:t>s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spc="-114" dirty="0">
                <a:latin typeface="Times New Roman"/>
                <a:cs typeface="Times New Roman"/>
              </a:rPr>
              <a:t>a</a:t>
            </a:r>
            <a:r>
              <a:rPr sz="2750" spc="-165" dirty="0">
                <a:latin typeface="Times New Roman"/>
                <a:cs typeface="Times New Roman"/>
              </a:rPr>
              <a:t>n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O</a:t>
            </a:r>
            <a:r>
              <a:rPr sz="2750" spc="-10" dirty="0">
                <a:latin typeface="Times New Roman"/>
                <a:cs typeface="Times New Roman"/>
              </a:rPr>
              <a:t>b</a:t>
            </a:r>
            <a:r>
              <a:rPr sz="2750" spc="-170" dirty="0">
                <a:latin typeface="Times New Roman"/>
                <a:cs typeface="Times New Roman"/>
              </a:rPr>
              <a:t>j</a:t>
            </a:r>
            <a:r>
              <a:rPr sz="2750" spc="-125" dirty="0">
                <a:latin typeface="Times New Roman"/>
                <a:cs typeface="Times New Roman"/>
              </a:rPr>
              <a:t>e</a:t>
            </a:r>
            <a:r>
              <a:rPr sz="2750" spc="-150" dirty="0">
                <a:latin typeface="Times New Roman"/>
                <a:cs typeface="Times New Roman"/>
              </a:rPr>
              <a:t>c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O</a:t>
            </a:r>
            <a:r>
              <a:rPr sz="2750" spc="114" dirty="0">
                <a:latin typeface="Times New Roman"/>
                <a:cs typeface="Times New Roman"/>
              </a:rPr>
              <a:t>r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60" dirty="0">
                <a:latin typeface="Times New Roman"/>
                <a:cs typeface="Times New Roman"/>
              </a:rPr>
              <a:t>en</a:t>
            </a:r>
            <a:r>
              <a:rPr sz="2750" spc="-25" dirty="0">
                <a:latin typeface="Times New Roman"/>
                <a:cs typeface="Times New Roman"/>
              </a:rPr>
              <a:t>t</a:t>
            </a:r>
            <a:r>
              <a:rPr sz="2750" spc="-100" dirty="0">
                <a:latin typeface="Times New Roman"/>
                <a:cs typeface="Times New Roman"/>
              </a:rPr>
              <a:t>ed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260" dirty="0">
                <a:latin typeface="Times New Roman"/>
                <a:cs typeface="Times New Roman"/>
              </a:rPr>
              <a:t>L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-160" dirty="0">
                <a:latin typeface="Times New Roman"/>
                <a:cs typeface="Times New Roman"/>
              </a:rPr>
              <a:t>n</a:t>
            </a:r>
            <a:r>
              <a:rPr sz="2750" spc="-195" dirty="0">
                <a:latin typeface="Times New Roman"/>
                <a:cs typeface="Times New Roman"/>
              </a:rPr>
              <a:t>g</a:t>
            </a:r>
            <a:r>
              <a:rPr sz="2750" spc="-165" dirty="0">
                <a:latin typeface="Times New Roman"/>
                <a:cs typeface="Times New Roman"/>
              </a:rPr>
              <a:t>u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-254" dirty="0">
                <a:latin typeface="Times New Roman"/>
                <a:cs typeface="Times New Roman"/>
              </a:rPr>
              <a:t>g</a:t>
            </a:r>
            <a:r>
              <a:rPr sz="2750" spc="-165" dirty="0">
                <a:latin typeface="Times New Roman"/>
                <a:cs typeface="Times New Roman"/>
              </a:rPr>
              <a:t>e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288925" marR="24765" indent="-276860">
              <a:lnSpc>
                <a:spcPts val="3000"/>
              </a:lnSpc>
              <a:spcBef>
                <a:spcPts val="65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  <a:tab pos="631825" algn="l"/>
                <a:tab pos="1261745" algn="l"/>
                <a:tab pos="2710815" algn="l"/>
                <a:tab pos="3158490" algn="l"/>
                <a:tab pos="4150360" algn="l"/>
                <a:tab pos="5666105" algn="l"/>
                <a:tab pos="6047740" algn="l"/>
                <a:tab pos="7182484" algn="l"/>
              </a:tabLst>
            </a:pPr>
            <a:r>
              <a:rPr sz="2750" spc="-55" dirty="0">
                <a:latin typeface="Times New Roman"/>
                <a:cs typeface="Times New Roman"/>
              </a:rPr>
              <a:t>I</a:t>
            </a:r>
            <a:r>
              <a:rPr sz="2750" spc="-70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20" dirty="0">
                <a:latin typeface="Times New Roman"/>
                <a:cs typeface="Times New Roman"/>
              </a:rPr>
              <a:t>w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05" dirty="0">
                <a:latin typeface="Times New Roman"/>
                <a:cs typeface="Times New Roman"/>
              </a:rPr>
              <a:t>d</a:t>
            </a:r>
            <a:r>
              <a:rPr sz="2750" spc="-175" dirty="0">
                <a:latin typeface="Times New Roman"/>
                <a:cs typeface="Times New Roman"/>
              </a:rPr>
              <a:t>e</a:t>
            </a:r>
            <a:r>
              <a:rPr sz="2750" spc="-254" dirty="0">
                <a:latin typeface="Times New Roman"/>
                <a:cs typeface="Times New Roman"/>
              </a:rPr>
              <a:t>v</a:t>
            </a:r>
            <a:r>
              <a:rPr sz="2750" spc="-90" dirty="0">
                <a:latin typeface="Times New Roman"/>
                <a:cs typeface="Times New Roman"/>
              </a:rPr>
              <a:t>el</a:t>
            </a:r>
            <a:r>
              <a:rPr sz="2750" spc="-114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ped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20" dirty="0">
                <a:latin typeface="Times New Roman"/>
                <a:cs typeface="Times New Roman"/>
              </a:rPr>
              <a:t>b</a:t>
            </a:r>
            <a:r>
              <a:rPr sz="2750" spc="-175" dirty="0">
                <a:latin typeface="Times New Roman"/>
                <a:cs typeface="Times New Roman"/>
              </a:rPr>
              <a:t>y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340" dirty="0">
                <a:latin typeface="Times New Roman"/>
                <a:cs typeface="Times New Roman"/>
              </a:rPr>
              <a:t>B</a:t>
            </a:r>
            <a:r>
              <a:rPr sz="2750" spc="-170" dirty="0">
                <a:latin typeface="Times New Roman"/>
                <a:cs typeface="Times New Roman"/>
              </a:rPr>
              <a:t>j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130" dirty="0">
                <a:latin typeface="Times New Roman"/>
                <a:cs typeface="Times New Roman"/>
              </a:rPr>
              <a:t>r</a:t>
            </a:r>
            <a:r>
              <a:rPr sz="2750" spc="-100" dirty="0">
                <a:latin typeface="Times New Roman"/>
                <a:cs typeface="Times New Roman"/>
              </a:rPr>
              <a:t>ne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409" dirty="0">
                <a:latin typeface="Times New Roman"/>
                <a:cs typeface="Times New Roman"/>
              </a:rPr>
              <a:t>S</a:t>
            </a:r>
            <a:r>
              <a:rPr sz="2750" spc="55" dirty="0">
                <a:latin typeface="Times New Roman"/>
                <a:cs typeface="Times New Roman"/>
              </a:rPr>
              <a:t>tr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u</a:t>
            </a:r>
            <a:r>
              <a:rPr sz="2750" spc="-180" dirty="0">
                <a:latin typeface="Times New Roman"/>
                <a:cs typeface="Times New Roman"/>
              </a:rPr>
              <a:t>s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130" dirty="0">
                <a:latin typeface="Times New Roman"/>
                <a:cs typeface="Times New Roman"/>
              </a:rPr>
              <a:t>r</a:t>
            </a:r>
            <a:r>
              <a:rPr sz="2750" spc="-105" dirty="0">
                <a:latin typeface="Times New Roman"/>
                <a:cs typeface="Times New Roman"/>
              </a:rPr>
              <a:t>up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70" dirty="0">
                <a:latin typeface="Times New Roman"/>
                <a:cs typeface="Times New Roman"/>
              </a:rPr>
              <a:t>a</a:t>
            </a:r>
            <a:r>
              <a:rPr sz="2750" spc="-65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565" dirty="0">
                <a:latin typeface="Times New Roman"/>
                <a:cs typeface="Times New Roman"/>
              </a:rPr>
              <a:t>A</a:t>
            </a:r>
            <a:r>
              <a:rPr sz="2750" spc="-110" dirty="0">
                <a:latin typeface="Times New Roman"/>
                <a:cs typeface="Times New Roman"/>
              </a:rPr>
              <a:t>T</a:t>
            </a:r>
            <a:r>
              <a:rPr sz="2750" spc="-420" dirty="0">
                <a:latin typeface="Times New Roman"/>
                <a:cs typeface="Times New Roman"/>
              </a:rPr>
              <a:t>&amp;</a:t>
            </a:r>
            <a:r>
              <a:rPr sz="2750" spc="-110" dirty="0">
                <a:latin typeface="Times New Roman"/>
                <a:cs typeface="Times New Roman"/>
              </a:rPr>
              <a:t>T</a:t>
            </a:r>
            <a:r>
              <a:rPr sz="2750" spc="-320" dirty="0">
                <a:latin typeface="Times New Roman"/>
                <a:cs typeface="Times New Roman"/>
              </a:rPr>
              <a:t>’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415" dirty="0">
                <a:latin typeface="Times New Roman"/>
                <a:cs typeface="Times New Roman"/>
              </a:rPr>
              <a:t>B</a:t>
            </a:r>
            <a:r>
              <a:rPr sz="2750" spc="-90" dirty="0">
                <a:latin typeface="Times New Roman"/>
                <a:cs typeface="Times New Roman"/>
              </a:rPr>
              <a:t>ell  </a:t>
            </a:r>
            <a:r>
              <a:rPr sz="2750" spc="-80" dirty="0">
                <a:latin typeface="Times New Roman"/>
                <a:cs typeface="Times New Roman"/>
              </a:rPr>
              <a:t>Laboratories.</a:t>
            </a:r>
            <a:endParaRPr sz="2750">
              <a:latin typeface="Times New Roman"/>
              <a:cs typeface="Times New Roman"/>
            </a:endParaRPr>
          </a:p>
          <a:p>
            <a:pPr marL="288925" marR="22860" indent="-276860">
              <a:lnSpc>
                <a:spcPts val="3010"/>
              </a:lnSpc>
              <a:spcBef>
                <a:spcPts val="67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00" dirty="0">
                <a:latin typeface="Times New Roman"/>
                <a:cs typeface="Times New Roman"/>
              </a:rPr>
              <a:t>Earlier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Times New Roman"/>
                <a:cs typeface="Times New Roman"/>
              </a:rPr>
              <a:t>it</a:t>
            </a:r>
            <a:r>
              <a:rPr sz="2750" spc="225" dirty="0">
                <a:latin typeface="Times New Roman"/>
                <a:cs typeface="Times New Roman"/>
              </a:rPr>
              <a:t> </a:t>
            </a:r>
            <a:r>
              <a:rPr sz="2750" spc="-165" dirty="0">
                <a:latin typeface="Times New Roman"/>
                <a:cs typeface="Times New Roman"/>
              </a:rPr>
              <a:t>was</a:t>
            </a:r>
            <a:r>
              <a:rPr sz="2750" spc="175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called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spc="-114" dirty="0">
                <a:latin typeface="Times New Roman"/>
                <a:cs typeface="Times New Roman"/>
              </a:rPr>
              <a:t>‘C</a:t>
            </a:r>
            <a:r>
              <a:rPr sz="2750" spc="229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with</a:t>
            </a:r>
            <a:r>
              <a:rPr sz="2750" spc="200" dirty="0">
                <a:latin typeface="Times New Roman"/>
                <a:cs typeface="Times New Roman"/>
              </a:rPr>
              <a:t> </a:t>
            </a:r>
            <a:r>
              <a:rPr sz="2750" spc="-140" dirty="0">
                <a:latin typeface="Times New Roman"/>
                <a:cs typeface="Times New Roman"/>
              </a:rPr>
              <a:t>Classes’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but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later</a:t>
            </a:r>
            <a:r>
              <a:rPr sz="2750" spc="165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the</a:t>
            </a:r>
            <a:r>
              <a:rPr sz="2750" spc="140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name </a:t>
            </a:r>
            <a:r>
              <a:rPr sz="2750" spc="-670" dirty="0">
                <a:latin typeface="Times New Roman"/>
                <a:cs typeface="Times New Roman"/>
              </a:rPr>
              <a:t> </a:t>
            </a:r>
            <a:r>
              <a:rPr sz="2750" spc="-114" dirty="0">
                <a:latin typeface="Times New Roman"/>
                <a:cs typeface="Times New Roman"/>
              </a:rPr>
              <a:t>w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125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c</a:t>
            </a:r>
            <a:r>
              <a:rPr sz="2750" spc="-180" dirty="0">
                <a:latin typeface="Times New Roman"/>
                <a:cs typeface="Times New Roman"/>
              </a:rPr>
              <a:t>ha</a:t>
            </a:r>
            <a:r>
              <a:rPr sz="2750" spc="-160" dirty="0">
                <a:latin typeface="Times New Roman"/>
                <a:cs typeface="Times New Roman"/>
              </a:rPr>
              <a:t>n</a:t>
            </a:r>
            <a:r>
              <a:rPr sz="2750" spc="-190" dirty="0">
                <a:latin typeface="Times New Roman"/>
                <a:cs typeface="Times New Roman"/>
              </a:rPr>
              <a:t>g</a:t>
            </a:r>
            <a:r>
              <a:rPr sz="2750" spc="-100" dirty="0">
                <a:latin typeface="Times New Roman"/>
                <a:cs typeface="Times New Roman"/>
              </a:rPr>
              <a:t>ed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t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-385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‘</a:t>
            </a:r>
            <a:r>
              <a:rPr sz="2750" spc="-114" dirty="0">
                <a:latin typeface="Times New Roman"/>
                <a:cs typeface="Times New Roman"/>
              </a:rPr>
              <a:t>C</a:t>
            </a:r>
            <a:r>
              <a:rPr sz="2750" spc="320" dirty="0">
                <a:latin typeface="Times New Roman"/>
                <a:cs typeface="Times New Roman"/>
              </a:rPr>
              <a:t>++</a:t>
            </a:r>
            <a:r>
              <a:rPr sz="2750" spc="-85" dirty="0">
                <a:latin typeface="Times New Roman"/>
                <a:cs typeface="Times New Roman"/>
              </a:rPr>
              <a:t>’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288925" marR="5080" indent="-276860">
              <a:lnSpc>
                <a:spcPts val="3080"/>
              </a:lnSpc>
              <a:spcBef>
                <a:spcPts val="53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14" dirty="0">
                <a:latin typeface="Times New Roman"/>
                <a:cs typeface="Times New Roman"/>
              </a:rPr>
              <a:t>C</a:t>
            </a:r>
            <a:r>
              <a:rPr sz="2750" spc="315" dirty="0">
                <a:latin typeface="Times New Roman"/>
                <a:cs typeface="Times New Roman"/>
              </a:rPr>
              <a:t>+</a:t>
            </a:r>
            <a:r>
              <a:rPr sz="2750" spc="300" dirty="0">
                <a:latin typeface="Times New Roman"/>
                <a:cs typeface="Times New Roman"/>
              </a:rPr>
              <a:t>+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Times New Roman"/>
                <a:cs typeface="Times New Roman"/>
              </a:rPr>
              <a:t>i</a:t>
            </a:r>
            <a:r>
              <a:rPr sz="2750" spc="-195" dirty="0">
                <a:latin typeface="Times New Roman"/>
                <a:cs typeface="Times New Roman"/>
              </a:rPr>
              <a:t>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Times New Roman"/>
                <a:cs typeface="Times New Roman"/>
              </a:rPr>
              <a:t>s</a:t>
            </a:r>
            <a:r>
              <a:rPr sz="2750" spc="-105" dirty="0">
                <a:latin typeface="Times New Roman"/>
                <a:cs typeface="Times New Roman"/>
              </a:rPr>
              <a:t>u</a:t>
            </a:r>
            <a:r>
              <a:rPr sz="2750" spc="-100" dirty="0">
                <a:latin typeface="Times New Roman"/>
                <a:cs typeface="Times New Roman"/>
              </a:rPr>
              <a:t>p</a:t>
            </a:r>
            <a:r>
              <a:rPr sz="2750" spc="-30" dirty="0">
                <a:latin typeface="Times New Roman"/>
                <a:cs typeface="Times New Roman"/>
              </a:rPr>
              <a:t>e</a:t>
            </a:r>
            <a:r>
              <a:rPr sz="2750" spc="60" dirty="0">
                <a:latin typeface="Times New Roman"/>
                <a:cs typeface="Times New Roman"/>
              </a:rPr>
              <a:t>r</a:t>
            </a:r>
            <a:r>
              <a:rPr sz="2750" spc="-180" dirty="0">
                <a:latin typeface="Times New Roman"/>
                <a:cs typeface="Times New Roman"/>
              </a:rPr>
              <a:t>s</a:t>
            </a:r>
            <a:r>
              <a:rPr sz="2750" spc="-25" dirty="0">
                <a:latin typeface="Times New Roman"/>
                <a:cs typeface="Times New Roman"/>
              </a:rPr>
              <a:t>et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135" dirty="0">
                <a:latin typeface="Times New Roman"/>
                <a:cs typeface="Times New Roman"/>
              </a:rPr>
              <a:t>C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10" dirty="0">
                <a:latin typeface="Times New Roman"/>
                <a:cs typeface="Times New Roman"/>
              </a:rPr>
              <a:t>s</a:t>
            </a:r>
            <a:r>
              <a:rPr sz="2750" spc="-170" dirty="0">
                <a:latin typeface="Times New Roman"/>
                <a:cs typeface="Times New Roman"/>
              </a:rPr>
              <a:t>o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80" dirty="0">
                <a:latin typeface="Times New Roman"/>
                <a:cs typeface="Times New Roman"/>
              </a:rPr>
              <a:t>h</a:t>
            </a:r>
            <a:r>
              <a:rPr sz="2750" spc="-250" dirty="0">
                <a:latin typeface="Times New Roman"/>
                <a:cs typeface="Times New Roman"/>
              </a:rPr>
              <a:t>a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170" dirty="0">
                <a:latin typeface="Times New Roman"/>
                <a:cs typeface="Times New Roman"/>
              </a:rPr>
              <a:t>o</a:t>
            </a:r>
            <a:r>
              <a:rPr sz="2750" spc="-105" dirty="0">
                <a:latin typeface="Times New Roman"/>
                <a:cs typeface="Times New Roman"/>
              </a:rPr>
              <a:t>s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C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p</a:t>
            </a:r>
            <a:r>
              <a:rPr sz="2750" spc="-10" dirty="0">
                <a:latin typeface="Times New Roman"/>
                <a:cs typeface="Times New Roman"/>
              </a:rPr>
              <a:t>r</a:t>
            </a:r>
            <a:r>
              <a:rPr sz="2750" spc="-160" dirty="0">
                <a:latin typeface="Times New Roman"/>
                <a:cs typeface="Times New Roman"/>
              </a:rPr>
              <a:t>o</a:t>
            </a:r>
            <a:r>
              <a:rPr sz="2750" spc="-120" dirty="0">
                <a:latin typeface="Times New Roman"/>
                <a:cs typeface="Times New Roman"/>
              </a:rPr>
              <a:t>g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250" dirty="0">
                <a:latin typeface="Times New Roman"/>
                <a:cs typeface="Times New Roman"/>
              </a:rPr>
              <a:t>a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25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-130" dirty="0">
                <a:latin typeface="Times New Roman"/>
                <a:cs typeface="Times New Roman"/>
              </a:rPr>
              <a:t>l</a:t>
            </a:r>
            <a:r>
              <a:rPr sz="2750" spc="-140" dirty="0">
                <a:latin typeface="Times New Roman"/>
                <a:cs typeface="Times New Roman"/>
              </a:rPr>
              <a:t>s</a:t>
            </a:r>
            <a:r>
              <a:rPr sz="2750" spc="-70" dirty="0">
                <a:latin typeface="Times New Roman"/>
                <a:cs typeface="Times New Roman"/>
              </a:rPr>
              <a:t>o  </a:t>
            </a:r>
            <a:r>
              <a:rPr sz="2750" spc="165" dirty="0">
                <a:latin typeface="Times New Roman"/>
                <a:cs typeface="Times New Roman"/>
              </a:rPr>
              <a:t>C++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programs.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606" y="6333707"/>
            <a:ext cx="262255" cy="231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6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5"/>
                </a:spcBef>
              </a:pPr>
              <a:t>2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49219"/>
            <a:ext cx="3460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Output</a:t>
            </a:r>
            <a:r>
              <a:rPr spc="25" dirty="0"/>
              <a:t> </a:t>
            </a:r>
            <a:r>
              <a:rPr spc="-35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893" y="2054856"/>
            <a:ext cx="7633970" cy="13614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65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85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4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p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30" dirty="0">
                <a:latin typeface="Times New Roman"/>
                <a:cs typeface="Times New Roman"/>
              </a:rPr>
              <a:t>s</a:t>
            </a:r>
            <a:r>
              <a:rPr sz="2600" spc="-170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80" dirty="0">
                <a:latin typeface="Times New Roman"/>
                <a:cs typeface="Times New Roman"/>
              </a:rPr>
              <a:t>h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d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p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45" dirty="0">
                <a:latin typeface="Times New Roman"/>
                <a:cs typeface="Times New Roman"/>
              </a:rPr>
              <a:t>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6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  <a:tab pos="889635" algn="l"/>
                <a:tab pos="2052955" algn="l"/>
                <a:tab pos="2929890" algn="l"/>
                <a:tab pos="3750310" algn="l"/>
                <a:tab pos="5151755" algn="l"/>
              </a:tabLst>
            </a:pPr>
            <a:r>
              <a:rPr sz="2600" spc="-120" dirty="0">
                <a:latin typeface="Times New Roman"/>
                <a:cs typeface="Times New Roman"/>
              </a:rPr>
              <a:t>The	</a:t>
            </a:r>
            <a:r>
              <a:rPr sz="2600" spc="-75" dirty="0">
                <a:latin typeface="Times New Roman"/>
                <a:cs typeface="Times New Roman"/>
              </a:rPr>
              <a:t>operator	</a:t>
            </a:r>
            <a:r>
              <a:rPr sz="2600" b="1" spc="254" dirty="0">
                <a:latin typeface="Times New Roman"/>
                <a:cs typeface="Times New Roman"/>
              </a:rPr>
              <a:t>&lt;&lt;</a:t>
            </a:r>
            <a:r>
              <a:rPr sz="2600" b="1" spc="30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is	</a:t>
            </a:r>
            <a:r>
              <a:rPr sz="2600" spc="-140" dirty="0">
                <a:latin typeface="Times New Roman"/>
                <a:cs typeface="Times New Roman"/>
              </a:rPr>
              <a:t>called	</a:t>
            </a:r>
            <a:r>
              <a:rPr sz="2600" b="1" spc="20" dirty="0">
                <a:latin typeface="Times New Roman"/>
                <a:cs typeface="Times New Roman"/>
              </a:rPr>
              <a:t>insertion</a:t>
            </a:r>
            <a:r>
              <a:rPr sz="2600" spc="20" dirty="0">
                <a:latin typeface="Times New Roman"/>
                <a:cs typeface="Times New Roman"/>
              </a:rPr>
              <a:t>	</a:t>
            </a:r>
            <a:r>
              <a:rPr sz="2600" spc="-65" dirty="0">
                <a:latin typeface="Times New Roman"/>
                <a:cs typeface="Times New Roman"/>
              </a:rPr>
              <a:t>operator</a:t>
            </a:r>
            <a:r>
              <a:rPr sz="2600" spc="30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or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b="1" spc="45" dirty="0">
                <a:latin typeface="Times New Roman"/>
                <a:cs typeface="Times New Roman"/>
              </a:rPr>
              <a:t>put</a:t>
            </a:r>
            <a:r>
              <a:rPr sz="2600" b="1" spc="300" dirty="0">
                <a:latin typeface="Times New Roman"/>
                <a:cs typeface="Times New Roman"/>
              </a:rPr>
              <a:t> </a:t>
            </a:r>
            <a:r>
              <a:rPr sz="2600" b="1" spc="75" dirty="0">
                <a:latin typeface="Times New Roman"/>
                <a:cs typeface="Times New Roman"/>
              </a:rPr>
              <a:t>to</a:t>
            </a:r>
            <a:endParaRPr sz="26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35"/>
              </a:spcBef>
            </a:pPr>
            <a:r>
              <a:rPr sz="2600" spc="-70" dirty="0">
                <a:latin typeface="Times New Roman"/>
                <a:cs typeface="Times New Roman"/>
              </a:rPr>
              <a:t>operator.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054" y="1447800"/>
            <a:ext cx="5494655" cy="5219700"/>
            <a:chOff x="146054" y="1447800"/>
            <a:chExt cx="5494655" cy="5219700"/>
          </a:xfrm>
        </p:grpSpPr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691" y="1447800"/>
              <a:ext cx="4753876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99" y="3505200"/>
              <a:ext cx="3352800" cy="31432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20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344164"/>
            <a:ext cx="18338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</a:t>
            </a:r>
            <a:r>
              <a:rPr spc="-40" dirty="0"/>
              <a:t>x</a:t>
            </a:r>
            <a:r>
              <a:rPr spc="-90" dirty="0"/>
              <a:t>a</a:t>
            </a:r>
            <a:r>
              <a:rPr spc="-160" dirty="0"/>
              <a:t>m</a:t>
            </a:r>
            <a:r>
              <a:rPr spc="-30" dirty="0"/>
              <a:t>p</a:t>
            </a:r>
            <a:r>
              <a:rPr spc="-70" dirty="0"/>
              <a:t>l</a:t>
            </a:r>
            <a:r>
              <a:rPr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54" y="1143010"/>
            <a:ext cx="5111750" cy="5546090"/>
            <a:chOff x="146054" y="1143010"/>
            <a:chExt cx="5111750" cy="55460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9" y="1143010"/>
              <a:ext cx="4191000" cy="55460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054" y="62102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21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31083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Input</a:t>
            </a:r>
            <a:r>
              <a:rPr spc="35" dirty="0"/>
              <a:t> </a:t>
            </a:r>
            <a:r>
              <a:rPr spc="-35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2360735"/>
            <a:ext cx="7625080" cy="13608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65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in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epr</a:t>
            </a:r>
            <a:r>
              <a:rPr sz="2600" spc="-75" dirty="0">
                <a:latin typeface="Times New Roman"/>
                <a:cs typeface="Times New Roman"/>
              </a:rPr>
              <a:t>e</a:t>
            </a:r>
            <a:r>
              <a:rPr sz="2600" spc="-130" dirty="0">
                <a:latin typeface="Times New Roman"/>
                <a:cs typeface="Times New Roman"/>
              </a:rPr>
              <a:t>s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35" dirty="0">
                <a:latin typeface="Times New Roman"/>
                <a:cs typeface="Times New Roman"/>
              </a:rPr>
              <a:t>nd</a:t>
            </a:r>
            <a:r>
              <a:rPr sz="2600" spc="-110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d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input </a:t>
            </a:r>
            <a:r>
              <a:rPr sz="2600" spc="-85" dirty="0">
                <a:latin typeface="Times New Roman"/>
                <a:cs typeface="Times New Roman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8925" marR="5080" indent="-276860">
              <a:lnSpc>
                <a:spcPct val="101099"/>
              </a:lnSpc>
              <a:spcBef>
                <a:spcPts val="52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  <a:tab pos="918210" algn="l"/>
                <a:tab pos="2119630" algn="l"/>
                <a:tab pos="2720340" algn="l"/>
                <a:tab pos="3063240" algn="l"/>
                <a:tab pos="3912235" algn="l"/>
                <a:tab pos="5542280" algn="l"/>
                <a:tab pos="6743700" algn="l"/>
                <a:tab pos="7172959" algn="l"/>
              </a:tabLst>
            </a:pPr>
            <a:r>
              <a:rPr sz="2600" spc="-95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0" dirty="0">
                <a:latin typeface="Times New Roman"/>
                <a:cs typeface="Times New Roman"/>
              </a:rPr>
              <a:t>op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a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spc="240" dirty="0">
                <a:latin typeface="Times New Roman"/>
                <a:cs typeface="Times New Roman"/>
              </a:rPr>
              <a:t>&gt;</a:t>
            </a:r>
            <a:r>
              <a:rPr sz="2600" b="1" spc="270" dirty="0">
                <a:latin typeface="Times New Roman"/>
                <a:cs typeface="Times New Roman"/>
              </a:rPr>
              <a:t>&gt;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35" dirty="0">
                <a:latin typeface="Times New Roman"/>
                <a:cs typeface="Times New Roman"/>
              </a:rPr>
              <a:t>i</a:t>
            </a:r>
            <a:r>
              <a:rPr sz="2600" spc="-18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ca</a:t>
            </a:r>
            <a:r>
              <a:rPr sz="2600" spc="-130" dirty="0">
                <a:latin typeface="Times New Roman"/>
                <a:cs typeface="Times New Roman"/>
              </a:rPr>
              <a:t>ll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spc="45" dirty="0">
                <a:latin typeface="Times New Roman"/>
                <a:cs typeface="Times New Roman"/>
              </a:rPr>
              <a:t>e</a:t>
            </a:r>
            <a:r>
              <a:rPr sz="2600" b="1" spc="125" dirty="0">
                <a:latin typeface="Times New Roman"/>
                <a:cs typeface="Times New Roman"/>
              </a:rPr>
              <a:t>x</a:t>
            </a:r>
            <a:r>
              <a:rPr sz="2600" b="1" spc="-30" dirty="0">
                <a:latin typeface="Times New Roman"/>
                <a:cs typeface="Times New Roman"/>
              </a:rPr>
              <a:t>t</a:t>
            </a:r>
            <a:r>
              <a:rPr sz="2600" b="1" spc="-50" dirty="0">
                <a:latin typeface="Times New Roman"/>
                <a:cs typeface="Times New Roman"/>
              </a:rPr>
              <a:t>r</a:t>
            </a:r>
            <a:r>
              <a:rPr sz="2600" b="1" spc="-10" dirty="0">
                <a:latin typeface="Times New Roman"/>
                <a:cs typeface="Times New Roman"/>
              </a:rPr>
              <a:t>a</a:t>
            </a:r>
            <a:r>
              <a:rPr sz="2600" b="1" spc="-45" dirty="0">
                <a:latin typeface="Times New Roman"/>
                <a:cs typeface="Times New Roman"/>
              </a:rPr>
              <a:t>c</a:t>
            </a:r>
            <a:r>
              <a:rPr sz="2600" b="1" spc="40" dirty="0">
                <a:latin typeface="Times New Roman"/>
                <a:cs typeface="Times New Roman"/>
              </a:rPr>
              <a:t>t</a:t>
            </a:r>
            <a:r>
              <a:rPr sz="2600" b="1" spc="15" dirty="0">
                <a:latin typeface="Times New Roman"/>
                <a:cs typeface="Times New Roman"/>
              </a:rPr>
              <a:t>i</a:t>
            </a:r>
            <a:r>
              <a:rPr sz="2600" b="1" spc="80" dirty="0">
                <a:latin typeface="Times New Roman"/>
                <a:cs typeface="Times New Roman"/>
              </a:rPr>
              <a:t>on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0" dirty="0">
                <a:latin typeface="Times New Roman"/>
                <a:cs typeface="Times New Roman"/>
              </a:rPr>
              <a:t>op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a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40" dirty="0">
                <a:latin typeface="Times New Roman"/>
                <a:cs typeface="Times New Roman"/>
              </a:rPr>
              <a:t>o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spc="45" dirty="0">
                <a:latin typeface="Times New Roman"/>
                <a:cs typeface="Times New Roman"/>
              </a:rPr>
              <a:t>ge</a:t>
            </a:r>
            <a:r>
              <a:rPr sz="2600" b="1" spc="30" dirty="0">
                <a:latin typeface="Times New Roman"/>
                <a:cs typeface="Times New Roman"/>
              </a:rPr>
              <a:t>t 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from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operator.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054" y="1676400"/>
            <a:ext cx="6445250" cy="4991100"/>
            <a:chOff x="146054" y="1676400"/>
            <a:chExt cx="6445250" cy="4991100"/>
          </a:xfrm>
        </p:grpSpPr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9" y="1676400"/>
              <a:ext cx="259080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9736" y="3986683"/>
              <a:ext cx="5270965" cy="54576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22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377380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Example</a:t>
            </a:r>
            <a:r>
              <a:rPr spc="90" dirty="0"/>
              <a:t> </a:t>
            </a:r>
            <a:r>
              <a:rPr spc="-85" dirty="0"/>
              <a:t>Program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54" y="1752600"/>
            <a:ext cx="8007350" cy="4914900"/>
            <a:chOff x="146054" y="1752600"/>
            <a:chExt cx="8007350" cy="4914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" y="1752600"/>
              <a:ext cx="4622292" cy="3429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1200" y="2133600"/>
              <a:ext cx="2362200" cy="228498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23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191383"/>
            <a:ext cx="62058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Program</a:t>
            </a:r>
            <a:r>
              <a:rPr spc="100" dirty="0"/>
              <a:t> </a:t>
            </a:r>
            <a:r>
              <a:rPr spc="-85" dirty="0"/>
              <a:t>to</a:t>
            </a:r>
            <a:r>
              <a:rPr spc="10" dirty="0"/>
              <a:t> </a:t>
            </a:r>
            <a:r>
              <a:rPr spc="5" dirty="0"/>
              <a:t>add </a:t>
            </a:r>
            <a:r>
              <a:rPr spc="-100" dirty="0"/>
              <a:t>two</a:t>
            </a:r>
            <a:r>
              <a:rPr spc="70" dirty="0"/>
              <a:t> </a:t>
            </a:r>
            <a:r>
              <a:rPr spc="-20" dirty="0"/>
              <a:t>numbers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54" y="1122182"/>
            <a:ext cx="8845550" cy="5545455"/>
            <a:chOff x="146054" y="1122182"/>
            <a:chExt cx="8845550" cy="5545455"/>
          </a:xfrm>
        </p:grpSpPr>
        <p:sp>
          <p:nvSpPr>
            <p:cNvPr id="4" name="object 4"/>
            <p:cNvSpPr/>
            <p:nvPr/>
          </p:nvSpPr>
          <p:spPr>
            <a:xfrm>
              <a:off x="146054" y="62102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99" y="1122182"/>
              <a:ext cx="8839200" cy="4821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1219190"/>
              <a:ext cx="2590800" cy="15570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19905" y="1214503"/>
              <a:ext cx="2600325" cy="1567180"/>
            </a:xfrm>
            <a:custGeom>
              <a:avLst/>
              <a:gdLst/>
              <a:ahLst/>
              <a:cxnLst/>
              <a:rect l="l" t="t" r="r" b="b"/>
              <a:pathLst>
                <a:path w="2600325" h="1567180">
                  <a:moveTo>
                    <a:pt x="0" y="1566553"/>
                  </a:moveTo>
                  <a:lnTo>
                    <a:pt x="2600324" y="1566553"/>
                  </a:lnTo>
                  <a:lnTo>
                    <a:pt x="2600324" y="0"/>
                  </a:lnTo>
                  <a:lnTo>
                    <a:pt x="0" y="0"/>
                  </a:lnTo>
                  <a:lnTo>
                    <a:pt x="0" y="1566553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24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38354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Structure</a:t>
            </a:r>
            <a:r>
              <a:rPr spc="125" dirty="0"/>
              <a:t> </a:t>
            </a:r>
            <a:r>
              <a:rPr spc="-180" dirty="0"/>
              <a:t>&amp;</a:t>
            </a:r>
            <a:r>
              <a:rPr spc="-65" dirty="0"/>
              <a:t> </a:t>
            </a:r>
            <a:r>
              <a:rPr spc="10" dirty="0"/>
              <a:t>Union</a:t>
            </a:r>
          </a:p>
        </p:txBody>
      </p:sp>
      <p:sp>
        <p:nvSpPr>
          <p:cNvPr id="3" name="object 3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981" y="1167760"/>
            <a:ext cx="8108950" cy="5394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24840" indent="-276860">
              <a:lnSpc>
                <a:spcPct val="100000"/>
              </a:lnSpc>
              <a:spcBef>
                <a:spcPts val="130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624205" algn="l"/>
                <a:tab pos="624840" algn="l"/>
              </a:tabLst>
            </a:pPr>
            <a:r>
              <a:rPr sz="2150" spc="-65" dirty="0">
                <a:latin typeface="Times New Roman"/>
                <a:cs typeface="Times New Roman"/>
              </a:rPr>
              <a:t>Structure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and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-100" dirty="0">
                <a:latin typeface="Times New Roman"/>
                <a:cs typeface="Times New Roman"/>
              </a:rPr>
              <a:t>Union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both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are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spc="-160" dirty="0">
                <a:latin typeface="Times New Roman"/>
                <a:cs typeface="Times New Roman"/>
              </a:rPr>
              <a:t>a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collection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-130" dirty="0">
                <a:latin typeface="Times New Roman"/>
                <a:cs typeface="Times New Roman"/>
              </a:rPr>
              <a:t>of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heterogeneous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spc="-100" dirty="0">
                <a:latin typeface="Times New Roman"/>
                <a:cs typeface="Times New Roman"/>
              </a:rPr>
              <a:t>data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elements.</a:t>
            </a:r>
            <a:endParaRPr sz="215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125"/>
              </a:spcBef>
            </a:pPr>
            <a:r>
              <a:rPr sz="2150" spc="-45" dirty="0">
                <a:latin typeface="Times New Roman"/>
                <a:cs typeface="Times New Roman"/>
              </a:rPr>
              <a:t>struct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book</a:t>
            </a:r>
            <a:endParaRPr sz="215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120"/>
              </a:spcBef>
            </a:pPr>
            <a:r>
              <a:rPr sz="2150" spc="10" dirty="0">
                <a:latin typeface="Times New Roman"/>
                <a:cs typeface="Times New Roman"/>
              </a:rPr>
              <a:t>{</a:t>
            </a:r>
            <a:endParaRPr sz="215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  <a:spcBef>
                <a:spcPts val="125"/>
              </a:spcBef>
            </a:pPr>
            <a:r>
              <a:rPr sz="2150" spc="-65" dirty="0">
                <a:latin typeface="Times New Roman"/>
                <a:cs typeface="Times New Roman"/>
              </a:rPr>
              <a:t>c</a:t>
            </a:r>
            <a:r>
              <a:rPr sz="2150" spc="-110" dirty="0">
                <a:latin typeface="Times New Roman"/>
                <a:cs typeface="Times New Roman"/>
              </a:rPr>
              <a:t>h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30" dirty="0">
                <a:latin typeface="Times New Roman"/>
                <a:cs typeface="Times New Roman"/>
              </a:rPr>
              <a:t>r</a:t>
            </a:r>
            <a:r>
              <a:rPr sz="2150" spc="-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</a:t>
            </a:r>
            <a:r>
              <a:rPr sz="2150" spc="-80" dirty="0">
                <a:latin typeface="Times New Roman"/>
                <a:cs typeface="Times New Roman"/>
              </a:rPr>
              <a:t>i</a:t>
            </a:r>
            <a:r>
              <a:rPr sz="2150" dirty="0">
                <a:latin typeface="Times New Roman"/>
                <a:cs typeface="Times New Roman"/>
              </a:rPr>
              <a:t>t</a:t>
            </a:r>
            <a:r>
              <a:rPr sz="2150" spc="-65" dirty="0">
                <a:latin typeface="Times New Roman"/>
                <a:cs typeface="Times New Roman"/>
              </a:rPr>
              <a:t>l</a:t>
            </a:r>
            <a:r>
              <a:rPr sz="2150" spc="-80" dirty="0">
                <a:latin typeface="Times New Roman"/>
                <a:cs typeface="Times New Roman"/>
              </a:rPr>
              <a:t>e</a:t>
            </a:r>
            <a:r>
              <a:rPr sz="2150" spc="-125" dirty="0">
                <a:latin typeface="Times New Roman"/>
                <a:cs typeface="Times New Roman"/>
              </a:rPr>
              <a:t>[</a:t>
            </a:r>
            <a:r>
              <a:rPr sz="2150" spc="-105" dirty="0">
                <a:latin typeface="Times New Roman"/>
                <a:cs typeface="Times New Roman"/>
              </a:rPr>
              <a:t>25</a:t>
            </a:r>
            <a:r>
              <a:rPr sz="2150" spc="-125" dirty="0">
                <a:latin typeface="Times New Roman"/>
                <a:cs typeface="Times New Roman"/>
              </a:rPr>
              <a:t>]</a:t>
            </a:r>
            <a:r>
              <a:rPr sz="2150" spc="35" dirty="0">
                <a:latin typeface="Times New Roman"/>
                <a:cs typeface="Times New Roman"/>
              </a:rPr>
              <a:t>;</a:t>
            </a:r>
            <a:endParaRPr sz="2150">
              <a:latin typeface="Times New Roman"/>
              <a:cs typeface="Times New Roman"/>
            </a:endParaRPr>
          </a:p>
          <a:p>
            <a:pPr marL="624840" marR="5853430">
              <a:lnSpc>
                <a:spcPct val="104800"/>
              </a:lnSpc>
              <a:spcBef>
                <a:spcPts val="75"/>
              </a:spcBef>
            </a:pPr>
            <a:r>
              <a:rPr sz="2150" spc="-65" dirty="0">
                <a:latin typeface="Times New Roman"/>
                <a:cs typeface="Times New Roman"/>
              </a:rPr>
              <a:t>c</a:t>
            </a:r>
            <a:r>
              <a:rPr sz="2150" spc="-110" dirty="0">
                <a:latin typeface="Times New Roman"/>
                <a:cs typeface="Times New Roman"/>
              </a:rPr>
              <a:t>h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30" dirty="0">
                <a:latin typeface="Times New Roman"/>
                <a:cs typeface="Times New Roman"/>
              </a:rPr>
              <a:t>r</a:t>
            </a:r>
            <a:r>
              <a:rPr sz="2150" spc="-90" dirty="0">
                <a:latin typeface="Times New Roman"/>
                <a:cs typeface="Times New Roman"/>
              </a:rPr>
              <a:t> 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-105" dirty="0">
                <a:latin typeface="Times New Roman"/>
                <a:cs typeface="Times New Roman"/>
              </a:rPr>
              <a:t>u</a:t>
            </a:r>
            <a:r>
              <a:rPr sz="2150" dirty="0">
                <a:latin typeface="Times New Roman"/>
                <a:cs typeface="Times New Roman"/>
              </a:rPr>
              <a:t>t</a:t>
            </a:r>
            <a:r>
              <a:rPr sz="2150" spc="-110" dirty="0">
                <a:latin typeface="Times New Roman"/>
                <a:cs typeface="Times New Roman"/>
              </a:rPr>
              <a:t>h</a:t>
            </a:r>
            <a:r>
              <a:rPr sz="2150" spc="-105" dirty="0">
                <a:latin typeface="Times New Roman"/>
                <a:cs typeface="Times New Roman"/>
              </a:rPr>
              <a:t>o</a:t>
            </a:r>
            <a:r>
              <a:rPr sz="2150" spc="-65" dirty="0">
                <a:latin typeface="Times New Roman"/>
                <a:cs typeface="Times New Roman"/>
              </a:rPr>
              <a:t>r</a:t>
            </a:r>
            <a:r>
              <a:rPr sz="2150" spc="-30" dirty="0">
                <a:latin typeface="Times New Roman"/>
                <a:cs typeface="Times New Roman"/>
              </a:rPr>
              <a:t>[</a:t>
            </a:r>
            <a:r>
              <a:rPr sz="2150" spc="-105" dirty="0">
                <a:latin typeface="Times New Roman"/>
                <a:cs typeface="Times New Roman"/>
              </a:rPr>
              <a:t>25</a:t>
            </a:r>
            <a:r>
              <a:rPr sz="2150" spc="-125" dirty="0">
                <a:latin typeface="Times New Roman"/>
                <a:cs typeface="Times New Roman"/>
              </a:rPr>
              <a:t>]</a:t>
            </a:r>
            <a:r>
              <a:rPr sz="2150" spc="35" dirty="0">
                <a:latin typeface="Times New Roman"/>
                <a:cs typeface="Times New Roman"/>
              </a:rPr>
              <a:t>;  </a:t>
            </a:r>
            <a:r>
              <a:rPr sz="2150" spc="-50" dirty="0">
                <a:latin typeface="Times New Roman"/>
                <a:cs typeface="Times New Roman"/>
              </a:rPr>
              <a:t>int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pages;</a:t>
            </a:r>
            <a:endParaRPr sz="215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  <a:spcBef>
                <a:spcPts val="125"/>
              </a:spcBef>
            </a:pPr>
            <a:r>
              <a:rPr sz="2150" spc="-125" dirty="0">
                <a:latin typeface="Times New Roman"/>
                <a:cs typeface="Times New Roman"/>
              </a:rPr>
              <a:t>f</a:t>
            </a:r>
            <a:r>
              <a:rPr sz="2150" spc="-60" dirty="0">
                <a:latin typeface="Times New Roman"/>
                <a:cs typeface="Times New Roman"/>
              </a:rPr>
              <a:t>l</a:t>
            </a:r>
            <a:r>
              <a:rPr sz="2150" spc="-125" dirty="0">
                <a:latin typeface="Times New Roman"/>
                <a:cs typeface="Times New Roman"/>
              </a:rPr>
              <a:t>o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35" dirty="0">
                <a:latin typeface="Times New Roman"/>
                <a:cs typeface="Times New Roman"/>
              </a:rPr>
              <a:t>t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p</a:t>
            </a:r>
            <a:r>
              <a:rPr sz="2150" spc="100" dirty="0">
                <a:latin typeface="Times New Roman"/>
                <a:cs typeface="Times New Roman"/>
              </a:rPr>
              <a:t>r</a:t>
            </a:r>
            <a:r>
              <a:rPr sz="2150" spc="-80" dirty="0">
                <a:latin typeface="Times New Roman"/>
                <a:cs typeface="Times New Roman"/>
              </a:rPr>
              <a:t>i</a:t>
            </a:r>
            <a:r>
              <a:rPr sz="2150" spc="-135" dirty="0">
                <a:latin typeface="Times New Roman"/>
                <a:cs typeface="Times New Roman"/>
              </a:rPr>
              <a:t>c</a:t>
            </a:r>
            <a:r>
              <a:rPr sz="2150" spc="-65" dirty="0">
                <a:latin typeface="Times New Roman"/>
                <a:cs typeface="Times New Roman"/>
              </a:rPr>
              <a:t>e</a:t>
            </a:r>
            <a:r>
              <a:rPr sz="2150" spc="35" dirty="0">
                <a:latin typeface="Times New Roman"/>
                <a:cs typeface="Times New Roman"/>
              </a:rPr>
              <a:t>;</a:t>
            </a:r>
            <a:endParaRPr sz="215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120"/>
              </a:spcBef>
            </a:pPr>
            <a:r>
              <a:rPr sz="2150" spc="10" dirty="0">
                <a:latin typeface="Times New Roman"/>
                <a:cs typeface="Times New Roman"/>
              </a:rPr>
              <a:t>}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b</a:t>
            </a:r>
            <a:r>
              <a:rPr sz="2150" spc="-120" dirty="0">
                <a:latin typeface="Times New Roman"/>
                <a:cs typeface="Times New Roman"/>
              </a:rPr>
              <a:t>o</a:t>
            </a:r>
            <a:r>
              <a:rPr sz="2150" spc="-105" dirty="0">
                <a:latin typeface="Times New Roman"/>
                <a:cs typeface="Times New Roman"/>
              </a:rPr>
              <a:t>o</a:t>
            </a:r>
            <a:r>
              <a:rPr sz="2150" spc="-110" dirty="0">
                <a:latin typeface="Times New Roman"/>
                <a:cs typeface="Times New Roman"/>
              </a:rPr>
              <a:t>k</a:t>
            </a:r>
            <a:r>
              <a:rPr sz="2150" spc="-105" dirty="0">
                <a:latin typeface="Times New Roman"/>
                <a:cs typeface="Times New Roman"/>
              </a:rPr>
              <a:t>1</a:t>
            </a:r>
            <a:r>
              <a:rPr sz="2150" spc="95" dirty="0">
                <a:latin typeface="Times New Roman"/>
                <a:cs typeface="Times New Roman"/>
              </a:rPr>
              <a:t>,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b</a:t>
            </a:r>
            <a:r>
              <a:rPr sz="2150" spc="-120" dirty="0">
                <a:latin typeface="Times New Roman"/>
                <a:cs typeface="Times New Roman"/>
              </a:rPr>
              <a:t>o</a:t>
            </a:r>
            <a:r>
              <a:rPr sz="2150" spc="-105" dirty="0">
                <a:latin typeface="Times New Roman"/>
                <a:cs typeface="Times New Roman"/>
              </a:rPr>
              <a:t>o</a:t>
            </a:r>
            <a:r>
              <a:rPr sz="2150" spc="-110" dirty="0">
                <a:latin typeface="Times New Roman"/>
                <a:cs typeface="Times New Roman"/>
              </a:rPr>
              <a:t>k</a:t>
            </a:r>
            <a:r>
              <a:rPr sz="2150" spc="-105" dirty="0">
                <a:latin typeface="Times New Roman"/>
                <a:cs typeface="Times New Roman"/>
              </a:rPr>
              <a:t>2</a:t>
            </a:r>
            <a:r>
              <a:rPr sz="2150" spc="55" dirty="0">
                <a:latin typeface="Times New Roman"/>
                <a:cs typeface="Times New Roman"/>
              </a:rPr>
              <a:t>,</a:t>
            </a:r>
            <a:r>
              <a:rPr sz="2150" spc="-90" dirty="0">
                <a:latin typeface="Times New Roman"/>
                <a:cs typeface="Times New Roman"/>
              </a:rPr>
              <a:t>b</a:t>
            </a:r>
            <a:r>
              <a:rPr sz="2150" spc="-120" dirty="0">
                <a:latin typeface="Times New Roman"/>
                <a:cs typeface="Times New Roman"/>
              </a:rPr>
              <a:t>o</a:t>
            </a:r>
            <a:r>
              <a:rPr sz="2150" spc="-105" dirty="0">
                <a:latin typeface="Times New Roman"/>
                <a:cs typeface="Times New Roman"/>
              </a:rPr>
              <a:t>o</a:t>
            </a:r>
            <a:r>
              <a:rPr sz="2150" spc="-110" dirty="0">
                <a:latin typeface="Times New Roman"/>
                <a:cs typeface="Times New Roman"/>
              </a:rPr>
              <a:t>k</a:t>
            </a:r>
            <a:r>
              <a:rPr sz="2150" spc="-105" dirty="0">
                <a:latin typeface="Times New Roman"/>
                <a:cs typeface="Times New Roman"/>
              </a:rPr>
              <a:t>3</a:t>
            </a:r>
            <a:r>
              <a:rPr sz="2150" spc="35" dirty="0">
                <a:latin typeface="Times New Roman"/>
                <a:cs typeface="Times New Roman"/>
              </a:rPr>
              <a:t>;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</a:pPr>
            <a:r>
              <a:rPr sz="2150" spc="-95" dirty="0">
                <a:latin typeface="Times New Roman"/>
                <a:cs typeface="Times New Roman"/>
              </a:rPr>
              <a:t>union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result</a:t>
            </a:r>
            <a:endParaRPr sz="215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200"/>
              </a:spcBef>
            </a:pPr>
            <a:r>
              <a:rPr sz="2150" spc="10" dirty="0">
                <a:latin typeface="Times New Roman"/>
                <a:cs typeface="Times New Roman"/>
              </a:rPr>
              <a:t>{</a:t>
            </a:r>
            <a:endParaRPr sz="2150">
              <a:latin typeface="Times New Roman"/>
              <a:cs typeface="Times New Roman"/>
            </a:endParaRPr>
          </a:p>
          <a:p>
            <a:pPr marL="624840" marR="6130290">
              <a:lnSpc>
                <a:spcPct val="104800"/>
              </a:lnSpc>
            </a:pPr>
            <a:r>
              <a:rPr sz="2150" spc="-50" dirty="0">
                <a:latin typeface="Times New Roman"/>
                <a:cs typeface="Times New Roman"/>
              </a:rPr>
              <a:t>int </a:t>
            </a:r>
            <a:r>
              <a:rPr sz="2150" spc="-75" dirty="0">
                <a:latin typeface="Times New Roman"/>
                <a:cs typeface="Times New Roman"/>
              </a:rPr>
              <a:t>marks; </a:t>
            </a:r>
            <a:r>
              <a:rPr sz="2150" spc="-70" dirty="0">
                <a:latin typeface="Times New Roman"/>
                <a:cs typeface="Times New Roman"/>
              </a:rPr>
              <a:t> </a:t>
            </a:r>
            <a:r>
              <a:rPr sz="2150" spc="-65" dirty="0">
                <a:latin typeface="Times New Roman"/>
                <a:cs typeface="Times New Roman"/>
              </a:rPr>
              <a:t>c</a:t>
            </a:r>
            <a:r>
              <a:rPr sz="2150" spc="-110" dirty="0">
                <a:latin typeface="Times New Roman"/>
                <a:cs typeface="Times New Roman"/>
              </a:rPr>
              <a:t>h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30" dirty="0">
                <a:latin typeface="Times New Roman"/>
                <a:cs typeface="Times New Roman"/>
              </a:rPr>
              <a:t>r</a:t>
            </a:r>
            <a:r>
              <a:rPr sz="2150" spc="-9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g</a:t>
            </a:r>
            <a:r>
              <a:rPr sz="2150" spc="-60" dirty="0">
                <a:latin typeface="Times New Roman"/>
                <a:cs typeface="Times New Roman"/>
              </a:rPr>
              <a:t>r</a:t>
            </a:r>
            <a:r>
              <a:rPr sz="2150" spc="-50" dirty="0">
                <a:latin typeface="Times New Roman"/>
                <a:cs typeface="Times New Roman"/>
              </a:rPr>
              <a:t>a</a:t>
            </a:r>
            <a:r>
              <a:rPr sz="2150" spc="-105" dirty="0">
                <a:latin typeface="Times New Roman"/>
                <a:cs typeface="Times New Roman"/>
              </a:rPr>
              <a:t>d</a:t>
            </a:r>
            <a:r>
              <a:rPr sz="2150" spc="-65" dirty="0">
                <a:latin typeface="Times New Roman"/>
                <a:cs typeface="Times New Roman"/>
              </a:rPr>
              <a:t>e</a:t>
            </a:r>
            <a:r>
              <a:rPr sz="2150" spc="35" dirty="0">
                <a:latin typeface="Times New Roman"/>
                <a:cs typeface="Times New Roman"/>
              </a:rPr>
              <a:t>;  </a:t>
            </a:r>
            <a:r>
              <a:rPr sz="2150" spc="-120" dirty="0">
                <a:latin typeface="Times New Roman"/>
                <a:cs typeface="Times New Roman"/>
              </a:rPr>
              <a:t>f</a:t>
            </a:r>
            <a:r>
              <a:rPr sz="2150" spc="-60" dirty="0">
                <a:latin typeface="Times New Roman"/>
                <a:cs typeface="Times New Roman"/>
              </a:rPr>
              <a:t>l</a:t>
            </a:r>
            <a:r>
              <a:rPr sz="2150" spc="-125" dirty="0">
                <a:latin typeface="Times New Roman"/>
                <a:cs typeface="Times New Roman"/>
              </a:rPr>
              <a:t>o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35" dirty="0">
                <a:latin typeface="Times New Roman"/>
                <a:cs typeface="Times New Roman"/>
              </a:rPr>
              <a:t>t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p</a:t>
            </a:r>
            <a:r>
              <a:rPr sz="2150" spc="-60" dirty="0">
                <a:latin typeface="Times New Roman"/>
                <a:cs typeface="Times New Roman"/>
              </a:rPr>
              <a:t>e</a:t>
            </a:r>
            <a:r>
              <a:rPr sz="2150" spc="-40" dirty="0">
                <a:latin typeface="Times New Roman"/>
                <a:cs typeface="Times New Roman"/>
              </a:rPr>
              <a:t>r</a:t>
            </a:r>
            <a:r>
              <a:rPr sz="2150" spc="-70" dirty="0">
                <a:latin typeface="Times New Roman"/>
                <a:cs typeface="Times New Roman"/>
              </a:rPr>
              <a:t>c</a:t>
            </a:r>
            <a:r>
              <a:rPr sz="2150" spc="-60" dirty="0">
                <a:latin typeface="Times New Roman"/>
                <a:cs typeface="Times New Roman"/>
              </a:rPr>
              <a:t>e</a:t>
            </a:r>
            <a:r>
              <a:rPr sz="2150" spc="-105" dirty="0">
                <a:latin typeface="Times New Roman"/>
                <a:cs typeface="Times New Roman"/>
              </a:rPr>
              <a:t>n</a:t>
            </a:r>
            <a:r>
              <a:rPr sz="2150" spc="-5" dirty="0">
                <a:latin typeface="Times New Roman"/>
                <a:cs typeface="Times New Roman"/>
              </a:rPr>
              <a:t>t</a:t>
            </a:r>
            <a:r>
              <a:rPr sz="2150" spc="35" dirty="0">
                <a:latin typeface="Times New Roman"/>
                <a:cs typeface="Times New Roman"/>
              </a:rPr>
              <a:t>;</a:t>
            </a:r>
            <a:endParaRPr sz="2150">
              <a:latin typeface="Times New Roman"/>
              <a:cs typeface="Times New Roman"/>
            </a:endParaRPr>
          </a:p>
          <a:p>
            <a:pPr marL="347980">
              <a:lnSpc>
                <a:spcPts val="2565"/>
              </a:lnSpc>
              <a:spcBef>
                <a:spcPts val="125"/>
              </a:spcBef>
            </a:pPr>
            <a:r>
              <a:rPr sz="2150" spc="25" dirty="0">
                <a:latin typeface="Times New Roman"/>
                <a:cs typeface="Times New Roman"/>
              </a:rPr>
              <a:t>};</a:t>
            </a:r>
            <a:endParaRPr sz="2150">
              <a:latin typeface="Times New Roman"/>
              <a:cs typeface="Times New Roman"/>
            </a:endParaRPr>
          </a:p>
          <a:p>
            <a:pPr marL="117475" indent="-104775">
              <a:lnSpc>
                <a:spcPts val="1664"/>
              </a:lnSpc>
              <a:buClr>
                <a:srgbClr val="696363"/>
              </a:buClr>
              <a:buSzPct val="67857"/>
              <a:buFont typeface="Wingdings"/>
              <a:buChar char=""/>
              <a:tabLst>
                <a:tab pos="117475" algn="l"/>
              </a:tabLst>
            </a:pP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26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28" y="65093"/>
            <a:ext cx="9023985" cy="6702425"/>
            <a:chOff x="58728" y="65093"/>
            <a:chExt cx="902398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819" y="684397"/>
              <a:ext cx="8820242" cy="44972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26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754756"/>
            <a:ext cx="73520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5" dirty="0"/>
              <a:t>Difference</a:t>
            </a:r>
            <a:r>
              <a:rPr sz="3600" spc="65" dirty="0"/>
              <a:t> </a:t>
            </a:r>
            <a:r>
              <a:rPr sz="3600" spc="-35" dirty="0"/>
              <a:t>between</a:t>
            </a:r>
            <a:r>
              <a:rPr sz="3600" spc="-10" dirty="0"/>
              <a:t> </a:t>
            </a:r>
            <a:r>
              <a:rPr sz="3600" spc="-15" dirty="0"/>
              <a:t>Structure</a:t>
            </a:r>
            <a:r>
              <a:rPr sz="3600" spc="-5" dirty="0"/>
              <a:t> </a:t>
            </a:r>
            <a:r>
              <a:rPr sz="3600" spc="-180" dirty="0"/>
              <a:t>&amp;</a:t>
            </a:r>
            <a:r>
              <a:rPr sz="3600" spc="-10" dirty="0"/>
              <a:t> Union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36823" y="1778694"/>
            <a:ext cx="800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5" dirty="0">
                <a:solidFill>
                  <a:srgbClr val="D24716"/>
                </a:solidFill>
                <a:latin typeface="Verdana"/>
                <a:cs typeface="Verdana"/>
              </a:rPr>
              <a:t>U</a:t>
            </a:r>
            <a:r>
              <a:rPr sz="2400" b="1" spc="-365" dirty="0">
                <a:solidFill>
                  <a:srgbClr val="D24716"/>
                </a:solidFill>
                <a:latin typeface="Verdana"/>
                <a:cs typeface="Verdana"/>
              </a:rPr>
              <a:t>n</a:t>
            </a:r>
            <a:r>
              <a:rPr sz="2400" b="1" spc="-225" dirty="0">
                <a:solidFill>
                  <a:srgbClr val="D24716"/>
                </a:solidFill>
                <a:latin typeface="Verdana"/>
                <a:cs typeface="Verdana"/>
              </a:rPr>
              <a:t>i</a:t>
            </a:r>
            <a:r>
              <a:rPr sz="2400" b="1" spc="-300" dirty="0">
                <a:solidFill>
                  <a:srgbClr val="D24716"/>
                </a:solidFill>
                <a:latin typeface="Verdana"/>
                <a:cs typeface="Verdana"/>
              </a:rPr>
              <a:t>o</a:t>
            </a:r>
            <a:r>
              <a:rPr sz="2400" b="1" spc="-409" dirty="0">
                <a:solidFill>
                  <a:srgbClr val="D24716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pc="-350" dirty="0"/>
              <a:t>Structure</a:t>
            </a:r>
          </a:p>
          <a:p>
            <a:pPr marL="288925" marR="576580" indent="-276860">
              <a:lnSpc>
                <a:spcPts val="2100"/>
              </a:lnSpc>
              <a:spcBef>
                <a:spcPts val="919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150" b="0" spc="-26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5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15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150"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15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150" b="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15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re</a:t>
            </a:r>
            <a:r>
              <a:rPr sz="2150" b="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150" b="0" spc="-16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15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15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15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15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15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150" b="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15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h  </a:t>
            </a:r>
            <a:r>
              <a:rPr sz="215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struct</a:t>
            </a:r>
            <a:r>
              <a:rPr sz="215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keyword.</a:t>
            </a:r>
            <a:endParaRPr sz="2150">
              <a:latin typeface="Times New Roman"/>
              <a:cs typeface="Times New Roman"/>
            </a:endParaRPr>
          </a:p>
          <a:p>
            <a:pPr marL="288925" marR="5080" indent="-276860">
              <a:lnSpc>
                <a:spcPts val="2100"/>
              </a:lnSpc>
              <a:spcBef>
                <a:spcPts val="605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150" b="0" spc="-28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15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15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15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15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15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15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150"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150" b="0" spc="-16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15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15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21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15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150"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15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150" b="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15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re</a:t>
            </a:r>
            <a:r>
              <a:rPr sz="2150" b="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15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15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be  </a:t>
            </a:r>
            <a:r>
              <a:rPr sz="215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manipulated</a:t>
            </a:r>
            <a:r>
              <a:rPr sz="215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110" dirty="0">
                <a:solidFill>
                  <a:srgbClr val="000000"/>
                </a:solidFill>
                <a:latin typeface="Times New Roman"/>
                <a:cs typeface="Times New Roman"/>
              </a:rPr>
              <a:t>simultaneously.</a:t>
            </a:r>
            <a:endParaRPr sz="2150">
              <a:latin typeface="Times New Roman"/>
              <a:cs typeface="Times New Roman"/>
            </a:endParaRPr>
          </a:p>
          <a:p>
            <a:pPr marL="288925" marR="111760" indent="-276860" algn="just">
              <a:lnSpc>
                <a:spcPts val="2100"/>
              </a:lnSpc>
              <a:spcBef>
                <a:spcPts val="685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289560" algn="l"/>
              </a:tabLst>
            </a:pPr>
            <a:r>
              <a:rPr sz="2150" b="0" spc="-26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15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15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z</a:t>
            </a:r>
            <a:r>
              <a:rPr sz="215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e 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15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21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15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150"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15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150" b="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15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re</a:t>
            </a:r>
            <a:r>
              <a:rPr sz="2150" b="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15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15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sz="215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15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15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15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150" b="0" spc="-16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15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15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sz="2150" b="0" spc="-11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15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5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l  </a:t>
            </a:r>
            <a:r>
              <a:rPr sz="215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sz="215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15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sum of </a:t>
            </a:r>
            <a:r>
              <a:rPr sz="215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individual </a:t>
            </a:r>
            <a:r>
              <a:rPr sz="2150"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sizes </a:t>
            </a:r>
            <a:r>
              <a:rPr sz="215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150"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member</a:t>
            </a:r>
            <a:r>
              <a:rPr sz="215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objects.</a:t>
            </a:r>
            <a:endParaRPr sz="2150">
              <a:latin typeface="Times New Roman"/>
              <a:cs typeface="Times New Roman"/>
            </a:endParaRPr>
          </a:p>
          <a:p>
            <a:pPr marL="288925" marR="659765" indent="-276860">
              <a:lnSpc>
                <a:spcPts val="2100"/>
              </a:lnSpc>
              <a:spcBef>
                <a:spcPts val="610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15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Structure</a:t>
            </a:r>
            <a:r>
              <a:rPr sz="215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members </a:t>
            </a:r>
            <a:r>
              <a:rPr sz="215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are </a:t>
            </a:r>
            <a:r>
              <a:rPr sz="2150"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allocated</a:t>
            </a:r>
            <a:r>
              <a:rPr sz="215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distinct</a:t>
            </a:r>
            <a:r>
              <a:rPr sz="2150" b="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memory </a:t>
            </a:r>
            <a:r>
              <a:rPr sz="2150" b="0" spc="-5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locations.</a:t>
            </a:r>
            <a:endParaRPr sz="2150">
              <a:latin typeface="Times New Roman"/>
              <a:cs typeface="Times New Roman"/>
            </a:endParaRPr>
          </a:p>
          <a:p>
            <a:pPr marL="288925" indent="-276860">
              <a:lnSpc>
                <a:spcPts val="2340"/>
              </a:lnSpc>
              <a:spcBef>
                <a:spcPts val="215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150" b="0" spc="-30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1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150"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15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15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1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15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15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15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15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150" b="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5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re</a:t>
            </a:r>
            <a:r>
              <a:rPr sz="215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no</a:t>
            </a:r>
            <a:r>
              <a:rPr sz="215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15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150"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15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15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ry</a:t>
            </a:r>
            <a:endParaRPr sz="2150">
              <a:latin typeface="Times New Roman"/>
              <a:cs typeface="Times New Roman"/>
            </a:endParaRPr>
          </a:p>
          <a:p>
            <a:pPr marL="288925">
              <a:lnSpc>
                <a:spcPts val="2340"/>
              </a:lnSpc>
            </a:pPr>
            <a:r>
              <a:rPr sz="215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15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ff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15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15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15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15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50" b="0" spc="-16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15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15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15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5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15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15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15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un</a:t>
            </a:r>
            <a:r>
              <a:rPr sz="21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15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r>
              <a:rPr sz="2150" b="0" spc="-24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150" b="0" spc="95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6823" y="2186872"/>
            <a:ext cx="3584575" cy="31254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26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229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un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-75" dirty="0">
                <a:latin typeface="Times New Roman"/>
                <a:cs typeface="Times New Roman"/>
              </a:rPr>
              <a:t>on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140" dirty="0">
                <a:latin typeface="Times New Roman"/>
                <a:cs typeface="Times New Roman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d</a:t>
            </a:r>
            <a:r>
              <a:rPr sz="1800" spc="-50" dirty="0">
                <a:latin typeface="Times New Roman"/>
                <a:cs typeface="Times New Roman"/>
              </a:rPr>
              <a:t>e</a:t>
            </a:r>
            <a:r>
              <a:rPr sz="1800" spc="-155" dirty="0">
                <a:latin typeface="Times New Roman"/>
                <a:cs typeface="Times New Roman"/>
              </a:rPr>
              <a:t>f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80" dirty="0">
                <a:latin typeface="Times New Roman"/>
                <a:cs typeface="Times New Roman"/>
              </a:rPr>
              <a:t>n</a:t>
            </a:r>
            <a:r>
              <a:rPr sz="1800" spc="-50" dirty="0">
                <a:latin typeface="Times New Roman"/>
                <a:cs typeface="Times New Roman"/>
              </a:rPr>
              <a:t>e</a:t>
            </a:r>
            <a:r>
              <a:rPr sz="1800" spc="-75" dirty="0">
                <a:latin typeface="Times New Roman"/>
                <a:cs typeface="Times New Roman"/>
              </a:rPr>
              <a:t>d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w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-45" dirty="0">
                <a:latin typeface="Times New Roman"/>
                <a:cs typeface="Times New Roman"/>
              </a:rPr>
              <a:t>th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un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-75" dirty="0">
                <a:latin typeface="Times New Roman"/>
                <a:cs typeface="Times New Roman"/>
              </a:rPr>
              <a:t>on </a:t>
            </a:r>
            <a:r>
              <a:rPr sz="1800" spc="-80" dirty="0">
                <a:latin typeface="Times New Roman"/>
                <a:cs typeface="Times New Roman"/>
              </a:rPr>
              <a:t>k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105" dirty="0">
                <a:latin typeface="Times New Roman"/>
                <a:cs typeface="Times New Roman"/>
              </a:rPr>
              <a:t>y</a:t>
            </a:r>
            <a:r>
              <a:rPr sz="1800" spc="-225" dirty="0">
                <a:latin typeface="Times New Roman"/>
                <a:cs typeface="Times New Roman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d.</a:t>
            </a:r>
            <a:endParaRPr sz="1800">
              <a:latin typeface="Times New Roman"/>
              <a:cs typeface="Times New Roman"/>
            </a:endParaRPr>
          </a:p>
          <a:p>
            <a:pPr marL="288925" marR="695325" indent="-276860">
              <a:lnSpc>
                <a:spcPct val="80000"/>
              </a:lnSpc>
              <a:spcBef>
                <a:spcPts val="60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50" dirty="0">
                <a:latin typeface="Times New Roman"/>
                <a:cs typeface="Times New Roman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h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80" dirty="0">
                <a:latin typeface="Times New Roman"/>
                <a:cs typeface="Times New Roman"/>
              </a:rPr>
              <a:t>b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40" dirty="0">
                <a:latin typeface="Times New Roman"/>
                <a:cs typeface="Times New Roman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un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-75" dirty="0">
                <a:latin typeface="Times New Roman"/>
                <a:cs typeface="Times New Roman"/>
              </a:rPr>
              <a:t>on </a:t>
            </a:r>
            <a:r>
              <a:rPr sz="1800" spc="-130" dirty="0">
                <a:latin typeface="Times New Roman"/>
                <a:cs typeface="Times New Roman"/>
              </a:rPr>
              <a:t>ca</a:t>
            </a:r>
            <a:r>
              <a:rPr sz="1800" spc="-75" dirty="0">
                <a:latin typeface="Times New Roman"/>
                <a:cs typeface="Times New Roman"/>
              </a:rPr>
              <a:t>n </a:t>
            </a:r>
            <a:r>
              <a:rPr sz="1800" spc="-80" dirty="0">
                <a:latin typeface="Times New Roman"/>
                <a:cs typeface="Times New Roman"/>
              </a:rPr>
              <a:t>b</a:t>
            </a:r>
            <a:r>
              <a:rPr sz="1800" spc="-50" dirty="0">
                <a:latin typeface="Times New Roman"/>
                <a:cs typeface="Times New Roman"/>
              </a:rPr>
              <a:t>e  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spc="-105" dirty="0">
                <a:latin typeface="Times New Roman"/>
                <a:cs typeface="Times New Roman"/>
              </a:rPr>
              <a:t>n</a:t>
            </a:r>
            <a:r>
              <a:rPr sz="1800" spc="-25" dirty="0">
                <a:latin typeface="Times New Roman"/>
                <a:cs typeface="Times New Roman"/>
              </a:rPr>
              <a:t>i</a:t>
            </a:r>
            <a:r>
              <a:rPr sz="1800" spc="-85" dirty="0">
                <a:latin typeface="Times New Roman"/>
                <a:cs typeface="Times New Roman"/>
              </a:rPr>
              <a:t>pu</a:t>
            </a:r>
            <a:r>
              <a:rPr sz="1800" spc="-35" dirty="0">
                <a:latin typeface="Times New Roman"/>
                <a:cs typeface="Times New Roman"/>
              </a:rPr>
              <a:t>l</a:t>
            </a: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e</a:t>
            </a:r>
            <a:r>
              <a:rPr sz="1800" spc="-75" dirty="0">
                <a:latin typeface="Times New Roman"/>
                <a:cs typeface="Times New Roman"/>
              </a:rPr>
              <a:t>d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one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7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88925" marR="302895" indent="-276860">
              <a:lnSpc>
                <a:spcPts val="1730"/>
              </a:lnSpc>
              <a:spcBef>
                <a:spcPts val="58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50" dirty="0">
                <a:latin typeface="Times New Roman"/>
                <a:cs typeface="Times New Roman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h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s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130" dirty="0">
                <a:latin typeface="Times New Roman"/>
                <a:cs typeface="Times New Roman"/>
              </a:rPr>
              <a:t>z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of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un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-75" dirty="0">
                <a:latin typeface="Times New Roman"/>
                <a:cs typeface="Times New Roman"/>
              </a:rPr>
              <a:t>on </a:t>
            </a:r>
            <a:r>
              <a:rPr sz="1800" spc="-85" dirty="0">
                <a:latin typeface="Times New Roman"/>
                <a:cs typeface="Times New Roman"/>
              </a:rPr>
              <a:t>o</a:t>
            </a:r>
            <a:r>
              <a:rPr sz="1800" spc="-70" dirty="0">
                <a:latin typeface="Times New Roman"/>
                <a:cs typeface="Times New Roman"/>
              </a:rPr>
              <a:t>b</a:t>
            </a:r>
            <a:r>
              <a:rPr sz="1800" spc="-55" dirty="0">
                <a:latin typeface="Times New Roman"/>
                <a:cs typeface="Times New Roman"/>
              </a:rPr>
              <a:t>je</a:t>
            </a:r>
            <a:r>
              <a:rPr sz="1800" spc="-130" dirty="0">
                <a:latin typeface="Times New Roman"/>
                <a:cs typeface="Times New Roman"/>
              </a:rPr>
              <a:t>c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140" dirty="0">
                <a:latin typeface="Times New Roman"/>
                <a:cs typeface="Times New Roman"/>
              </a:rPr>
              <a:t>s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q</a:t>
            </a:r>
            <a:r>
              <a:rPr sz="1800" spc="-114" dirty="0">
                <a:latin typeface="Times New Roman"/>
                <a:cs typeface="Times New Roman"/>
              </a:rPr>
              <a:t>u</a:t>
            </a:r>
            <a:r>
              <a:rPr sz="1800" spc="-90" dirty="0">
                <a:latin typeface="Times New Roman"/>
                <a:cs typeface="Times New Roman"/>
              </a:rPr>
              <a:t>a</a:t>
            </a:r>
            <a:r>
              <a:rPr sz="1800" spc="-70" dirty="0">
                <a:latin typeface="Times New Roman"/>
                <a:cs typeface="Times New Roman"/>
              </a:rPr>
              <a:t>l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to  </a:t>
            </a:r>
            <a:r>
              <a:rPr sz="1800" spc="-35" dirty="0">
                <a:latin typeface="Times New Roman"/>
                <a:cs typeface="Times New Roman"/>
              </a:rPr>
              <a:t>t</a:t>
            </a:r>
            <a:r>
              <a:rPr sz="1800" spc="-20" dirty="0">
                <a:latin typeface="Times New Roman"/>
                <a:cs typeface="Times New Roman"/>
              </a:rPr>
              <a:t>h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s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130" dirty="0">
                <a:latin typeface="Times New Roman"/>
                <a:cs typeface="Times New Roman"/>
              </a:rPr>
              <a:t>z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14" dirty="0">
                <a:latin typeface="Times New Roman"/>
                <a:cs typeface="Times New Roman"/>
              </a:rPr>
              <a:t>g</a:t>
            </a:r>
            <a:r>
              <a:rPr sz="1800" spc="-90" dirty="0">
                <a:latin typeface="Times New Roman"/>
                <a:cs typeface="Times New Roman"/>
              </a:rPr>
              <a:t>e</a:t>
            </a:r>
            <a:r>
              <a:rPr sz="1800" spc="-105" dirty="0">
                <a:latin typeface="Times New Roman"/>
                <a:cs typeface="Times New Roman"/>
              </a:rPr>
              <a:t>s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80" dirty="0">
                <a:latin typeface="Times New Roman"/>
                <a:cs typeface="Times New Roman"/>
              </a:rPr>
              <a:t>b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20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o</a:t>
            </a:r>
            <a:r>
              <a:rPr sz="1800" spc="-70" dirty="0">
                <a:latin typeface="Times New Roman"/>
                <a:cs typeface="Times New Roman"/>
              </a:rPr>
              <a:t>b</a:t>
            </a:r>
            <a:r>
              <a:rPr sz="1800" spc="-55" dirty="0">
                <a:latin typeface="Times New Roman"/>
                <a:cs typeface="Times New Roman"/>
              </a:rPr>
              <a:t>je</a:t>
            </a:r>
            <a:r>
              <a:rPr sz="1800" spc="-130" dirty="0">
                <a:latin typeface="Times New Roman"/>
                <a:cs typeface="Times New Roman"/>
              </a:rPr>
              <a:t>c</a:t>
            </a:r>
            <a:r>
              <a:rPr sz="1800" spc="50" dirty="0">
                <a:latin typeface="Times New Roman"/>
                <a:cs typeface="Times New Roman"/>
              </a:rPr>
              <a:t>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6"/>
              </a:buClr>
              <a:buFont typeface="Segoe UI Symbol"/>
              <a:buChar char="⚫"/>
            </a:pPr>
            <a:endParaRPr sz="2600">
              <a:latin typeface="Times New Roman"/>
              <a:cs typeface="Times New Roman"/>
            </a:endParaRPr>
          </a:p>
          <a:p>
            <a:pPr marL="288925" marR="532765" indent="-276860">
              <a:lnSpc>
                <a:spcPct val="79900"/>
              </a:lnSpc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110" dirty="0">
                <a:latin typeface="Times New Roman"/>
                <a:cs typeface="Times New Roman"/>
              </a:rPr>
              <a:t>Un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spc="-80" dirty="0">
                <a:latin typeface="Times New Roman"/>
                <a:cs typeface="Times New Roman"/>
              </a:rPr>
              <a:t>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m</a:t>
            </a:r>
            <a:r>
              <a:rPr sz="1800" spc="-50" dirty="0">
                <a:latin typeface="Times New Roman"/>
                <a:cs typeface="Times New Roman"/>
              </a:rPr>
              <a:t>e</a:t>
            </a:r>
            <a:r>
              <a:rPr sz="1800" spc="-130" dirty="0">
                <a:latin typeface="Times New Roman"/>
                <a:cs typeface="Times New Roman"/>
              </a:rPr>
              <a:t>m</a:t>
            </a:r>
            <a:r>
              <a:rPr sz="1800" spc="-75" dirty="0">
                <a:latin typeface="Times New Roman"/>
                <a:cs typeface="Times New Roman"/>
              </a:rPr>
              <a:t>b</a:t>
            </a:r>
            <a:r>
              <a:rPr sz="1800" spc="-5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40" dirty="0">
                <a:latin typeface="Times New Roman"/>
                <a:cs typeface="Times New Roman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s</a:t>
            </a:r>
            <a:r>
              <a:rPr sz="1800" spc="-80" dirty="0">
                <a:latin typeface="Times New Roman"/>
                <a:cs typeface="Times New Roman"/>
              </a:rPr>
              <a:t>h</a:t>
            </a: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130" dirty="0">
                <a:latin typeface="Times New Roman"/>
                <a:cs typeface="Times New Roman"/>
              </a:rPr>
              <a:t> c</a:t>
            </a:r>
            <a:r>
              <a:rPr sz="1800" spc="-75" dirty="0">
                <a:latin typeface="Times New Roman"/>
                <a:cs typeface="Times New Roman"/>
              </a:rPr>
              <a:t>o</a:t>
            </a:r>
            <a:r>
              <a:rPr sz="1800" spc="-130" dirty="0">
                <a:latin typeface="Times New Roman"/>
                <a:cs typeface="Times New Roman"/>
              </a:rPr>
              <a:t>mm</a:t>
            </a:r>
            <a:r>
              <a:rPr sz="1800" spc="-60" dirty="0">
                <a:latin typeface="Times New Roman"/>
                <a:cs typeface="Times New Roman"/>
              </a:rPr>
              <a:t>on  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35" dirty="0">
                <a:latin typeface="Times New Roman"/>
                <a:cs typeface="Times New Roman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r</a:t>
            </a:r>
            <a:r>
              <a:rPr sz="1800" spc="-150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s</a:t>
            </a:r>
            <a:r>
              <a:rPr sz="1800" spc="-114" dirty="0">
                <a:latin typeface="Times New Roman"/>
                <a:cs typeface="Times New Roman"/>
              </a:rPr>
              <a:t>p</a:t>
            </a:r>
            <a:r>
              <a:rPr sz="1800" spc="-90" dirty="0">
                <a:latin typeface="Times New Roman"/>
                <a:cs typeface="Times New Roman"/>
              </a:rPr>
              <a:t>a</a:t>
            </a:r>
            <a:r>
              <a:rPr sz="1800" spc="-130" dirty="0">
                <a:latin typeface="Times New Roman"/>
                <a:cs typeface="Times New Roman"/>
              </a:rPr>
              <a:t>c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5" dirty="0">
                <a:latin typeface="Times New Roman"/>
                <a:cs typeface="Times New Roman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t</a:t>
            </a:r>
            <a:r>
              <a:rPr sz="1800" spc="-2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ei</a:t>
            </a:r>
            <a:r>
              <a:rPr sz="1800" spc="20" dirty="0">
                <a:latin typeface="Times New Roman"/>
                <a:cs typeface="Times New Roman"/>
              </a:rPr>
              <a:t>r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100" dirty="0">
                <a:latin typeface="Times New Roman"/>
                <a:cs typeface="Times New Roman"/>
              </a:rPr>
              <a:t>xc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-120" dirty="0">
                <a:latin typeface="Times New Roman"/>
                <a:cs typeface="Times New Roman"/>
              </a:rPr>
              <a:t>u</a:t>
            </a:r>
            <a:r>
              <a:rPr sz="1800" spc="-60" dirty="0">
                <a:latin typeface="Times New Roman"/>
                <a:cs typeface="Times New Roman"/>
              </a:rPr>
              <a:t>s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85" dirty="0">
                <a:latin typeface="Times New Roman"/>
                <a:cs typeface="Times New Roman"/>
              </a:rPr>
              <a:t>ve  </a:t>
            </a:r>
            <a:r>
              <a:rPr sz="1800" spc="-75" dirty="0">
                <a:latin typeface="Times New Roman"/>
                <a:cs typeface="Times New Roman"/>
              </a:rPr>
              <a:t>usage.</a:t>
            </a:r>
            <a:endParaRPr sz="1800">
              <a:latin typeface="Times New Roman"/>
              <a:cs typeface="Times New Roman"/>
            </a:endParaRPr>
          </a:p>
          <a:p>
            <a:pPr marL="288925" marR="24130" indent="-276860">
              <a:lnSpc>
                <a:spcPct val="80000"/>
              </a:lnSpc>
              <a:spcBef>
                <a:spcPts val="60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110" dirty="0">
                <a:latin typeface="Times New Roman"/>
                <a:cs typeface="Times New Roman"/>
              </a:rPr>
              <a:t>Un</a:t>
            </a:r>
            <a:r>
              <a:rPr sz="1800" spc="-15" dirty="0">
                <a:latin typeface="Times New Roman"/>
                <a:cs typeface="Times New Roman"/>
              </a:rPr>
              <a:t>i</a:t>
            </a:r>
            <a:r>
              <a:rPr sz="1800" spc="-100" dirty="0">
                <a:latin typeface="Times New Roman"/>
                <a:cs typeface="Times New Roman"/>
              </a:rPr>
              <a:t>ons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c</a:t>
            </a:r>
            <a:r>
              <a:rPr sz="1800" spc="-105" dirty="0">
                <a:latin typeface="Times New Roman"/>
                <a:cs typeface="Times New Roman"/>
              </a:rPr>
              <a:t>on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80" dirty="0">
                <a:latin typeface="Times New Roman"/>
                <a:cs typeface="Times New Roman"/>
              </a:rPr>
              <a:t>d</a:t>
            </a:r>
            <a:r>
              <a:rPr sz="1800" spc="-5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75" dirty="0">
                <a:latin typeface="Times New Roman"/>
                <a:cs typeface="Times New Roman"/>
              </a:rPr>
              <a:t>d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35" dirty="0">
                <a:latin typeface="Times New Roman"/>
                <a:cs typeface="Times New Roman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r</a:t>
            </a:r>
            <a:r>
              <a:rPr sz="1800" spc="-100" dirty="0">
                <a:latin typeface="Times New Roman"/>
                <a:cs typeface="Times New Roman"/>
              </a:rPr>
              <a:t>y  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155" dirty="0">
                <a:latin typeface="Times New Roman"/>
                <a:cs typeface="Times New Roman"/>
              </a:rPr>
              <a:t>ff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130" dirty="0">
                <a:latin typeface="Times New Roman"/>
                <a:cs typeface="Times New Roman"/>
              </a:rPr>
              <a:t>c</a:t>
            </a:r>
            <a:r>
              <a:rPr sz="1800" spc="-55" dirty="0">
                <a:latin typeface="Times New Roman"/>
                <a:cs typeface="Times New Roman"/>
              </a:rPr>
              <a:t>ie</a:t>
            </a:r>
            <a:r>
              <a:rPr sz="1800" spc="-25" dirty="0">
                <a:latin typeface="Times New Roman"/>
                <a:cs typeface="Times New Roman"/>
              </a:rPr>
              <a:t>nt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w</a:t>
            </a:r>
            <a:r>
              <a:rPr sz="1800" spc="-55" dirty="0">
                <a:latin typeface="Times New Roman"/>
                <a:cs typeface="Times New Roman"/>
              </a:rPr>
              <a:t>he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80" dirty="0">
                <a:latin typeface="Times New Roman"/>
                <a:cs typeface="Times New Roman"/>
              </a:rPr>
              <a:t>b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40" dirty="0">
                <a:latin typeface="Times New Roman"/>
                <a:cs typeface="Times New Roman"/>
              </a:rPr>
              <a:t>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not 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q</a:t>
            </a:r>
            <a:r>
              <a:rPr sz="1800" spc="-105" dirty="0">
                <a:latin typeface="Times New Roman"/>
                <a:cs typeface="Times New Roman"/>
              </a:rPr>
              <a:t>u</a:t>
            </a:r>
            <a:r>
              <a:rPr sz="1800" spc="-2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75" dirty="0">
                <a:latin typeface="Times New Roman"/>
                <a:cs typeface="Times New Roman"/>
              </a:rPr>
              <a:t>d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b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acc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105" dirty="0">
                <a:latin typeface="Times New Roman"/>
                <a:cs typeface="Times New Roman"/>
              </a:rPr>
              <a:t>ss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75" dirty="0">
                <a:latin typeface="Times New Roman"/>
                <a:cs typeface="Times New Roman"/>
              </a:rPr>
              <a:t>d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s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95" dirty="0">
                <a:latin typeface="Times New Roman"/>
                <a:cs typeface="Times New Roman"/>
              </a:rPr>
              <a:t>u</a:t>
            </a:r>
            <a:r>
              <a:rPr sz="1800" spc="-40" dirty="0">
                <a:latin typeface="Times New Roman"/>
                <a:cs typeface="Times New Roman"/>
              </a:rPr>
              <a:t>l</a:t>
            </a:r>
            <a:r>
              <a:rPr sz="1800" spc="-45" dirty="0">
                <a:latin typeface="Times New Roman"/>
                <a:cs typeface="Times New Roman"/>
              </a:rPr>
              <a:t>t</a:t>
            </a:r>
            <a:r>
              <a:rPr sz="1800" spc="-60" dirty="0">
                <a:latin typeface="Times New Roman"/>
                <a:cs typeface="Times New Roman"/>
              </a:rPr>
              <a:t>a</a:t>
            </a:r>
            <a:r>
              <a:rPr sz="1800" spc="-80" dirty="0">
                <a:latin typeface="Times New Roman"/>
                <a:cs typeface="Times New Roman"/>
              </a:rPr>
              <a:t>n</a:t>
            </a:r>
            <a:r>
              <a:rPr sz="1800" spc="-50" dirty="0">
                <a:latin typeface="Times New Roman"/>
                <a:cs typeface="Times New Roman"/>
              </a:rPr>
              <a:t>e</a:t>
            </a:r>
            <a:r>
              <a:rPr sz="1800" spc="-105" dirty="0">
                <a:latin typeface="Times New Roman"/>
                <a:cs typeface="Times New Roman"/>
              </a:rPr>
              <a:t>ou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-300" dirty="0">
                <a:latin typeface="Times New Roman"/>
                <a:cs typeface="Times New Roman"/>
              </a:rPr>
              <a:t>y</a:t>
            </a:r>
            <a:r>
              <a:rPr sz="1800" spc="7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27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61" y="53588"/>
            <a:ext cx="88042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465" dirty="0">
                <a:latin typeface="Verdana"/>
                <a:cs typeface="Verdana"/>
              </a:rPr>
              <a:t>S</a:t>
            </a:r>
            <a:r>
              <a:rPr sz="3600" b="1" spc="-525" dirty="0">
                <a:latin typeface="Verdana"/>
                <a:cs typeface="Verdana"/>
              </a:rPr>
              <a:t>to</a:t>
            </a:r>
            <a:r>
              <a:rPr sz="3600" b="1" spc="-560" dirty="0">
                <a:latin typeface="Verdana"/>
                <a:cs typeface="Verdana"/>
              </a:rPr>
              <a:t>re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b="1" spc="-459" dirty="0">
                <a:latin typeface="Verdana"/>
                <a:cs typeface="Verdana"/>
              </a:rPr>
              <a:t>a</a:t>
            </a:r>
            <a:r>
              <a:rPr sz="3600" b="1" spc="-550" dirty="0">
                <a:latin typeface="Verdana"/>
                <a:cs typeface="Verdana"/>
              </a:rPr>
              <a:t>n</a:t>
            </a:r>
            <a:r>
              <a:rPr sz="3600" b="1" spc="-580" dirty="0">
                <a:latin typeface="Verdana"/>
                <a:cs typeface="Verdana"/>
              </a:rPr>
              <a:t>d</a:t>
            </a:r>
            <a:r>
              <a:rPr sz="3600" spc="-150" dirty="0">
                <a:latin typeface="Times New Roman"/>
                <a:cs typeface="Times New Roman"/>
              </a:rPr>
              <a:t> </a:t>
            </a:r>
            <a:r>
              <a:rPr sz="3600" b="1" spc="-595" dirty="0">
                <a:latin typeface="Verdana"/>
                <a:cs typeface="Verdana"/>
              </a:rPr>
              <a:t>D</a:t>
            </a:r>
            <a:r>
              <a:rPr sz="3600" b="1" spc="-335" dirty="0">
                <a:latin typeface="Verdana"/>
                <a:cs typeface="Verdana"/>
              </a:rPr>
              <a:t>i</a:t>
            </a:r>
            <a:r>
              <a:rPr sz="3600" b="1" spc="-415" dirty="0">
                <a:latin typeface="Verdana"/>
                <a:cs typeface="Verdana"/>
              </a:rPr>
              <a:t>s</a:t>
            </a:r>
            <a:r>
              <a:rPr sz="3600" b="1" spc="-575" dirty="0">
                <a:latin typeface="Verdana"/>
                <a:cs typeface="Verdana"/>
              </a:rPr>
              <a:t>p</a:t>
            </a:r>
            <a:r>
              <a:rPr sz="3600" b="1" spc="-305" dirty="0">
                <a:latin typeface="Verdana"/>
                <a:cs typeface="Verdana"/>
              </a:rPr>
              <a:t>l</a:t>
            </a:r>
            <a:r>
              <a:rPr sz="3600" b="1" spc="-635" dirty="0">
                <a:latin typeface="Verdana"/>
                <a:cs typeface="Verdana"/>
              </a:rPr>
              <a:t>a</a:t>
            </a:r>
            <a:r>
              <a:rPr sz="3600" b="1" spc="-850" dirty="0">
                <a:latin typeface="Verdana"/>
                <a:cs typeface="Verdana"/>
              </a:rPr>
              <a:t>y</a:t>
            </a:r>
            <a:r>
              <a:rPr sz="3600" spc="-225" dirty="0">
                <a:latin typeface="Times New Roman"/>
                <a:cs typeface="Times New Roman"/>
              </a:rPr>
              <a:t> </a:t>
            </a:r>
            <a:r>
              <a:rPr sz="3600" b="1" spc="-335" dirty="0">
                <a:latin typeface="Verdana"/>
                <a:cs typeface="Verdana"/>
              </a:rPr>
              <a:t>i</a:t>
            </a:r>
            <a:r>
              <a:rPr sz="3600" b="1" spc="-550" dirty="0">
                <a:latin typeface="Verdana"/>
                <a:cs typeface="Verdana"/>
              </a:rPr>
              <a:t>n</a:t>
            </a:r>
            <a:r>
              <a:rPr sz="3600" b="1" spc="-475" dirty="0">
                <a:latin typeface="Verdana"/>
                <a:cs typeface="Verdana"/>
              </a:rPr>
              <a:t>f</a:t>
            </a:r>
            <a:r>
              <a:rPr sz="3600" b="1" spc="-700" dirty="0">
                <a:latin typeface="Verdana"/>
                <a:cs typeface="Verdana"/>
              </a:rPr>
              <a:t>o</a:t>
            </a:r>
            <a:r>
              <a:rPr sz="3600" b="1" spc="-495" dirty="0">
                <a:latin typeface="Verdana"/>
                <a:cs typeface="Verdana"/>
              </a:rPr>
              <a:t>r</a:t>
            </a:r>
            <a:r>
              <a:rPr sz="3600" b="1" spc="-844" dirty="0">
                <a:latin typeface="Verdana"/>
                <a:cs typeface="Verdana"/>
              </a:rPr>
              <a:t>m</a:t>
            </a:r>
            <a:r>
              <a:rPr sz="3600" b="1" spc="-575" dirty="0">
                <a:latin typeface="Verdana"/>
                <a:cs typeface="Verdana"/>
              </a:rPr>
              <a:t>a</a:t>
            </a:r>
            <a:r>
              <a:rPr sz="3600" b="1" spc="-525" dirty="0">
                <a:latin typeface="Verdana"/>
                <a:cs typeface="Verdana"/>
              </a:rPr>
              <a:t>t</a:t>
            </a:r>
            <a:r>
              <a:rPr sz="3600" b="1" spc="-484" dirty="0">
                <a:latin typeface="Verdana"/>
                <a:cs typeface="Verdana"/>
              </a:rPr>
              <a:t>io</a:t>
            </a:r>
            <a:r>
              <a:rPr sz="3600" b="1" spc="-660" dirty="0">
                <a:latin typeface="Verdana"/>
                <a:cs typeface="Verdana"/>
              </a:rPr>
              <a:t>n</a:t>
            </a:r>
            <a:r>
              <a:rPr sz="3600" spc="-220" dirty="0">
                <a:latin typeface="Times New Roman"/>
                <a:cs typeface="Times New Roman"/>
              </a:rPr>
              <a:t> </a:t>
            </a:r>
            <a:r>
              <a:rPr sz="3600" b="1" spc="-545" dirty="0">
                <a:latin typeface="Verdana"/>
                <a:cs typeface="Verdana"/>
              </a:rPr>
              <a:t>u</a:t>
            </a:r>
            <a:r>
              <a:rPr sz="3600" b="1" spc="-415" dirty="0">
                <a:latin typeface="Verdana"/>
                <a:cs typeface="Verdana"/>
              </a:rPr>
              <a:t>s</a:t>
            </a:r>
            <a:r>
              <a:rPr sz="3600" b="1" spc="-335" dirty="0">
                <a:latin typeface="Verdana"/>
                <a:cs typeface="Verdana"/>
              </a:rPr>
              <a:t>i</a:t>
            </a:r>
            <a:r>
              <a:rPr sz="3600" b="1" spc="-680" dirty="0">
                <a:latin typeface="Verdana"/>
                <a:cs typeface="Verdana"/>
              </a:rPr>
              <a:t>ng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b="1" spc="-465" dirty="0">
                <a:latin typeface="Verdana"/>
                <a:cs typeface="Verdana"/>
              </a:rPr>
              <a:t>S</a:t>
            </a:r>
            <a:r>
              <a:rPr sz="3600" b="1" spc="-450" dirty="0">
                <a:latin typeface="Verdana"/>
                <a:cs typeface="Verdana"/>
              </a:rPr>
              <a:t>t</a:t>
            </a:r>
            <a:r>
              <a:rPr sz="3600" b="1" spc="-525" dirty="0">
                <a:latin typeface="Verdana"/>
                <a:cs typeface="Verdana"/>
              </a:rPr>
              <a:t>r</a:t>
            </a:r>
            <a:r>
              <a:rPr sz="3600" b="1" spc="-580" dirty="0">
                <a:latin typeface="Verdana"/>
                <a:cs typeface="Verdana"/>
              </a:rPr>
              <a:t>u</a:t>
            </a:r>
            <a:r>
              <a:rPr sz="3600" b="1" spc="-515" dirty="0">
                <a:latin typeface="Verdana"/>
                <a:cs typeface="Verdana"/>
              </a:rPr>
              <a:t>c</a:t>
            </a:r>
            <a:r>
              <a:rPr sz="3600" b="1" spc="-525" dirty="0">
                <a:latin typeface="Verdana"/>
                <a:cs typeface="Verdana"/>
              </a:rPr>
              <a:t>t</a:t>
            </a:r>
            <a:r>
              <a:rPr sz="3600" b="1" spc="-580" dirty="0">
                <a:latin typeface="Verdana"/>
                <a:cs typeface="Verdana"/>
              </a:rPr>
              <a:t>ure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6054" y="590671"/>
            <a:ext cx="8733155" cy="6115050"/>
            <a:chOff x="146054" y="590671"/>
            <a:chExt cx="8733155" cy="6115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9" y="590671"/>
              <a:ext cx="5105400" cy="61149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054" y="62102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200" y="3581400"/>
              <a:ext cx="2696846" cy="29813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67505" y="3576637"/>
              <a:ext cx="2706370" cy="2990850"/>
            </a:xfrm>
            <a:custGeom>
              <a:avLst/>
              <a:gdLst/>
              <a:ahLst/>
              <a:cxnLst/>
              <a:rect l="l" t="t" r="r" b="b"/>
              <a:pathLst>
                <a:path w="2706370" h="2990850">
                  <a:moveTo>
                    <a:pt x="0" y="2990849"/>
                  </a:moveTo>
                  <a:lnTo>
                    <a:pt x="2706374" y="2990849"/>
                  </a:lnTo>
                  <a:lnTo>
                    <a:pt x="2706374" y="0"/>
                  </a:lnTo>
                  <a:lnTo>
                    <a:pt x="0" y="0"/>
                  </a:lnTo>
                  <a:lnTo>
                    <a:pt x="0" y="29908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28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28" y="65093"/>
            <a:ext cx="9023985" cy="6702425"/>
            <a:chOff x="58728" y="65093"/>
            <a:chExt cx="902398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52440"/>
              <a:ext cx="4495800" cy="65643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3837" y="147694"/>
              <a:ext cx="4505960" cy="6574155"/>
            </a:xfrm>
            <a:custGeom>
              <a:avLst/>
              <a:gdLst/>
              <a:ahLst/>
              <a:cxnLst/>
              <a:rect l="l" t="t" r="r" b="b"/>
              <a:pathLst>
                <a:path w="4505960" h="6574155">
                  <a:moveTo>
                    <a:pt x="0" y="6573895"/>
                  </a:moveTo>
                  <a:lnTo>
                    <a:pt x="4505340" y="6573895"/>
                  </a:lnTo>
                  <a:lnTo>
                    <a:pt x="4505340" y="0"/>
                  </a:lnTo>
                  <a:lnTo>
                    <a:pt x="0" y="0"/>
                  </a:lnTo>
                  <a:lnTo>
                    <a:pt x="0" y="657389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0253" y="3276599"/>
              <a:ext cx="3606546" cy="3200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75560" y="3271820"/>
              <a:ext cx="3616325" cy="3210560"/>
            </a:xfrm>
            <a:custGeom>
              <a:avLst/>
              <a:gdLst/>
              <a:ahLst/>
              <a:cxnLst/>
              <a:rect l="l" t="t" r="r" b="b"/>
              <a:pathLst>
                <a:path w="3616325" h="3210560">
                  <a:moveTo>
                    <a:pt x="0" y="3209940"/>
                  </a:moveTo>
                  <a:lnTo>
                    <a:pt x="3616086" y="3209940"/>
                  </a:lnTo>
                  <a:lnTo>
                    <a:pt x="3616086" y="0"/>
                  </a:lnTo>
                  <a:lnTo>
                    <a:pt x="0" y="0"/>
                  </a:lnTo>
                  <a:lnTo>
                    <a:pt x="0" y="320994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29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502216"/>
            <a:ext cx="46723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" dirty="0"/>
              <a:t>Header</a:t>
            </a:r>
            <a:r>
              <a:rPr sz="4400" spc="-185" dirty="0"/>
              <a:t> </a:t>
            </a:r>
            <a:r>
              <a:rPr sz="4400" spc="5" dirty="0"/>
              <a:t>Files</a:t>
            </a:r>
            <a:r>
              <a:rPr sz="4400" spc="-180" dirty="0"/>
              <a:t> </a:t>
            </a:r>
            <a:r>
              <a:rPr sz="4400" spc="-10" dirty="0"/>
              <a:t>in</a:t>
            </a:r>
            <a:r>
              <a:rPr sz="4400" spc="-75" dirty="0"/>
              <a:t> </a:t>
            </a:r>
            <a:r>
              <a:rPr sz="4400" spc="20" dirty="0"/>
              <a:t>C++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4093" y="1383437"/>
            <a:ext cx="7652384" cy="52527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459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289560" algn="l"/>
              </a:tabLst>
            </a:pPr>
            <a:r>
              <a:rPr sz="3200" spc="-395" dirty="0">
                <a:latin typeface="Times New Roman"/>
                <a:cs typeface="Times New Roman"/>
              </a:rPr>
              <a:t>A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h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-110" dirty="0">
                <a:latin typeface="Times New Roman"/>
                <a:cs typeface="Times New Roman"/>
              </a:rPr>
              <a:t>d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45" dirty="0">
                <a:latin typeface="Times New Roman"/>
                <a:cs typeface="Times New Roman"/>
              </a:rPr>
              <a:t>r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245" dirty="0">
                <a:latin typeface="Times New Roman"/>
                <a:cs typeface="Times New Roman"/>
              </a:rPr>
              <a:t>f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40" dirty="0">
                <a:latin typeface="Times New Roman"/>
                <a:cs typeface="Times New Roman"/>
              </a:rPr>
              <a:t>l</a:t>
            </a:r>
            <a:r>
              <a:rPr sz="3200" spc="-110" dirty="0">
                <a:latin typeface="Times New Roman"/>
                <a:cs typeface="Times New Roman"/>
              </a:rPr>
              <a:t>e</a:t>
            </a:r>
            <a:r>
              <a:rPr sz="3200" spc="-90" dirty="0">
                <a:latin typeface="Times New Roman"/>
                <a:cs typeface="Times New Roman"/>
              </a:rPr>
              <a:t> i</a:t>
            </a:r>
            <a:r>
              <a:rPr sz="3200" spc="-175" dirty="0">
                <a:latin typeface="Times New Roman"/>
                <a:cs typeface="Times New Roman"/>
              </a:rPr>
              <a:t>n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C</a:t>
            </a:r>
            <a:r>
              <a:rPr sz="3200" spc="760" dirty="0">
                <a:latin typeface="Times New Roman"/>
                <a:cs typeface="Times New Roman"/>
              </a:rPr>
              <a:t>/</a:t>
            </a:r>
            <a:r>
              <a:rPr sz="3200" spc="-190" dirty="0">
                <a:latin typeface="Times New Roman"/>
                <a:cs typeface="Times New Roman"/>
              </a:rPr>
              <a:t>C</a:t>
            </a:r>
            <a:r>
              <a:rPr sz="3200" spc="360" dirty="0">
                <a:latin typeface="Times New Roman"/>
                <a:cs typeface="Times New Roman"/>
              </a:rPr>
              <a:t>+</a:t>
            </a:r>
            <a:r>
              <a:rPr sz="3200" spc="345" dirty="0">
                <a:latin typeface="Times New Roman"/>
                <a:cs typeface="Times New Roman"/>
              </a:rPr>
              <a:t>+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c</a:t>
            </a:r>
            <a:r>
              <a:rPr sz="3200" spc="-110" dirty="0">
                <a:latin typeface="Times New Roman"/>
                <a:cs typeface="Times New Roman"/>
              </a:rPr>
              <a:t>on</a:t>
            </a:r>
            <a:r>
              <a:rPr sz="3200" spc="80" dirty="0">
                <a:latin typeface="Times New Roman"/>
                <a:cs typeface="Times New Roman"/>
              </a:rPr>
              <a:t>t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10" dirty="0">
                <a:latin typeface="Times New Roman"/>
                <a:cs typeface="Times New Roman"/>
              </a:rPr>
              <a:t>n</a:t>
            </a:r>
            <a:r>
              <a:rPr sz="3200" spc="-260" dirty="0">
                <a:latin typeface="Times New Roman"/>
                <a:cs typeface="Times New Roman"/>
              </a:rPr>
              <a:t>s</a:t>
            </a:r>
            <a:r>
              <a:rPr sz="3200" spc="5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365"/>
              </a:spcBef>
              <a:buClr>
                <a:srgbClr val="9A2C1F"/>
              </a:buClr>
              <a:buSzPct val="84375"/>
              <a:buFont typeface="Segoe UI Symbol"/>
              <a:buChar char="⚫"/>
              <a:tabLst>
                <a:tab pos="565785" algn="l"/>
              </a:tabLst>
            </a:pPr>
            <a:r>
              <a:rPr sz="3200" spc="-285" dirty="0">
                <a:latin typeface="Times New Roman"/>
                <a:cs typeface="Times New Roman"/>
              </a:rPr>
              <a:t>F</a:t>
            </a:r>
            <a:r>
              <a:rPr sz="3200" spc="-105" dirty="0">
                <a:latin typeface="Times New Roman"/>
                <a:cs typeface="Times New Roman"/>
              </a:rPr>
              <a:t>un</a:t>
            </a:r>
            <a:r>
              <a:rPr sz="3200" spc="-150" dirty="0">
                <a:latin typeface="Times New Roman"/>
                <a:cs typeface="Times New Roman"/>
              </a:rPr>
              <a:t>c</a:t>
            </a:r>
            <a:r>
              <a:rPr sz="3200" spc="80" dirty="0">
                <a:latin typeface="Times New Roman"/>
                <a:cs typeface="Times New Roman"/>
              </a:rPr>
              <a:t>t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05" dirty="0">
                <a:latin typeface="Times New Roman"/>
                <a:cs typeface="Times New Roman"/>
              </a:rPr>
              <a:t>o</a:t>
            </a:r>
            <a:r>
              <a:rPr sz="3200" spc="-125" dirty="0">
                <a:latin typeface="Times New Roman"/>
                <a:cs typeface="Times New Roman"/>
              </a:rPr>
              <a:t>n</a:t>
            </a:r>
            <a:r>
              <a:rPr sz="3200" spc="-320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d</a:t>
            </a:r>
            <a:r>
              <a:rPr sz="3200" spc="-150" dirty="0">
                <a:latin typeface="Times New Roman"/>
                <a:cs typeface="Times New Roman"/>
              </a:rPr>
              <a:t>e</a:t>
            </a:r>
            <a:r>
              <a:rPr sz="3200" spc="-245" dirty="0">
                <a:latin typeface="Times New Roman"/>
                <a:cs typeface="Times New Roman"/>
              </a:rPr>
              <a:t>f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05" dirty="0">
                <a:latin typeface="Times New Roman"/>
                <a:cs typeface="Times New Roman"/>
              </a:rPr>
              <a:t>n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80" dirty="0">
                <a:latin typeface="Times New Roman"/>
                <a:cs typeface="Times New Roman"/>
              </a:rPr>
              <a:t>t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05" dirty="0">
                <a:latin typeface="Times New Roman"/>
                <a:cs typeface="Times New Roman"/>
              </a:rPr>
              <a:t>on</a:t>
            </a:r>
            <a:r>
              <a:rPr sz="3200" spc="-24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440"/>
              </a:spcBef>
              <a:buClr>
                <a:srgbClr val="9A2C1F"/>
              </a:buClr>
              <a:buSzPct val="84375"/>
              <a:buFont typeface="Segoe UI Symbol"/>
              <a:buChar char="⚫"/>
              <a:tabLst>
                <a:tab pos="565785" algn="l"/>
              </a:tabLst>
            </a:pPr>
            <a:r>
              <a:rPr sz="3200" spc="-145" dirty="0">
                <a:latin typeface="Times New Roman"/>
                <a:cs typeface="Times New Roman"/>
              </a:rPr>
              <a:t>D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80" dirty="0">
                <a:latin typeface="Times New Roman"/>
                <a:cs typeface="Times New Roman"/>
              </a:rPr>
              <a:t>t</a:t>
            </a:r>
            <a:r>
              <a:rPr sz="3200" spc="-245" dirty="0">
                <a:latin typeface="Times New Roman"/>
                <a:cs typeface="Times New Roman"/>
              </a:rPr>
              <a:t>a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t</a:t>
            </a:r>
            <a:r>
              <a:rPr sz="3200" spc="-190" dirty="0">
                <a:latin typeface="Times New Roman"/>
                <a:cs typeface="Times New Roman"/>
              </a:rPr>
              <a:t>y</a:t>
            </a:r>
            <a:r>
              <a:rPr sz="3200" spc="-165" dirty="0">
                <a:latin typeface="Times New Roman"/>
                <a:cs typeface="Times New Roman"/>
              </a:rPr>
              <a:t>p</a:t>
            </a:r>
            <a:r>
              <a:rPr sz="3200" spc="-110" dirty="0">
                <a:latin typeface="Times New Roman"/>
                <a:cs typeface="Times New Roman"/>
              </a:rPr>
              <a:t>e</a:t>
            </a:r>
            <a:r>
              <a:rPr sz="3200" spc="-23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d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245" dirty="0">
                <a:latin typeface="Times New Roman"/>
                <a:cs typeface="Times New Roman"/>
              </a:rPr>
              <a:t>f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10" dirty="0">
                <a:latin typeface="Times New Roman"/>
                <a:cs typeface="Times New Roman"/>
              </a:rPr>
              <a:t>n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80" dirty="0">
                <a:latin typeface="Times New Roman"/>
                <a:cs typeface="Times New Roman"/>
              </a:rPr>
              <a:t>t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10" dirty="0">
                <a:latin typeface="Times New Roman"/>
                <a:cs typeface="Times New Roman"/>
              </a:rPr>
              <a:t>on</a:t>
            </a:r>
            <a:r>
              <a:rPr sz="3200" spc="-235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370"/>
              </a:spcBef>
              <a:buClr>
                <a:srgbClr val="9A2C1F"/>
              </a:buClr>
              <a:buSzPct val="84375"/>
              <a:buFont typeface="Segoe UI Symbol"/>
              <a:buChar char="⚫"/>
              <a:tabLst>
                <a:tab pos="565785" algn="l"/>
              </a:tabLst>
            </a:pPr>
            <a:r>
              <a:rPr sz="3200" spc="-175" dirty="0">
                <a:latin typeface="Times New Roman"/>
                <a:cs typeface="Times New Roman"/>
              </a:rPr>
              <a:t>Macros</a:t>
            </a:r>
            <a:endParaRPr sz="3200">
              <a:latin typeface="Times New Roman"/>
              <a:cs typeface="Times New Roman"/>
            </a:endParaRPr>
          </a:p>
          <a:p>
            <a:pPr marL="288925" marR="5080" indent="-276860" algn="just">
              <a:lnSpc>
                <a:spcPct val="100800"/>
              </a:lnSpc>
              <a:spcBef>
                <a:spcPts val="555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289560" algn="l"/>
              </a:tabLst>
            </a:pPr>
            <a:r>
              <a:rPr sz="3200" spc="-120" dirty="0">
                <a:latin typeface="Times New Roman"/>
                <a:cs typeface="Times New Roman"/>
              </a:rPr>
              <a:t>Header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files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offer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these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features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by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importing </a:t>
            </a:r>
            <a:r>
              <a:rPr sz="3200" spc="-105" dirty="0">
                <a:latin typeface="Times New Roman"/>
                <a:cs typeface="Times New Roman"/>
              </a:rPr>
              <a:t> them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into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your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program</a:t>
            </a:r>
            <a:r>
              <a:rPr sz="3200" spc="-114" dirty="0">
                <a:latin typeface="Times New Roman"/>
                <a:cs typeface="Times New Roman"/>
              </a:rPr>
              <a:t> with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help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spc="-165" dirty="0">
                <a:latin typeface="Times New Roman"/>
                <a:cs typeface="Times New Roman"/>
              </a:rPr>
              <a:t>of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245" dirty="0">
                <a:latin typeface="Times New Roman"/>
                <a:cs typeface="Times New Roman"/>
              </a:rPr>
              <a:t>a </a:t>
            </a:r>
            <a:r>
              <a:rPr sz="3200" spc="-240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p</a:t>
            </a:r>
            <a:r>
              <a:rPr sz="3200" spc="55" dirty="0">
                <a:latin typeface="Times New Roman"/>
                <a:cs typeface="Times New Roman"/>
              </a:rPr>
              <a:t>r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110" dirty="0">
                <a:latin typeface="Times New Roman"/>
                <a:cs typeface="Times New Roman"/>
              </a:rPr>
              <a:t>p</a:t>
            </a:r>
            <a:r>
              <a:rPr sz="3200" spc="55" dirty="0">
                <a:latin typeface="Times New Roman"/>
                <a:cs typeface="Times New Roman"/>
              </a:rPr>
              <a:t>r</a:t>
            </a:r>
            <a:r>
              <a:rPr sz="3200" spc="-110" dirty="0">
                <a:latin typeface="Times New Roman"/>
                <a:cs typeface="Times New Roman"/>
              </a:rPr>
              <a:t>o</a:t>
            </a:r>
            <a:r>
              <a:rPr sz="3200" spc="-150" dirty="0">
                <a:latin typeface="Times New Roman"/>
                <a:cs typeface="Times New Roman"/>
              </a:rPr>
              <a:t>c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270" dirty="0">
                <a:latin typeface="Times New Roman"/>
                <a:cs typeface="Times New Roman"/>
              </a:rPr>
              <a:t>ss</a:t>
            </a:r>
            <a:r>
              <a:rPr sz="3200" spc="-110" dirty="0">
                <a:latin typeface="Times New Roman"/>
                <a:cs typeface="Times New Roman"/>
              </a:rPr>
              <a:t>o</a:t>
            </a:r>
            <a:r>
              <a:rPr sz="3200" spc="45" dirty="0">
                <a:latin typeface="Times New Roman"/>
                <a:cs typeface="Times New Roman"/>
              </a:rPr>
              <a:t>r</a:t>
            </a:r>
            <a:r>
              <a:rPr sz="3200" spc="-254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d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55" dirty="0">
                <a:latin typeface="Times New Roman"/>
                <a:cs typeface="Times New Roman"/>
              </a:rPr>
              <a:t>r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150" dirty="0">
                <a:latin typeface="Times New Roman"/>
                <a:cs typeface="Times New Roman"/>
              </a:rPr>
              <a:t>c</a:t>
            </a:r>
            <a:r>
              <a:rPr sz="3200" spc="80" dirty="0">
                <a:latin typeface="Times New Roman"/>
                <a:cs typeface="Times New Roman"/>
              </a:rPr>
              <a:t>t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325" dirty="0">
                <a:latin typeface="Times New Roman"/>
                <a:cs typeface="Times New Roman"/>
              </a:rPr>
              <a:t>v</a:t>
            </a:r>
            <a:r>
              <a:rPr sz="3200" spc="-110" dirty="0">
                <a:latin typeface="Times New Roman"/>
                <a:cs typeface="Times New Roman"/>
              </a:rPr>
              <a:t>e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c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-140" dirty="0">
                <a:latin typeface="Times New Roman"/>
                <a:cs typeface="Times New Roman"/>
              </a:rPr>
              <a:t>ll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125" dirty="0">
                <a:latin typeface="Times New Roman"/>
                <a:cs typeface="Times New Roman"/>
              </a:rPr>
              <a:t>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b="1" spc="570" dirty="0">
                <a:latin typeface="Times New Roman"/>
                <a:cs typeface="Times New Roman"/>
              </a:rPr>
              <a:t>#</a:t>
            </a:r>
            <a:r>
              <a:rPr sz="3200" b="1" spc="80" dirty="0">
                <a:latin typeface="Times New Roman"/>
                <a:cs typeface="Times New Roman"/>
              </a:rPr>
              <a:t>i</a:t>
            </a:r>
            <a:r>
              <a:rPr sz="3200" b="1" spc="15" dirty="0">
                <a:latin typeface="Times New Roman"/>
                <a:cs typeface="Times New Roman"/>
              </a:rPr>
              <a:t>n</a:t>
            </a:r>
            <a:r>
              <a:rPr sz="3200" b="1" spc="80" dirty="0">
                <a:latin typeface="Times New Roman"/>
                <a:cs typeface="Times New Roman"/>
              </a:rPr>
              <a:t>cl</a:t>
            </a:r>
            <a:r>
              <a:rPr sz="3200" b="1" spc="15" dirty="0">
                <a:latin typeface="Times New Roman"/>
                <a:cs typeface="Times New Roman"/>
              </a:rPr>
              <a:t>u</a:t>
            </a:r>
            <a:r>
              <a:rPr sz="3200" b="1" spc="90" dirty="0">
                <a:latin typeface="Times New Roman"/>
                <a:cs typeface="Times New Roman"/>
              </a:rPr>
              <a:t>d</a:t>
            </a:r>
            <a:r>
              <a:rPr sz="3200" b="1" spc="85" dirty="0">
                <a:latin typeface="Times New Roman"/>
                <a:cs typeface="Times New Roman"/>
              </a:rPr>
              <a:t>e</a:t>
            </a:r>
            <a:r>
              <a:rPr sz="3200" b="1" spc="3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88925" marR="5715" indent="-276860" algn="just">
              <a:lnSpc>
                <a:spcPts val="3829"/>
              </a:lnSpc>
              <a:spcBef>
                <a:spcPts val="705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289560" algn="l"/>
              </a:tabLst>
            </a:pPr>
            <a:r>
              <a:rPr sz="3200" spc="-175" dirty="0">
                <a:latin typeface="Times New Roman"/>
                <a:cs typeface="Times New Roman"/>
              </a:rPr>
              <a:t>These </a:t>
            </a:r>
            <a:r>
              <a:rPr sz="3200" spc="-114" dirty="0">
                <a:latin typeface="Times New Roman"/>
                <a:cs typeface="Times New Roman"/>
              </a:rPr>
              <a:t>preprocessor </a:t>
            </a:r>
            <a:r>
              <a:rPr sz="3200" spc="-140" dirty="0">
                <a:latin typeface="Times New Roman"/>
                <a:cs typeface="Times New Roman"/>
              </a:rPr>
              <a:t>directives </a:t>
            </a:r>
            <a:r>
              <a:rPr sz="3200" spc="-95" dirty="0">
                <a:latin typeface="Times New Roman"/>
                <a:cs typeface="Times New Roman"/>
              </a:rPr>
              <a:t>are </a:t>
            </a:r>
            <a:r>
              <a:rPr sz="3200" spc="-155" dirty="0">
                <a:latin typeface="Times New Roman"/>
                <a:cs typeface="Times New Roman"/>
              </a:rPr>
              <a:t>responsible </a:t>
            </a:r>
            <a:r>
              <a:rPr sz="3200" spc="-105" dirty="0">
                <a:latin typeface="Times New Roman"/>
                <a:cs typeface="Times New Roman"/>
              </a:rPr>
              <a:t>for 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instructing </a:t>
            </a:r>
            <a:r>
              <a:rPr sz="3200" spc="-70" dirty="0">
                <a:latin typeface="Times New Roman"/>
                <a:cs typeface="Times New Roman"/>
              </a:rPr>
              <a:t>the </a:t>
            </a:r>
            <a:r>
              <a:rPr sz="3200" spc="204" dirty="0">
                <a:latin typeface="Times New Roman"/>
                <a:cs typeface="Times New Roman"/>
              </a:rPr>
              <a:t>C/C++ </a:t>
            </a:r>
            <a:r>
              <a:rPr sz="3200" spc="-125" dirty="0">
                <a:latin typeface="Times New Roman"/>
                <a:cs typeface="Times New Roman"/>
              </a:rPr>
              <a:t>compiler </a:t>
            </a:r>
            <a:r>
              <a:rPr sz="3200" spc="-105" dirty="0">
                <a:latin typeface="Times New Roman"/>
                <a:cs typeface="Times New Roman"/>
              </a:rPr>
              <a:t>that </a:t>
            </a:r>
            <a:r>
              <a:rPr sz="3200" spc="-125" dirty="0">
                <a:latin typeface="Times New Roman"/>
                <a:cs typeface="Times New Roman"/>
              </a:rPr>
              <a:t>these </a:t>
            </a:r>
            <a:r>
              <a:rPr sz="3200" spc="-185" dirty="0">
                <a:latin typeface="Times New Roman"/>
                <a:cs typeface="Times New Roman"/>
              </a:rPr>
              <a:t>files 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n</a:t>
            </a:r>
            <a:r>
              <a:rPr sz="3200" spc="-150" dirty="0">
                <a:latin typeface="Times New Roman"/>
                <a:cs typeface="Times New Roman"/>
              </a:rPr>
              <a:t>ee</a:t>
            </a:r>
            <a:r>
              <a:rPr sz="3200" spc="-125" dirty="0">
                <a:latin typeface="Times New Roman"/>
                <a:cs typeface="Times New Roman"/>
              </a:rPr>
              <a:t>d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t</a:t>
            </a:r>
            <a:r>
              <a:rPr sz="3200" spc="-45" dirty="0">
                <a:latin typeface="Times New Roman"/>
                <a:cs typeface="Times New Roman"/>
              </a:rPr>
              <a:t>o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65" dirty="0">
                <a:latin typeface="Times New Roman"/>
                <a:cs typeface="Times New Roman"/>
              </a:rPr>
              <a:t>b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p</a:t>
            </a:r>
            <a:r>
              <a:rPr sz="3200" spc="55" dirty="0">
                <a:latin typeface="Times New Roman"/>
                <a:cs typeface="Times New Roman"/>
              </a:rPr>
              <a:t>r</a:t>
            </a:r>
            <a:r>
              <a:rPr sz="3200" spc="-105" dirty="0">
                <a:latin typeface="Times New Roman"/>
                <a:cs typeface="Times New Roman"/>
              </a:rPr>
              <a:t>o</a:t>
            </a:r>
            <a:r>
              <a:rPr sz="3200" spc="-150" dirty="0">
                <a:latin typeface="Times New Roman"/>
                <a:cs typeface="Times New Roman"/>
              </a:rPr>
              <a:t>ce</a:t>
            </a:r>
            <a:r>
              <a:rPr sz="3200" spc="-275" dirty="0">
                <a:latin typeface="Times New Roman"/>
                <a:cs typeface="Times New Roman"/>
              </a:rPr>
              <a:t>ss</a:t>
            </a:r>
            <a:r>
              <a:rPr sz="3200" spc="-150" dirty="0">
                <a:latin typeface="Times New Roman"/>
                <a:cs typeface="Times New Roman"/>
              </a:rPr>
              <a:t>e</a:t>
            </a:r>
            <a:r>
              <a:rPr sz="3200" spc="-125" dirty="0">
                <a:latin typeface="Times New Roman"/>
                <a:cs typeface="Times New Roman"/>
              </a:rPr>
              <a:t>d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b</a:t>
            </a:r>
            <a:r>
              <a:rPr sz="3200" spc="-150" dirty="0">
                <a:latin typeface="Times New Roman"/>
                <a:cs typeface="Times New Roman"/>
              </a:rPr>
              <a:t>e</a:t>
            </a:r>
            <a:r>
              <a:rPr sz="3200" spc="-245" dirty="0">
                <a:latin typeface="Times New Roman"/>
                <a:cs typeface="Times New Roman"/>
              </a:rPr>
              <a:t>f</a:t>
            </a:r>
            <a:r>
              <a:rPr sz="3200" spc="-105" dirty="0">
                <a:latin typeface="Times New Roman"/>
                <a:cs typeface="Times New Roman"/>
              </a:rPr>
              <a:t>o</a:t>
            </a:r>
            <a:r>
              <a:rPr sz="3200" spc="55" dirty="0">
                <a:latin typeface="Times New Roman"/>
                <a:cs typeface="Times New Roman"/>
              </a:rPr>
              <a:t>r</a:t>
            </a:r>
            <a:r>
              <a:rPr sz="3200" spc="-114" dirty="0">
                <a:latin typeface="Times New Roman"/>
                <a:cs typeface="Times New Roman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c</a:t>
            </a:r>
            <a:r>
              <a:rPr sz="3200" spc="-105" dirty="0">
                <a:latin typeface="Times New Roman"/>
                <a:cs typeface="Times New Roman"/>
              </a:rPr>
              <a:t>o</a:t>
            </a:r>
            <a:r>
              <a:rPr sz="3200" spc="-185" dirty="0">
                <a:latin typeface="Times New Roman"/>
                <a:cs typeface="Times New Roman"/>
              </a:rPr>
              <a:t>m</a:t>
            </a:r>
            <a:r>
              <a:rPr sz="3200" spc="-90" dirty="0">
                <a:latin typeface="Times New Roman"/>
                <a:cs typeface="Times New Roman"/>
              </a:rPr>
              <a:t>p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40" dirty="0">
                <a:latin typeface="Times New Roman"/>
                <a:cs typeface="Times New Roman"/>
              </a:rPr>
              <a:t>l</a:t>
            </a:r>
            <a:r>
              <a:rPr sz="3200" spc="-225" dirty="0">
                <a:latin typeface="Times New Roman"/>
                <a:cs typeface="Times New Roman"/>
              </a:rPr>
              <a:t>a</a:t>
            </a:r>
            <a:r>
              <a:rPr sz="3200" spc="80" dirty="0">
                <a:latin typeface="Times New Roman"/>
                <a:cs typeface="Times New Roman"/>
              </a:rPr>
              <a:t>t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80" dirty="0">
                <a:latin typeface="Times New Roman"/>
                <a:cs typeface="Times New Roman"/>
              </a:rPr>
              <a:t>o</a:t>
            </a:r>
            <a:r>
              <a:rPr sz="3200" spc="-100" dirty="0">
                <a:latin typeface="Times New Roman"/>
                <a:cs typeface="Times New Roman"/>
              </a:rPr>
              <a:t>n</a:t>
            </a:r>
            <a:r>
              <a:rPr sz="3200" spc="14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606" y="6318570"/>
            <a:ext cx="23685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3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r>
              <a:rPr sz="1400" b="1" spc="-16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28" y="65093"/>
            <a:ext cx="9023985" cy="6702425"/>
            <a:chOff x="58728" y="65093"/>
            <a:chExt cx="902398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15422"/>
              <a:ext cx="4191000" cy="65959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4839" y="110650"/>
              <a:ext cx="4201160" cy="6605905"/>
            </a:xfrm>
            <a:custGeom>
              <a:avLst/>
              <a:gdLst/>
              <a:ahLst/>
              <a:cxnLst/>
              <a:rect l="l" t="t" r="r" b="b"/>
              <a:pathLst>
                <a:path w="4201160" h="6605905">
                  <a:moveTo>
                    <a:pt x="0" y="6605534"/>
                  </a:moveTo>
                  <a:lnTo>
                    <a:pt x="4200540" y="6605534"/>
                  </a:lnTo>
                  <a:lnTo>
                    <a:pt x="4200540" y="0"/>
                  </a:lnTo>
                  <a:lnTo>
                    <a:pt x="0" y="0"/>
                  </a:lnTo>
                  <a:lnTo>
                    <a:pt x="0" y="6605534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400" y="3297295"/>
              <a:ext cx="3276600" cy="34083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00705" y="3292548"/>
              <a:ext cx="3286760" cy="3418204"/>
            </a:xfrm>
            <a:custGeom>
              <a:avLst/>
              <a:gdLst/>
              <a:ahLst/>
              <a:cxnLst/>
              <a:rect l="l" t="t" r="r" b="b"/>
              <a:pathLst>
                <a:path w="3286759" h="3418204">
                  <a:moveTo>
                    <a:pt x="0" y="3417813"/>
                  </a:moveTo>
                  <a:lnTo>
                    <a:pt x="3286140" y="3417813"/>
                  </a:lnTo>
                  <a:lnTo>
                    <a:pt x="3286140" y="0"/>
                  </a:lnTo>
                  <a:lnTo>
                    <a:pt x="0" y="0"/>
                  </a:lnTo>
                  <a:lnTo>
                    <a:pt x="0" y="3417813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30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47669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Enumerated</a:t>
            </a:r>
            <a:r>
              <a:rPr spc="50" dirty="0"/>
              <a:t> </a:t>
            </a:r>
            <a:r>
              <a:rPr spc="-25" dirty="0"/>
              <a:t>data</a:t>
            </a:r>
            <a:r>
              <a:rPr spc="25" dirty="0"/>
              <a:t> </a:t>
            </a:r>
            <a:r>
              <a:rPr spc="-50" dirty="0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981" y="1549713"/>
            <a:ext cx="8224520" cy="5031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24840" indent="-276860">
              <a:lnSpc>
                <a:spcPct val="100000"/>
              </a:lnSpc>
              <a:spcBef>
                <a:spcPts val="125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624205" algn="l"/>
                <a:tab pos="624840" algn="l"/>
              </a:tabLst>
            </a:pPr>
            <a:r>
              <a:rPr sz="2150" spc="-85" dirty="0">
                <a:latin typeface="Times New Roman"/>
                <a:cs typeface="Times New Roman"/>
              </a:rPr>
              <a:t>User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defined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-100" dirty="0">
                <a:latin typeface="Times New Roman"/>
                <a:cs typeface="Times New Roman"/>
              </a:rPr>
              <a:t>data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type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100" dirty="0">
                <a:latin typeface="Times New Roman"/>
                <a:cs typeface="Times New Roman"/>
              </a:rPr>
              <a:t>which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spc="-100" dirty="0">
                <a:latin typeface="Times New Roman"/>
                <a:cs typeface="Times New Roman"/>
              </a:rPr>
              <a:t>provide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-160" dirty="0">
                <a:latin typeface="Times New Roman"/>
                <a:cs typeface="Times New Roman"/>
              </a:rPr>
              <a:t>a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-170" dirty="0">
                <a:latin typeface="Times New Roman"/>
                <a:cs typeface="Times New Roman"/>
              </a:rPr>
              <a:t>way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spc="-130" dirty="0">
                <a:latin typeface="Times New Roman"/>
                <a:cs typeface="Times New Roman"/>
              </a:rPr>
              <a:t>of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attaching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spc="-114" dirty="0">
                <a:latin typeface="Times New Roman"/>
                <a:cs typeface="Times New Roman"/>
              </a:rPr>
              <a:t>names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Times New Roman"/>
                <a:cs typeface="Times New Roman"/>
              </a:rPr>
              <a:t>to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-65" dirty="0">
                <a:latin typeface="Times New Roman"/>
                <a:cs typeface="Times New Roman"/>
              </a:rPr>
              <a:t>numbers.</a:t>
            </a:r>
            <a:endParaRPr sz="2150">
              <a:latin typeface="Times New Roman"/>
              <a:cs typeface="Times New Roman"/>
            </a:endParaRPr>
          </a:p>
          <a:p>
            <a:pPr marL="624840" indent="-276860">
              <a:lnSpc>
                <a:spcPts val="2340"/>
              </a:lnSpc>
              <a:spcBef>
                <a:spcPts val="125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624205" algn="l"/>
                <a:tab pos="624840" algn="l"/>
              </a:tabLst>
            </a:pPr>
            <a:r>
              <a:rPr sz="2150" spc="-95" dirty="0">
                <a:latin typeface="Times New Roman"/>
                <a:cs typeface="Times New Roman"/>
              </a:rPr>
              <a:t>enum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automatically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enumerates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spc="-160" dirty="0">
                <a:latin typeface="Times New Roman"/>
                <a:cs typeface="Times New Roman"/>
              </a:rPr>
              <a:t>a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list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spc="-130" dirty="0">
                <a:latin typeface="Times New Roman"/>
                <a:cs typeface="Times New Roman"/>
              </a:rPr>
              <a:t>of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words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Times New Roman"/>
                <a:cs typeface="Times New Roman"/>
              </a:rPr>
              <a:t>by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spc="-135" dirty="0">
                <a:latin typeface="Times New Roman"/>
                <a:cs typeface="Times New Roman"/>
              </a:rPr>
              <a:t>assigning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them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120" dirty="0">
                <a:latin typeface="Times New Roman"/>
                <a:cs typeface="Times New Roman"/>
              </a:rPr>
              <a:t>values</a:t>
            </a:r>
            <a:endParaRPr sz="2150">
              <a:latin typeface="Times New Roman"/>
              <a:cs typeface="Times New Roman"/>
            </a:endParaRPr>
          </a:p>
          <a:p>
            <a:pPr marL="624205">
              <a:lnSpc>
                <a:spcPts val="2340"/>
              </a:lnSpc>
            </a:pPr>
            <a:r>
              <a:rPr sz="2150" dirty="0">
                <a:latin typeface="Times New Roman"/>
                <a:cs typeface="Times New Roman"/>
              </a:rPr>
              <a:t>0,1,2,….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624205" marR="3693795">
              <a:lnSpc>
                <a:spcPct val="104700"/>
              </a:lnSpc>
            </a:pPr>
            <a:r>
              <a:rPr sz="2150" spc="-60" dirty="0">
                <a:latin typeface="Times New Roman"/>
                <a:cs typeface="Times New Roman"/>
              </a:rPr>
              <a:t>e</a:t>
            </a:r>
            <a:r>
              <a:rPr sz="2150" spc="-105" dirty="0">
                <a:latin typeface="Times New Roman"/>
                <a:cs typeface="Times New Roman"/>
              </a:rPr>
              <a:t>num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165" dirty="0">
                <a:latin typeface="Times New Roman"/>
                <a:cs typeface="Times New Roman"/>
              </a:rPr>
              <a:t>s</a:t>
            </a:r>
            <a:r>
              <a:rPr sz="2150" spc="-110" dirty="0">
                <a:latin typeface="Times New Roman"/>
                <a:cs typeface="Times New Roman"/>
              </a:rPr>
              <a:t>h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-105" dirty="0">
                <a:latin typeface="Times New Roman"/>
                <a:cs typeface="Times New Roman"/>
              </a:rPr>
              <a:t>p</a:t>
            </a:r>
            <a:r>
              <a:rPr sz="2150" spc="-60" dirty="0">
                <a:latin typeface="Times New Roman"/>
                <a:cs typeface="Times New Roman"/>
              </a:rPr>
              <a:t>e</a:t>
            </a:r>
            <a:r>
              <a:rPr sz="2150" spc="-55" dirty="0">
                <a:latin typeface="Times New Roman"/>
                <a:cs typeface="Times New Roman"/>
              </a:rPr>
              <a:t>{</a:t>
            </a:r>
            <a:r>
              <a:rPr sz="2150" spc="-65" dirty="0">
                <a:latin typeface="Times New Roman"/>
                <a:cs typeface="Times New Roman"/>
              </a:rPr>
              <a:t>c</a:t>
            </a:r>
            <a:r>
              <a:rPr sz="2150" spc="-80" dirty="0">
                <a:latin typeface="Times New Roman"/>
                <a:cs typeface="Times New Roman"/>
              </a:rPr>
              <a:t>i</a:t>
            </a:r>
            <a:r>
              <a:rPr sz="2150" spc="-40" dirty="0">
                <a:latin typeface="Times New Roman"/>
                <a:cs typeface="Times New Roman"/>
              </a:rPr>
              <a:t>r</a:t>
            </a:r>
            <a:r>
              <a:rPr sz="2150" spc="-70" dirty="0">
                <a:latin typeface="Times New Roman"/>
                <a:cs typeface="Times New Roman"/>
              </a:rPr>
              <a:t>c</a:t>
            </a:r>
            <a:r>
              <a:rPr sz="2150" spc="-65" dirty="0">
                <a:latin typeface="Times New Roman"/>
                <a:cs typeface="Times New Roman"/>
              </a:rPr>
              <a:t>l</a:t>
            </a:r>
            <a:r>
              <a:rPr sz="2150" spc="-150" dirty="0">
                <a:latin typeface="Times New Roman"/>
                <a:cs typeface="Times New Roman"/>
              </a:rPr>
              <a:t>e</a:t>
            </a:r>
            <a:r>
              <a:rPr sz="2150" spc="95" dirty="0">
                <a:latin typeface="Times New Roman"/>
                <a:cs typeface="Times New Roman"/>
              </a:rPr>
              <a:t>,</a:t>
            </a:r>
            <a:r>
              <a:rPr sz="2150" spc="-130" dirty="0">
                <a:latin typeface="Times New Roman"/>
                <a:cs typeface="Times New Roman"/>
              </a:rPr>
              <a:t> </a:t>
            </a:r>
            <a:r>
              <a:rPr sz="2150" spc="-165" dirty="0">
                <a:latin typeface="Times New Roman"/>
                <a:cs typeface="Times New Roman"/>
              </a:rPr>
              <a:t>s</a:t>
            </a:r>
            <a:r>
              <a:rPr sz="2150" spc="-90" dirty="0">
                <a:latin typeface="Times New Roman"/>
                <a:cs typeface="Times New Roman"/>
              </a:rPr>
              <a:t>q</a:t>
            </a:r>
            <a:r>
              <a:rPr sz="2150" spc="-120" dirty="0">
                <a:latin typeface="Times New Roman"/>
                <a:cs typeface="Times New Roman"/>
              </a:rPr>
              <a:t>u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-25" dirty="0">
                <a:latin typeface="Times New Roman"/>
                <a:cs typeface="Times New Roman"/>
              </a:rPr>
              <a:t>r</a:t>
            </a:r>
            <a:r>
              <a:rPr sz="2150" spc="-90" dirty="0">
                <a:latin typeface="Times New Roman"/>
                <a:cs typeface="Times New Roman"/>
              </a:rPr>
              <a:t>e</a:t>
            </a:r>
            <a:r>
              <a:rPr sz="2150" spc="95" dirty="0">
                <a:latin typeface="Times New Roman"/>
                <a:cs typeface="Times New Roman"/>
              </a:rPr>
              <a:t>,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t</a:t>
            </a:r>
            <a:r>
              <a:rPr sz="2150" spc="100" dirty="0">
                <a:latin typeface="Times New Roman"/>
                <a:cs typeface="Times New Roman"/>
              </a:rPr>
              <a:t>r</a:t>
            </a:r>
            <a:r>
              <a:rPr sz="2150" spc="-80" dirty="0">
                <a:latin typeface="Times New Roman"/>
                <a:cs typeface="Times New Roman"/>
              </a:rPr>
              <a:t>i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-105" dirty="0">
                <a:latin typeface="Times New Roman"/>
                <a:cs typeface="Times New Roman"/>
              </a:rPr>
              <a:t>n</a:t>
            </a:r>
            <a:r>
              <a:rPr sz="2150" spc="-180" dirty="0">
                <a:latin typeface="Times New Roman"/>
                <a:cs typeface="Times New Roman"/>
              </a:rPr>
              <a:t>g</a:t>
            </a:r>
            <a:r>
              <a:rPr sz="2150" spc="-65" dirty="0">
                <a:latin typeface="Times New Roman"/>
                <a:cs typeface="Times New Roman"/>
              </a:rPr>
              <a:t>l</a:t>
            </a:r>
            <a:r>
              <a:rPr sz="2150" spc="-80" dirty="0">
                <a:latin typeface="Times New Roman"/>
                <a:cs typeface="Times New Roman"/>
              </a:rPr>
              <a:t>e</a:t>
            </a:r>
            <a:r>
              <a:rPr sz="2150" spc="20" dirty="0">
                <a:latin typeface="Times New Roman"/>
                <a:cs typeface="Times New Roman"/>
              </a:rPr>
              <a:t>};  </a:t>
            </a:r>
            <a:r>
              <a:rPr sz="2150" spc="-95" dirty="0">
                <a:latin typeface="Times New Roman"/>
                <a:cs typeface="Times New Roman"/>
              </a:rPr>
              <a:t>enum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Times New Roman"/>
                <a:cs typeface="Times New Roman"/>
              </a:rPr>
              <a:t>color{red, </a:t>
            </a:r>
            <a:r>
              <a:rPr sz="2150" spc="-65" dirty="0">
                <a:latin typeface="Times New Roman"/>
                <a:cs typeface="Times New Roman"/>
              </a:rPr>
              <a:t>blue,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35" dirty="0">
                <a:latin typeface="Times New Roman"/>
                <a:cs typeface="Times New Roman"/>
              </a:rPr>
              <a:t>green,</a:t>
            </a:r>
            <a:r>
              <a:rPr sz="2150" spc="-12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yellow}; </a:t>
            </a:r>
            <a:r>
              <a:rPr sz="2150" spc="-525" dirty="0">
                <a:latin typeface="Times New Roman"/>
                <a:cs typeface="Times New Roman"/>
              </a:rPr>
              <a:t> </a:t>
            </a:r>
            <a:r>
              <a:rPr sz="2150" spc="-95" dirty="0">
                <a:latin typeface="Times New Roman"/>
                <a:cs typeface="Times New Roman"/>
              </a:rPr>
              <a:t>enum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position{on,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off};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624205" marR="3528060" indent="-276860">
              <a:lnSpc>
                <a:spcPct val="104800"/>
              </a:lnSpc>
              <a:spcBef>
                <a:spcPts val="5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624205" algn="l"/>
                <a:tab pos="624840" algn="l"/>
              </a:tabLst>
            </a:pPr>
            <a:r>
              <a:rPr sz="2150" spc="-235" dirty="0">
                <a:latin typeface="Times New Roman"/>
                <a:cs typeface="Times New Roman"/>
              </a:rPr>
              <a:t>W</a:t>
            </a:r>
            <a:r>
              <a:rPr sz="2150" spc="-75" dirty="0">
                <a:latin typeface="Times New Roman"/>
                <a:cs typeface="Times New Roman"/>
              </a:rPr>
              <a:t>e </a:t>
            </a:r>
            <a:r>
              <a:rPr sz="2150" spc="-135" dirty="0">
                <a:latin typeface="Times New Roman"/>
                <a:cs typeface="Times New Roman"/>
              </a:rPr>
              <a:t>ca</a:t>
            </a:r>
            <a:r>
              <a:rPr sz="2150" spc="-80" dirty="0">
                <a:latin typeface="Times New Roman"/>
                <a:cs typeface="Times New Roman"/>
              </a:rPr>
              <a:t>n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u</a:t>
            </a:r>
            <a:r>
              <a:rPr sz="2150" spc="-170" dirty="0">
                <a:latin typeface="Times New Roman"/>
                <a:cs typeface="Times New Roman"/>
              </a:rPr>
              <a:t>s</a:t>
            </a:r>
            <a:r>
              <a:rPr sz="2150" spc="-75" dirty="0">
                <a:latin typeface="Times New Roman"/>
                <a:cs typeface="Times New Roman"/>
              </a:rPr>
              <a:t>e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</a:t>
            </a:r>
            <a:r>
              <a:rPr sz="2150" spc="-110" dirty="0">
                <a:latin typeface="Times New Roman"/>
                <a:cs typeface="Times New Roman"/>
              </a:rPr>
              <a:t>h</a:t>
            </a:r>
            <a:r>
              <a:rPr sz="2150" spc="-65" dirty="0">
                <a:latin typeface="Times New Roman"/>
                <a:cs typeface="Times New Roman"/>
              </a:rPr>
              <a:t>e</a:t>
            </a:r>
            <a:r>
              <a:rPr sz="2150" spc="-170" dirty="0">
                <a:latin typeface="Times New Roman"/>
                <a:cs typeface="Times New Roman"/>
              </a:rPr>
              <a:t>s</a:t>
            </a:r>
            <a:r>
              <a:rPr sz="2150" spc="-75" dirty="0">
                <a:latin typeface="Times New Roman"/>
                <a:cs typeface="Times New Roman"/>
              </a:rPr>
              <a:t>e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-160" dirty="0">
                <a:latin typeface="Times New Roman"/>
                <a:cs typeface="Times New Roman"/>
              </a:rPr>
              <a:t>s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</a:t>
            </a:r>
            <a:r>
              <a:rPr sz="2150" spc="-180" dirty="0">
                <a:latin typeface="Times New Roman"/>
                <a:cs typeface="Times New Roman"/>
              </a:rPr>
              <a:t>y</a:t>
            </a:r>
            <a:r>
              <a:rPr sz="2150" spc="-105" dirty="0">
                <a:latin typeface="Times New Roman"/>
                <a:cs typeface="Times New Roman"/>
              </a:rPr>
              <a:t>p</a:t>
            </a:r>
            <a:r>
              <a:rPr sz="2150" spc="-65" dirty="0">
                <a:latin typeface="Times New Roman"/>
                <a:cs typeface="Times New Roman"/>
              </a:rPr>
              <a:t>e</a:t>
            </a:r>
            <a:r>
              <a:rPr sz="2150" spc="-105" dirty="0">
                <a:latin typeface="Times New Roman"/>
                <a:cs typeface="Times New Roman"/>
              </a:rPr>
              <a:t>n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-105" dirty="0">
                <a:latin typeface="Times New Roman"/>
                <a:cs typeface="Times New Roman"/>
              </a:rPr>
              <a:t>m</a:t>
            </a:r>
            <a:r>
              <a:rPr sz="2150" spc="-65" dirty="0">
                <a:latin typeface="Times New Roman"/>
                <a:cs typeface="Times New Roman"/>
              </a:rPr>
              <a:t>e</a:t>
            </a:r>
            <a:r>
              <a:rPr sz="2150" spc="-160" dirty="0">
                <a:latin typeface="Times New Roman"/>
                <a:cs typeface="Times New Roman"/>
              </a:rPr>
              <a:t>s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-95" dirty="0">
                <a:latin typeface="Times New Roman"/>
                <a:cs typeface="Times New Roman"/>
              </a:rPr>
              <a:t>ls</a:t>
            </a:r>
            <a:r>
              <a:rPr sz="2150" spc="-135" dirty="0">
                <a:latin typeface="Times New Roman"/>
                <a:cs typeface="Times New Roman"/>
              </a:rPr>
              <a:t>o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spc="-95" dirty="0">
                <a:latin typeface="Times New Roman"/>
                <a:cs typeface="Times New Roman"/>
              </a:rPr>
              <a:t>l</a:t>
            </a:r>
            <a:r>
              <a:rPr sz="2150" spc="-65" dirty="0">
                <a:latin typeface="Times New Roman"/>
                <a:cs typeface="Times New Roman"/>
              </a:rPr>
              <a:t>i</a:t>
            </a:r>
            <a:r>
              <a:rPr sz="2150" spc="-110" dirty="0">
                <a:latin typeface="Times New Roman"/>
                <a:cs typeface="Times New Roman"/>
              </a:rPr>
              <a:t>k</a:t>
            </a:r>
            <a:r>
              <a:rPr sz="2150" spc="-65" dirty="0">
                <a:latin typeface="Times New Roman"/>
                <a:cs typeface="Times New Roman"/>
              </a:rPr>
              <a:t>e</a:t>
            </a:r>
            <a:r>
              <a:rPr sz="2150" spc="35" dirty="0">
                <a:latin typeface="Times New Roman"/>
                <a:cs typeface="Times New Roman"/>
              </a:rPr>
              <a:t>:  </a:t>
            </a:r>
            <a:r>
              <a:rPr sz="2150" spc="-120" dirty="0">
                <a:latin typeface="Times New Roman"/>
                <a:cs typeface="Times New Roman"/>
              </a:rPr>
              <a:t>shape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ellipse;</a:t>
            </a:r>
            <a:endParaRPr sz="2150">
              <a:latin typeface="Times New Roman"/>
              <a:cs typeface="Times New Roman"/>
            </a:endParaRPr>
          </a:p>
          <a:p>
            <a:pPr marL="624205">
              <a:lnSpc>
                <a:spcPct val="100000"/>
              </a:lnSpc>
              <a:spcBef>
                <a:spcPts val="195"/>
              </a:spcBef>
            </a:pPr>
            <a:r>
              <a:rPr sz="2150" spc="-80" dirty="0">
                <a:latin typeface="Times New Roman"/>
                <a:cs typeface="Times New Roman"/>
              </a:rPr>
              <a:t>color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imes New Roman"/>
                <a:cs typeface="Times New Roman"/>
              </a:rPr>
              <a:t>background;</a:t>
            </a:r>
            <a:endParaRPr sz="2150">
              <a:latin typeface="Times New Roman"/>
              <a:cs typeface="Times New Roman"/>
            </a:endParaRPr>
          </a:p>
          <a:p>
            <a:pPr marL="624205" marR="537210" indent="-276860">
              <a:lnSpc>
                <a:spcPts val="2100"/>
              </a:lnSpc>
              <a:spcBef>
                <a:spcPts val="595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624205" algn="l"/>
                <a:tab pos="624840" algn="l"/>
              </a:tabLst>
            </a:pPr>
            <a:r>
              <a:rPr sz="2150" spc="-100" dirty="0">
                <a:latin typeface="Times New Roman"/>
                <a:cs typeface="Times New Roman"/>
              </a:rPr>
              <a:t>The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integers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120" dirty="0">
                <a:latin typeface="Times New Roman"/>
                <a:cs typeface="Times New Roman"/>
              </a:rPr>
              <a:t>values</a:t>
            </a:r>
            <a:r>
              <a:rPr sz="2150" spc="-85" dirty="0">
                <a:latin typeface="Times New Roman"/>
                <a:cs typeface="Times New Roman"/>
              </a:rPr>
              <a:t> </a:t>
            </a:r>
            <a:r>
              <a:rPr sz="2150" spc="-125" dirty="0">
                <a:latin typeface="Times New Roman"/>
                <a:cs typeface="Times New Roman"/>
              </a:rPr>
              <a:t>assigned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Times New Roman"/>
                <a:cs typeface="Times New Roman"/>
              </a:rPr>
              <a:t>to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spc="-65" dirty="0">
                <a:latin typeface="Times New Roman"/>
                <a:cs typeface="Times New Roman"/>
              </a:rPr>
              <a:t>enumerators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-114" dirty="0">
                <a:latin typeface="Times New Roman"/>
                <a:cs typeface="Times New Roman"/>
              </a:rPr>
              <a:t>can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114" dirty="0">
                <a:latin typeface="Times New Roman"/>
                <a:cs typeface="Times New Roman"/>
              </a:rPr>
              <a:t>also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be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Times New Roman"/>
                <a:cs typeface="Times New Roman"/>
              </a:rPr>
              <a:t>over-ride.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125" dirty="0">
                <a:latin typeface="Times New Roman"/>
                <a:cs typeface="Times New Roman"/>
              </a:rPr>
              <a:t>For </a:t>
            </a:r>
            <a:r>
              <a:rPr sz="2150" spc="-52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imes New Roman"/>
                <a:cs typeface="Times New Roman"/>
              </a:rPr>
              <a:t>example:</a:t>
            </a:r>
            <a:endParaRPr sz="2150">
              <a:latin typeface="Times New Roman"/>
              <a:cs typeface="Times New Roman"/>
            </a:endParaRPr>
          </a:p>
          <a:p>
            <a:pPr marL="624205">
              <a:lnSpc>
                <a:spcPct val="100000"/>
              </a:lnSpc>
              <a:spcBef>
                <a:spcPts val="135"/>
              </a:spcBef>
            </a:pPr>
            <a:r>
              <a:rPr sz="2150" spc="-95" dirty="0">
                <a:latin typeface="Times New Roman"/>
                <a:cs typeface="Times New Roman"/>
              </a:rPr>
              <a:t>enum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-30" dirty="0">
                <a:latin typeface="Times New Roman"/>
                <a:cs typeface="Times New Roman"/>
              </a:rPr>
              <a:t>color{red,blue=4,green=8};</a:t>
            </a:r>
            <a:endParaRPr sz="2150">
              <a:latin typeface="Times New Roman"/>
              <a:cs typeface="Times New Roman"/>
            </a:endParaRPr>
          </a:p>
          <a:p>
            <a:pPr marL="117475" indent="-104775">
              <a:lnSpc>
                <a:spcPct val="100000"/>
              </a:lnSpc>
              <a:spcBef>
                <a:spcPts val="125"/>
              </a:spcBef>
              <a:buClr>
                <a:srgbClr val="696363"/>
              </a:buClr>
              <a:buSzPct val="67857"/>
              <a:buFont typeface="Wingdings"/>
              <a:buChar char=""/>
              <a:tabLst>
                <a:tab pos="117475" algn="l"/>
                <a:tab pos="624205" algn="l"/>
              </a:tabLst>
            </a:pPr>
            <a:r>
              <a:rPr sz="1400" b="1" spc="-130" dirty="0">
                <a:solidFill>
                  <a:srgbClr val="FFFFFF"/>
                </a:solidFill>
                <a:latin typeface="Verdana"/>
                <a:cs typeface="Verdana"/>
              </a:rPr>
              <a:t>32</a:t>
            </a:r>
            <a:r>
              <a:rPr sz="1400" spc="-1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150" spc="-95" dirty="0">
                <a:latin typeface="Times New Roman"/>
                <a:cs typeface="Times New Roman"/>
              </a:rPr>
              <a:t>enum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Times New Roman"/>
                <a:cs typeface="Times New Roman"/>
              </a:rPr>
              <a:t>color{red=5,blue,green};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28" y="65093"/>
            <a:ext cx="9023985" cy="6702425"/>
            <a:chOff x="58728" y="65093"/>
            <a:chExt cx="902398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326088"/>
              <a:ext cx="8178018" cy="500484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0981" y="6318570"/>
            <a:ext cx="3587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7475" indent="-104775">
              <a:lnSpc>
                <a:spcPct val="100000"/>
              </a:lnSpc>
              <a:spcBef>
                <a:spcPts val="125"/>
              </a:spcBef>
              <a:buClr>
                <a:srgbClr val="696363"/>
              </a:buClr>
              <a:buSzPct val="67857"/>
              <a:buFont typeface="Wingdings"/>
              <a:buChar char=""/>
              <a:tabLst>
                <a:tab pos="117475" algn="l"/>
              </a:tabLst>
            </a:pP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33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771" y="5521077"/>
            <a:ext cx="1003935" cy="90296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70" dirty="0">
                <a:latin typeface="Arial"/>
                <a:cs typeface="Arial"/>
              </a:rPr>
              <a:t>O</a:t>
            </a:r>
            <a:r>
              <a:rPr sz="2400" b="1" spc="-45" dirty="0">
                <a:latin typeface="Arial"/>
                <a:cs typeface="Arial"/>
              </a:rPr>
              <a:t>u</a:t>
            </a:r>
            <a:r>
              <a:rPr sz="2400" b="1" spc="20" dirty="0">
                <a:latin typeface="Arial"/>
                <a:cs typeface="Arial"/>
              </a:rPr>
              <a:t>t</a:t>
            </a:r>
            <a:r>
              <a:rPr sz="2400" b="1" spc="-45" dirty="0">
                <a:latin typeface="Arial"/>
                <a:cs typeface="Arial"/>
              </a:rPr>
              <a:t>pu</a:t>
            </a:r>
            <a:r>
              <a:rPr sz="2400" b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28" y="65093"/>
            <a:ext cx="9023985" cy="6702425"/>
            <a:chOff x="58728" y="65093"/>
            <a:chExt cx="902398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65090"/>
              <a:ext cx="7700469" cy="50334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5486400"/>
              <a:ext cx="3200400" cy="12001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8639" y="5481637"/>
              <a:ext cx="3210560" cy="1209675"/>
            </a:xfrm>
            <a:custGeom>
              <a:avLst/>
              <a:gdLst/>
              <a:ahLst/>
              <a:cxnLst/>
              <a:rect l="l" t="t" r="r" b="b"/>
              <a:pathLst>
                <a:path w="3210560" h="1209675">
                  <a:moveTo>
                    <a:pt x="0" y="1209674"/>
                  </a:moveTo>
                  <a:lnTo>
                    <a:pt x="3209940" y="1209674"/>
                  </a:lnTo>
                  <a:lnTo>
                    <a:pt x="3209940" y="0"/>
                  </a:lnTo>
                  <a:lnTo>
                    <a:pt x="0" y="0"/>
                  </a:lnTo>
                  <a:lnTo>
                    <a:pt x="0" y="1209674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28" y="65093"/>
            <a:ext cx="9023985" cy="6702425"/>
            <a:chOff x="58728" y="65093"/>
            <a:chExt cx="902398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951762"/>
              <a:ext cx="8686800" cy="457051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34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40138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Derived</a:t>
            </a:r>
            <a:r>
              <a:rPr spc="40" dirty="0"/>
              <a:t> </a:t>
            </a:r>
            <a:r>
              <a:rPr spc="-25" dirty="0"/>
              <a:t>data</a:t>
            </a:r>
            <a:r>
              <a:rPr spc="20" dirty="0"/>
              <a:t> </a:t>
            </a:r>
            <a:r>
              <a:rPr spc="-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368547"/>
            <a:ext cx="1515745" cy="191388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65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35" dirty="0">
                <a:latin typeface="Times New Roman"/>
                <a:cs typeface="Times New Roman"/>
              </a:rPr>
              <a:t>Arrays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6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25" dirty="0">
                <a:latin typeface="Times New Roman"/>
                <a:cs typeface="Times New Roman"/>
              </a:rPr>
              <a:t>Functions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3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85" dirty="0">
                <a:latin typeface="Times New Roman"/>
                <a:cs typeface="Times New Roman"/>
              </a:rPr>
              <a:t>Pointers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3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14" dirty="0">
                <a:latin typeface="Times New Roman"/>
                <a:cs typeface="Times New Roman"/>
              </a:rPr>
              <a:t>Reference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35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17653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Pointers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393" y="1520876"/>
            <a:ext cx="1029335" cy="1437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00330">
              <a:lnSpc>
                <a:spcPct val="118000"/>
              </a:lnSpc>
              <a:spcBef>
                <a:spcPts val="90"/>
              </a:spcBef>
            </a:pP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*</a:t>
            </a:r>
            <a:r>
              <a:rPr sz="2600" spc="-114" dirty="0">
                <a:latin typeface="Times New Roman"/>
                <a:cs typeface="Times New Roman"/>
              </a:rPr>
              <a:t>ip</a:t>
            </a:r>
            <a:r>
              <a:rPr sz="2600" spc="40" dirty="0">
                <a:latin typeface="Times New Roman"/>
                <a:cs typeface="Times New Roman"/>
              </a:rPr>
              <a:t>;  </a:t>
            </a:r>
            <a:r>
              <a:rPr sz="2600" spc="-114" dirty="0">
                <a:latin typeface="Times New Roman"/>
                <a:cs typeface="Times New Roman"/>
              </a:rPr>
              <a:t>ip</a:t>
            </a:r>
            <a:r>
              <a:rPr sz="2600" spc="254" dirty="0">
                <a:latin typeface="Times New Roman"/>
                <a:cs typeface="Times New Roman"/>
              </a:rPr>
              <a:t>=</a:t>
            </a:r>
            <a:r>
              <a:rPr sz="2600" spc="-380" dirty="0">
                <a:latin typeface="Times New Roman"/>
                <a:cs typeface="Times New Roman"/>
              </a:rPr>
              <a:t>&amp;</a:t>
            </a:r>
            <a:r>
              <a:rPr sz="2600" spc="-30" dirty="0">
                <a:latin typeface="Times New Roman"/>
                <a:cs typeface="Times New Roman"/>
              </a:rPr>
              <a:t>x;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600" spc="-35" dirty="0">
                <a:latin typeface="Times New Roman"/>
                <a:cs typeface="Times New Roman"/>
              </a:rPr>
              <a:t>*ip=10;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4621" y="1520876"/>
            <a:ext cx="4652010" cy="14376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600" spc="625" dirty="0">
                <a:latin typeface="Times New Roman"/>
                <a:cs typeface="Times New Roman"/>
              </a:rPr>
              <a:t>//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poin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600" spc="625" dirty="0">
                <a:latin typeface="Times New Roman"/>
                <a:cs typeface="Times New Roman"/>
              </a:rPr>
              <a:t>//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ddr</a:t>
            </a:r>
            <a:r>
              <a:rPr sz="2600" spc="-85" dirty="0">
                <a:latin typeface="Times New Roman"/>
                <a:cs typeface="Times New Roman"/>
              </a:rPr>
              <a:t>e</a:t>
            </a:r>
            <a:r>
              <a:rPr sz="2600" spc="-190" dirty="0">
                <a:latin typeface="Times New Roman"/>
                <a:cs typeface="Times New Roman"/>
              </a:rPr>
              <a:t>ss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x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85" dirty="0">
                <a:latin typeface="Times New Roman"/>
                <a:cs typeface="Times New Roman"/>
              </a:rPr>
              <a:t>s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8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600" spc="625" dirty="0">
                <a:latin typeface="Times New Roman"/>
                <a:cs typeface="Times New Roman"/>
              </a:rPr>
              <a:t>//</a:t>
            </a:r>
            <a:r>
              <a:rPr sz="2600" spc="-100" dirty="0">
                <a:latin typeface="Times New Roman"/>
                <a:cs typeface="Times New Roman"/>
              </a:rPr>
              <a:t>10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85" dirty="0">
                <a:latin typeface="Times New Roman"/>
                <a:cs typeface="Times New Roman"/>
              </a:rPr>
              <a:t>s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8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x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95" dirty="0">
                <a:latin typeface="Times New Roman"/>
                <a:cs typeface="Times New Roman"/>
              </a:rPr>
              <a:t>rou</a:t>
            </a:r>
            <a:r>
              <a:rPr sz="2600" spc="-75" dirty="0">
                <a:latin typeface="Times New Roman"/>
                <a:cs typeface="Times New Roman"/>
              </a:rPr>
              <a:t>g</a:t>
            </a:r>
            <a:r>
              <a:rPr sz="2600" spc="-150" dirty="0">
                <a:latin typeface="Times New Roman"/>
                <a:cs typeface="Times New Roman"/>
              </a:rPr>
              <a:t>h </a:t>
            </a:r>
            <a:r>
              <a:rPr sz="2600" spc="-80" dirty="0">
                <a:latin typeface="Times New Roman"/>
                <a:cs typeface="Times New Roman"/>
              </a:rPr>
              <a:t>indir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861" y="3399866"/>
            <a:ext cx="5856605" cy="97916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730"/>
              </a:spcBef>
            </a:pPr>
            <a:r>
              <a:rPr sz="2600" spc="-105" dirty="0">
                <a:latin typeface="Times New Roman"/>
                <a:cs typeface="Times New Roman"/>
              </a:rPr>
              <a:t>c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*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onst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p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60" dirty="0">
                <a:latin typeface="Times New Roman"/>
                <a:cs typeface="Times New Roman"/>
              </a:rPr>
              <a:t>r1=</a:t>
            </a:r>
            <a:r>
              <a:rPr sz="2600" spc="-120" dirty="0">
                <a:latin typeface="Times New Roman"/>
                <a:cs typeface="Times New Roman"/>
              </a:rPr>
              <a:t>‘Good</a:t>
            </a:r>
            <a:r>
              <a:rPr sz="2600" spc="-90" dirty="0">
                <a:latin typeface="Times New Roman"/>
                <a:cs typeface="Times New Roman"/>
              </a:rPr>
              <a:t>’</a:t>
            </a:r>
            <a:r>
              <a:rPr sz="2600" spc="40" dirty="0">
                <a:latin typeface="Times New Roman"/>
                <a:cs typeface="Times New Roman"/>
              </a:rPr>
              <a:t>;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625" dirty="0">
                <a:latin typeface="Times New Roman"/>
                <a:cs typeface="Times New Roman"/>
              </a:rPr>
              <a:t>//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95" dirty="0">
                <a:latin typeface="Times New Roman"/>
                <a:cs typeface="Times New Roman"/>
              </a:rPr>
              <a:t>ons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nt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poin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3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31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ddr</a:t>
            </a:r>
            <a:r>
              <a:rPr sz="2600" spc="-85" dirty="0">
                <a:latin typeface="Times New Roman"/>
                <a:cs typeface="Times New Roman"/>
              </a:rPr>
              <a:t>e</a:t>
            </a:r>
            <a:r>
              <a:rPr sz="2600" spc="-190" dirty="0">
                <a:latin typeface="Times New Roman"/>
                <a:cs typeface="Times New Roman"/>
              </a:rPr>
              <a:t>ss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pt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1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nnot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135" dirty="0">
                <a:latin typeface="Times New Roman"/>
                <a:cs typeface="Times New Roman"/>
              </a:rPr>
              <a:t>odi</a:t>
            </a:r>
            <a:r>
              <a:rPr sz="2600" spc="-114" dirty="0">
                <a:latin typeface="Times New Roman"/>
                <a:cs typeface="Times New Roman"/>
              </a:rPr>
              <a:t>f</a:t>
            </a:r>
            <a:r>
              <a:rPr sz="2600" spc="-85" dirty="0">
                <a:latin typeface="Times New Roman"/>
                <a:cs typeface="Times New Roman"/>
              </a:rPr>
              <a:t>i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0" dirty="0">
                <a:latin typeface="Times New Roman"/>
                <a:cs typeface="Times New Roman"/>
              </a:rPr>
              <a:t>d.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36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42424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Reference</a:t>
            </a:r>
            <a:r>
              <a:rPr spc="-35"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406520"/>
            <a:ext cx="7410450" cy="42646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8925" marR="306070" indent="-276860">
              <a:lnSpc>
                <a:spcPts val="2780"/>
              </a:lnSpc>
              <a:spcBef>
                <a:spcPts val="50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14" dirty="0">
                <a:latin typeface="Times New Roman"/>
                <a:cs typeface="Times New Roman"/>
              </a:rPr>
              <a:t>Reference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variable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provides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alias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name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for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previously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fi</a:t>
            </a:r>
            <a:r>
              <a:rPr sz="2600" spc="-195" dirty="0">
                <a:latin typeface="Times New Roman"/>
                <a:cs typeface="Times New Roman"/>
              </a:rPr>
              <a:t>n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v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10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180" dirty="0">
                <a:latin typeface="Times New Roman"/>
                <a:cs typeface="Times New Roman"/>
              </a:rPr>
              <a:t>e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29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20" dirty="0">
                <a:latin typeface="Times New Roman"/>
                <a:cs typeface="Times New Roman"/>
              </a:rPr>
              <a:t>Syntax:</a:t>
            </a:r>
            <a:endParaRPr sz="2600">
              <a:latin typeface="Times New Roman"/>
              <a:cs typeface="Times New Roman"/>
            </a:endParaRPr>
          </a:p>
          <a:p>
            <a:pPr marL="336550">
              <a:lnSpc>
                <a:spcPct val="100000"/>
              </a:lnSpc>
              <a:spcBef>
                <a:spcPts val="85"/>
              </a:spcBef>
            </a:pPr>
            <a:r>
              <a:rPr sz="2400" spc="-105" dirty="0">
                <a:latin typeface="Times New Roman"/>
                <a:cs typeface="Times New Roman"/>
              </a:rPr>
              <a:t>Data-type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90" dirty="0">
                <a:latin typeface="Times New Roman"/>
                <a:cs typeface="Times New Roman"/>
              </a:rPr>
              <a:t>&amp;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reference-name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variable-name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30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30" dirty="0">
                <a:latin typeface="Times New Roman"/>
                <a:cs typeface="Times New Roman"/>
              </a:rPr>
              <a:t>eg.</a:t>
            </a:r>
            <a:endParaRPr sz="2600">
              <a:latin typeface="Times New Roman"/>
              <a:cs typeface="Times New Roman"/>
            </a:endParaRPr>
          </a:p>
          <a:p>
            <a:pPr marL="336550" marR="4860290">
              <a:lnSpc>
                <a:spcPct val="101699"/>
              </a:lnSpc>
              <a:spcBef>
                <a:spcPts val="110"/>
              </a:spcBef>
            </a:pP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220" dirty="0">
                <a:latin typeface="Times New Roman"/>
                <a:cs typeface="Times New Roman"/>
              </a:rPr>
              <a:t>=</a:t>
            </a:r>
            <a:r>
              <a:rPr sz="2400" spc="-80" dirty="0">
                <a:latin typeface="Times New Roman"/>
                <a:cs typeface="Times New Roman"/>
              </a:rPr>
              <a:t>100</a:t>
            </a:r>
            <a:r>
              <a:rPr sz="2400" spc="30" dirty="0">
                <a:latin typeface="Times New Roman"/>
                <a:cs typeface="Times New Roman"/>
              </a:rPr>
              <a:t>;  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390" dirty="0">
                <a:latin typeface="Times New Roman"/>
                <a:cs typeface="Times New Roman"/>
              </a:rPr>
              <a:t>&amp;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35" dirty="0">
                <a:latin typeface="Times New Roman"/>
                <a:cs typeface="Times New Roman"/>
              </a:rPr>
              <a:t>u</a:t>
            </a:r>
            <a:r>
              <a:rPr sz="2400" spc="-140" dirty="0">
                <a:latin typeface="Times New Roman"/>
                <a:cs typeface="Times New Roman"/>
              </a:rPr>
              <a:t>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3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5"/>
              </a:spcBef>
              <a:buClr>
                <a:srgbClr val="9A2C1F"/>
              </a:buClr>
              <a:buSzPct val="83333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40" dirty="0">
                <a:latin typeface="Times New Roman"/>
                <a:cs typeface="Times New Roman"/>
              </a:rPr>
              <a:t>s</a:t>
            </a:r>
            <a:r>
              <a:rPr sz="2400" b="1" spc="-30" dirty="0">
                <a:latin typeface="Times New Roman"/>
                <a:cs typeface="Times New Roman"/>
              </a:rPr>
              <a:t>um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45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300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20" dirty="0">
                <a:latin typeface="Times New Roman"/>
                <a:cs typeface="Times New Roman"/>
              </a:rPr>
              <a:t>e</a:t>
            </a:r>
            <a:r>
              <a:rPr sz="2400" spc="-140" dirty="0">
                <a:latin typeface="Times New Roman"/>
                <a:cs typeface="Times New Roman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re</a:t>
            </a:r>
            <a:r>
              <a:rPr sz="2400" spc="-65" dirty="0">
                <a:latin typeface="Times New Roman"/>
                <a:cs typeface="Times New Roman"/>
              </a:rPr>
              <a:t>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re</a:t>
            </a:r>
            <a:r>
              <a:rPr sz="2400" spc="-40" dirty="0">
                <a:latin typeface="Times New Roman"/>
                <a:cs typeface="Times New Roman"/>
              </a:rPr>
              <a:t>p</a:t>
            </a:r>
            <a:r>
              <a:rPr sz="2400" spc="-90" dirty="0">
                <a:latin typeface="Times New Roman"/>
                <a:cs typeface="Times New Roman"/>
              </a:rPr>
              <a:t>rese</a:t>
            </a:r>
            <a:r>
              <a:rPr sz="2400" spc="-75" dirty="0">
                <a:latin typeface="Times New Roman"/>
                <a:cs typeface="Times New Roman"/>
              </a:rPr>
              <a:t>n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b="1" spc="75" dirty="0">
                <a:latin typeface="Times New Roman"/>
                <a:cs typeface="Times New Roman"/>
              </a:rPr>
              <a:t>o</a:t>
            </a:r>
            <a:r>
              <a:rPr sz="2400" b="1" spc="-35" dirty="0">
                <a:latin typeface="Times New Roman"/>
                <a:cs typeface="Times New Roman"/>
              </a:rPr>
              <a:t>t</a:t>
            </a:r>
            <a:r>
              <a:rPr sz="2400" b="1" spc="-20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l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755"/>
              </a:lnSpc>
              <a:spcBef>
                <a:spcPts val="120"/>
              </a:spcBef>
              <a:buClr>
                <a:srgbClr val="9A2C1F"/>
              </a:buClr>
              <a:buSzPct val="83333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245" dirty="0">
                <a:latin typeface="Times New Roman"/>
                <a:cs typeface="Times New Roman"/>
              </a:rPr>
              <a:t>A</a:t>
            </a:r>
            <a:r>
              <a:rPr sz="2400" spc="-22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75" dirty="0">
                <a:latin typeface="Times New Roman"/>
                <a:cs typeface="Times New Roman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170" dirty="0">
                <a:latin typeface="Times New Roman"/>
                <a:cs typeface="Times New Roman"/>
              </a:rPr>
              <a:t>ca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80" dirty="0">
                <a:latin typeface="Times New Roman"/>
                <a:cs typeface="Times New Roman"/>
              </a:rPr>
              <a:t>ss</a:t>
            </a:r>
            <a:r>
              <a:rPr sz="2400" spc="-155" dirty="0">
                <a:latin typeface="Times New Roman"/>
                <a:cs typeface="Times New Roman"/>
              </a:rPr>
              <a:t>i</a:t>
            </a:r>
            <a:r>
              <a:rPr sz="2400" spc="-225" dirty="0">
                <a:latin typeface="Times New Roman"/>
                <a:cs typeface="Times New Roman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125" dirty="0">
                <a:latin typeface="Times New Roman"/>
                <a:cs typeface="Times New Roman"/>
              </a:rPr>
              <a:t>me</a:t>
            </a:r>
            <a:r>
              <a:rPr sz="2400" spc="-75" dirty="0">
                <a:latin typeface="Times New Roman"/>
                <a:cs typeface="Times New Roman"/>
              </a:rPr>
              <a:t>n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pp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95" dirty="0">
                <a:latin typeface="Times New Roman"/>
                <a:cs typeface="Times New Roman"/>
              </a:rPr>
              <a:t>ed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-105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v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w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90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55"/>
              </a:lnSpc>
            </a:pPr>
            <a:r>
              <a:rPr sz="2400" spc="-155" dirty="0">
                <a:latin typeface="Times New Roman"/>
                <a:cs typeface="Times New Roman"/>
              </a:rPr>
              <a:t>e</a:t>
            </a:r>
            <a:r>
              <a:rPr sz="2400" spc="-140" dirty="0">
                <a:latin typeface="Times New Roman"/>
                <a:cs typeface="Times New Roman"/>
              </a:rPr>
              <a:t>f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140" dirty="0">
                <a:latin typeface="Times New Roman"/>
                <a:cs typeface="Times New Roman"/>
              </a:rPr>
              <a:t>c</a:t>
            </a:r>
            <a:r>
              <a:rPr sz="2400" spc="35" dirty="0">
                <a:latin typeface="Times New Roman"/>
                <a:cs typeface="Times New Roman"/>
              </a:rPr>
              <a:t>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b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h.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5"/>
              </a:spcBef>
              <a:buClr>
                <a:srgbClr val="9A2C1F"/>
              </a:buClr>
              <a:buSzPct val="83333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10" dirty="0">
                <a:latin typeface="Times New Roman"/>
                <a:cs typeface="Times New Roman"/>
              </a:rPr>
              <a:t>Reference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variable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must </a:t>
            </a:r>
            <a:r>
              <a:rPr sz="2400" spc="-120" dirty="0">
                <a:latin typeface="Times New Roman"/>
                <a:cs typeface="Times New Roman"/>
              </a:rPr>
              <a:t>be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initialized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at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time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of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declaration.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37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6958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Memory</a:t>
            </a:r>
            <a:r>
              <a:rPr spc="30" dirty="0"/>
              <a:t> </a:t>
            </a:r>
            <a:r>
              <a:rPr spc="-25" dirty="0"/>
              <a:t>Management</a:t>
            </a:r>
            <a:r>
              <a:rPr spc="5" dirty="0"/>
              <a:t> </a:t>
            </a:r>
            <a:r>
              <a:rPr spc="-3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383030"/>
            <a:ext cx="7561580" cy="26530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54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55" dirty="0">
                <a:latin typeface="Times New Roman"/>
                <a:cs typeface="Times New Roman"/>
              </a:rPr>
              <a:t>New</a:t>
            </a:r>
            <a:endParaRPr sz="26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38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420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ll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70" dirty="0">
                <a:latin typeface="Times New Roman"/>
                <a:cs typeface="Times New Roman"/>
              </a:rPr>
              <a:t>ca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mem</a:t>
            </a:r>
            <a:r>
              <a:rPr sz="2400" spc="-70" dirty="0">
                <a:latin typeface="Times New Roman"/>
                <a:cs typeface="Times New Roman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y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225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95" dirty="0">
                <a:latin typeface="Times New Roman"/>
                <a:cs typeface="Times New Roman"/>
              </a:rPr>
              <a:t>m</a:t>
            </a:r>
            <a:r>
              <a:rPr sz="2400" spc="-95" dirty="0">
                <a:latin typeface="Times New Roman"/>
                <a:cs typeface="Times New Roman"/>
              </a:rPr>
              <a:t>i</a:t>
            </a:r>
            <a:r>
              <a:rPr sz="2400" spc="-170" dirty="0">
                <a:latin typeface="Times New Roman"/>
                <a:cs typeface="Times New Roman"/>
              </a:rPr>
              <a:t>ca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145" dirty="0">
                <a:latin typeface="Times New Roman"/>
                <a:cs typeface="Times New Roman"/>
              </a:rPr>
              <a:t>l</a:t>
            </a:r>
            <a:r>
              <a:rPr sz="2400" spc="-450" dirty="0">
                <a:latin typeface="Times New Roman"/>
                <a:cs typeface="Times New Roman"/>
              </a:rPr>
              <a:t>y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95" dirty="0">
                <a:latin typeface="Times New Roman"/>
                <a:cs typeface="Times New Roman"/>
              </a:rPr>
              <a:t>Delete</a:t>
            </a:r>
            <a:endParaRPr sz="26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459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420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114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ll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70" dirty="0">
                <a:latin typeface="Times New Roman"/>
                <a:cs typeface="Times New Roman"/>
              </a:rPr>
              <a:t>ca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mem</a:t>
            </a:r>
            <a:r>
              <a:rPr sz="2400" spc="-70" dirty="0">
                <a:latin typeface="Times New Roman"/>
                <a:cs typeface="Times New Roman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w</a:t>
            </a:r>
            <a:r>
              <a:rPr sz="2400" spc="-114" dirty="0">
                <a:latin typeface="Times New Roman"/>
                <a:cs typeface="Times New Roman"/>
              </a:rPr>
              <a:t>hen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re</a:t>
            </a:r>
            <a:r>
              <a:rPr sz="2400" spc="-100" dirty="0">
                <a:latin typeface="Times New Roman"/>
                <a:cs typeface="Times New Roman"/>
              </a:rPr>
              <a:t>q</a:t>
            </a:r>
            <a:r>
              <a:rPr sz="2400" spc="-80" dirty="0">
                <a:latin typeface="Times New Roman"/>
                <a:cs typeface="Times New Roman"/>
              </a:rPr>
              <a:t>u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55" dirty="0">
                <a:latin typeface="Times New Roman"/>
                <a:cs typeface="Times New Roman"/>
              </a:rPr>
              <a:t>re</a:t>
            </a:r>
            <a:r>
              <a:rPr sz="2400" spc="-40" dirty="0">
                <a:latin typeface="Times New Roman"/>
                <a:cs typeface="Times New Roman"/>
              </a:rPr>
              <a:t>d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8925" marR="5080" indent="-276860">
              <a:lnSpc>
                <a:spcPct val="101099"/>
              </a:lnSpc>
              <a:spcBef>
                <a:spcPts val="49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204" dirty="0">
                <a:latin typeface="Times New Roman"/>
                <a:cs typeface="Times New Roman"/>
              </a:rPr>
              <a:t>An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object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created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using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b="1" spc="70" dirty="0">
                <a:latin typeface="Times New Roman"/>
                <a:cs typeface="Times New Roman"/>
              </a:rPr>
              <a:t>new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will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remain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existence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until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it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is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xp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105" dirty="0">
                <a:latin typeface="Times New Roman"/>
                <a:cs typeface="Times New Roman"/>
              </a:rPr>
              <a:t>i</a:t>
            </a:r>
            <a:r>
              <a:rPr sz="2600" spc="-204" dirty="0">
                <a:latin typeface="Times New Roman"/>
                <a:cs typeface="Times New Roman"/>
              </a:rPr>
              <a:t>c</a:t>
            </a:r>
            <a:r>
              <a:rPr sz="2600" spc="-4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204" dirty="0">
                <a:latin typeface="Times New Roman"/>
                <a:cs typeface="Times New Roman"/>
              </a:rPr>
              <a:t>ly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250" dirty="0">
                <a:latin typeface="Times New Roman"/>
                <a:cs typeface="Times New Roman"/>
              </a:rPr>
              <a:t>y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204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b="1" spc="75" dirty="0">
                <a:latin typeface="Times New Roman"/>
                <a:cs typeface="Times New Roman"/>
              </a:rPr>
              <a:t>d</a:t>
            </a:r>
            <a:r>
              <a:rPr sz="2600" b="1" spc="25" dirty="0">
                <a:latin typeface="Times New Roman"/>
                <a:cs typeface="Times New Roman"/>
              </a:rPr>
              <a:t>e</a:t>
            </a:r>
            <a:r>
              <a:rPr sz="2600" b="1" spc="20" dirty="0">
                <a:latin typeface="Times New Roman"/>
                <a:cs typeface="Times New Roman"/>
              </a:rPr>
              <a:t>l</a:t>
            </a:r>
            <a:r>
              <a:rPr sz="2600" b="1" spc="45" dirty="0">
                <a:latin typeface="Times New Roman"/>
                <a:cs typeface="Times New Roman"/>
              </a:rPr>
              <a:t>et</a:t>
            </a:r>
            <a:r>
              <a:rPr sz="2600" b="1" spc="25" dirty="0">
                <a:latin typeface="Times New Roman"/>
                <a:cs typeface="Times New Roman"/>
              </a:rPr>
              <a:t>e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38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42989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Using</a:t>
            </a:r>
            <a:r>
              <a:rPr spc="-15" dirty="0"/>
              <a:t> </a:t>
            </a:r>
            <a:r>
              <a:rPr spc="-50" dirty="0"/>
              <a:t>NEW</a:t>
            </a:r>
            <a:r>
              <a:rPr spc="95" dirty="0"/>
              <a:t> </a:t>
            </a:r>
            <a:r>
              <a:rPr spc="-30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1" y="1559238"/>
            <a:ext cx="5367020" cy="462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105" dirty="0">
                <a:latin typeface="Times New Roman"/>
                <a:cs typeface="Times New Roman"/>
              </a:rPr>
              <a:t>G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n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spc="-135" dirty="0">
                <a:latin typeface="Times New Roman"/>
                <a:cs typeface="Times New Roman"/>
              </a:rPr>
              <a:t>a</a:t>
            </a:r>
            <a:r>
              <a:rPr sz="1800" spc="-70" dirty="0">
                <a:latin typeface="Times New Roman"/>
                <a:cs typeface="Times New Roman"/>
              </a:rPr>
              <a:t>l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55" dirty="0">
                <a:latin typeface="Times New Roman"/>
                <a:cs typeface="Times New Roman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o</a:t>
            </a:r>
            <a:r>
              <a:rPr sz="1800" spc="25" dirty="0">
                <a:latin typeface="Times New Roman"/>
                <a:cs typeface="Times New Roman"/>
              </a:rPr>
              <a:t>r</a:t>
            </a:r>
            <a:r>
              <a:rPr sz="1800" spc="-105" dirty="0">
                <a:latin typeface="Times New Roman"/>
                <a:cs typeface="Times New Roman"/>
              </a:rPr>
              <a:t>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u</a:t>
            </a:r>
            <a:r>
              <a:rPr sz="1800" spc="-65" dirty="0">
                <a:latin typeface="Times New Roman"/>
                <a:cs typeface="Times New Roman"/>
              </a:rPr>
              <a:t>s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114" dirty="0">
                <a:latin typeface="Times New Roman"/>
                <a:cs typeface="Times New Roman"/>
              </a:rPr>
              <a:t>ng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n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100" dirty="0">
                <a:latin typeface="Times New Roman"/>
                <a:cs typeface="Times New Roman"/>
              </a:rPr>
              <a:t>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op</a:t>
            </a:r>
            <a:r>
              <a:rPr sz="1800" spc="-6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spc="-13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565785">
              <a:lnSpc>
                <a:spcPct val="100000"/>
              </a:lnSpc>
              <a:spcBef>
                <a:spcPts val="45"/>
              </a:spcBef>
            </a:pPr>
            <a:r>
              <a:rPr sz="1700" spc="-125" dirty="0">
                <a:latin typeface="Times New Roman"/>
                <a:cs typeface="Times New Roman"/>
              </a:rPr>
              <a:t>P</a:t>
            </a:r>
            <a:r>
              <a:rPr sz="1700" spc="-30" dirty="0">
                <a:latin typeface="Times New Roman"/>
                <a:cs typeface="Times New Roman"/>
              </a:rPr>
              <a:t>o</a:t>
            </a:r>
            <a:r>
              <a:rPr sz="1700" spc="-105" dirty="0">
                <a:latin typeface="Times New Roman"/>
                <a:cs typeface="Times New Roman"/>
              </a:rPr>
              <a:t>i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45" dirty="0">
                <a:latin typeface="Times New Roman"/>
                <a:cs typeface="Times New Roman"/>
              </a:rPr>
              <a:t>t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35" dirty="0">
                <a:latin typeface="Times New Roman"/>
                <a:cs typeface="Times New Roman"/>
              </a:rPr>
              <a:t>r</a:t>
            </a:r>
            <a:r>
              <a:rPr sz="1700" spc="-45" dirty="0">
                <a:latin typeface="Times New Roman"/>
                <a:cs typeface="Times New Roman"/>
              </a:rPr>
              <a:t>-</a:t>
            </a:r>
            <a:r>
              <a:rPr sz="1700" spc="-105" dirty="0">
                <a:latin typeface="Times New Roman"/>
                <a:cs typeface="Times New Roman"/>
              </a:rPr>
              <a:t>v</a:t>
            </a:r>
            <a:r>
              <a:rPr sz="1700" spc="-160" dirty="0">
                <a:latin typeface="Times New Roman"/>
                <a:cs typeface="Times New Roman"/>
              </a:rPr>
              <a:t>a</a:t>
            </a:r>
            <a:r>
              <a:rPr sz="1700" spc="25" dirty="0">
                <a:latin typeface="Times New Roman"/>
                <a:cs typeface="Times New Roman"/>
              </a:rPr>
              <a:t>r</a:t>
            </a:r>
            <a:r>
              <a:rPr sz="1700" spc="-105" dirty="0">
                <a:latin typeface="Times New Roman"/>
                <a:cs typeface="Times New Roman"/>
              </a:rPr>
              <a:t>i</a:t>
            </a:r>
            <a:r>
              <a:rPr sz="1700" spc="-160" dirty="0">
                <a:latin typeface="Times New Roman"/>
                <a:cs typeface="Times New Roman"/>
              </a:rPr>
              <a:t>a</a:t>
            </a:r>
            <a:r>
              <a:rPr sz="1700" spc="-105" dirty="0">
                <a:latin typeface="Times New Roman"/>
                <a:cs typeface="Times New Roman"/>
              </a:rPr>
              <a:t>b</a:t>
            </a:r>
            <a:r>
              <a:rPr sz="1700" spc="-30" dirty="0">
                <a:latin typeface="Times New Roman"/>
                <a:cs typeface="Times New Roman"/>
              </a:rPr>
              <a:t>l</a:t>
            </a:r>
            <a:r>
              <a:rPr sz="1700" spc="-55" dirty="0">
                <a:latin typeface="Times New Roman"/>
                <a:cs typeface="Times New Roman"/>
              </a:rPr>
              <a:t>e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spc="190" dirty="0">
                <a:latin typeface="Times New Roman"/>
                <a:cs typeface="Times New Roman"/>
              </a:rPr>
              <a:t>=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-80" dirty="0">
                <a:latin typeface="Times New Roman"/>
                <a:cs typeface="Times New Roman"/>
              </a:rPr>
              <a:t>w </a:t>
            </a:r>
            <a:r>
              <a:rPr sz="1700" spc="-30" dirty="0">
                <a:latin typeface="Times New Roman"/>
                <a:cs typeface="Times New Roman"/>
              </a:rPr>
              <a:t>d</a:t>
            </a:r>
            <a:r>
              <a:rPr sz="1700" spc="-160" dirty="0">
                <a:latin typeface="Times New Roman"/>
                <a:cs typeface="Times New Roman"/>
              </a:rPr>
              <a:t>a</a:t>
            </a:r>
            <a:r>
              <a:rPr sz="1700" spc="45" dirty="0">
                <a:latin typeface="Times New Roman"/>
                <a:cs typeface="Times New Roman"/>
              </a:rPr>
              <a:t>t</a:t>
            </a:r>
            <a:r>
              <a:rPr sz="1700" spc="-135" dirty="0">
                <a:latin typeface="Times New Roman"/>
                <a:cs typeface="Times New Roman"/>
              </a:rPr>
              <a:t>a</a:t>
            </a:r>
            <a:r>
              <a:rPr sz="1700" spc="-50" dirty="0">
                <a:latin typeface="Times New Roman"/>
                <a:cs typeface="Times New Roman"/>
              </a:rPr>
              <a:t>-</a:t>
            </a:r>
            <a:r>
              <a:rPr sz="1700" spc="45" dirty="0">
                <a:latin typeface="Times New Roman"/>
                <a:cs typeface="Times New Roman"/>
              </a:rPr>
              <a:t>t</a:t>
            </a:r>
            <a:r>
              <a:rPr sz="1700" spc="-105" dirty="0">
                <a:latin typeface="Times New Roman"/>
                <a:cs typeface="Times New Roman"/>
              </a:rPr>
              <a:t>y</a:t>
            </a:r>
            <a:r>
              <a:rPr sz="1700" spc="-30" dirty="0">
                <a:latin typeface="Times New Roman"/>
                <a:cs typeface="Times New Roman"/>
              </a:rPr>
              <a:t>p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30" dirty="0">
                <a:latin typeface="Times New Roman"/>
                <a:cs typeface="Times New Roman"/>
              </a:rPr>
              <a:t>;</a:t>
            </a:r>
            <a:endParaRPr sz="17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11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145" dirty="0">
                <a:latin typeface="Times New Roman"/>
                <a:cs typeface="Times New Roman"/>
              </a:rPr>
              <a:t>Eg.</a:t>
            </a:r>
            <a:endParaRPr sz="1800">
              <a:latin typeface="Times New Roman"/>
              <a:cs typeface="Times New Roman"/>
            </a:endParaRPr>
          </a:p>
          <a:p>
            <a:pPr marL="565785">
              <a:lnSpc>
                <a:spcPts val="2035"/>
              </a:lnSpc>
              <a:spcBef>
                <a:spcPts val="45"/>
              </a:spcBef>
              <a:tabLst>
                <a:tab pos="1842770" algn="l"/>
              </a:tabLst>
            </a:pPr>
            <a:r>
              <a:rPr sz="1700" spc="-85" dirty="0">
                <a:latin typeface="Times New Roman"/>
                <a:cs typeface="Times New Roman"/>
              </a:rPr>
              <a:t>P</a:t>
            </a:r>
            <a:r>
              <a:rPr sz="1700" spc="-90" dirty="0">
                <a:latin typeface="Times New Roman"/>
                <a:cs typeface="Times New Roman"/>
              </a:rPr>
              <a:t> </a:t>
            </a:r>
            <a:r>
              <a:rPr sz="1700" spc="190" dirty="0">
                <a:latin typeface="Times New Roman"/>
                <a:cs typeface="Times New Roman"/>
              </a:rPr>
              <a:t>=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-80" dirty="0">
                <a:latin typeface="Times New Roman"/>
                <a:cs typeface="Times New Roman"/>
              </a:rPr>
              <a:t>w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-105" dirty="0">
                <a:latin typeface="Times New Roman"/>
                <a:cs typeface="Times New Roman"/>
              </a:rPr>
              <a:t>i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50" dirty="0">
                <a:latin typeface="Times New Roman"/>
                <a:cs typeface="Times New Roman"/>
              </a:rPr>
              <a:t>t</a:t>
            </a:r>
            <a:r>
              <a:rPr sz="1700" spc="30" dirty="0">
                <a:latin typeface="Times New Roman"/>
                <a:cs typeface="Times New Roman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420" dirty="0">
                <a:latin typeface="Times New Roman"/>
                <a:cs typeface="Times New Roman"/>
              </a:rPr>
              <a:t>//</a:t>
            </a:r>
            <a:r>
              <a:rPr sz="1700" spc="-60" dirty="0">
                <a:latin typeface="Times New Roman"/>
                <a:cs typeface="Times New Roman"/>
              </a:rPr>
              <a:t>p</a:t>
            </a:r>
            <a:r>
              <a:rPr sz="1700" spc="-170" dirty="0">
                <a:latin typeface="Times New Roman"/>
                <a:cs typeface="Times New Roman"/>
              </a:rPr>
              <a:t> </a:t>
            </a:r>
            <a:r>
              <a:rPr sz="1700" spc="-105" dirty="0">
                <a:latin typeface="Times New Roman"/>
                <a:cs typeface="Times New Roman"/>
              </a:rPr>
              <a:t>i</a:t>
            </a:r>
            <a:r>
              <a:rPr sz="1700" spc="-125" dirty="0">
                <a:latin typeface="Times New Roman"/>
                <a:cs typeface="Times New Roman"/>
              </a:rPr>
              <a:t>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125" dirty="0">
                <a:latin typeface="Times New Roman"/>
                <a:cs typeface="Times New Roman"/>
              </a:rPr>
              <a:t>a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po</a:t>
            </a:r>
            <a:r>
              <a:rPr sz="1700" spc="-105" dirty="0">
                <a:latin typeface="Times New Roman"/>
                <a:cs typeface="Times New Roman"/>
              </a:rPr>
              <a:t>i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45" dirty="0">
                <a:latin typeface="Times New Roman"/>
                <a:cs typeface="Times New Roman"/>
              </a:rPr>
              <a:t>t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25" dirty="0">
                <a:latin typeface="Times New Roman"/>
                <a:cs typeface="Times New Roman"/>
              </a:rPr>
              <a:t>r</a:t>
            </a:r>
            <a:r>
              <a:rPr sz="1700" spc="-20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o</a:t>
            </a:r>
            <a:r>
              <a:rPr sz="1700" spc="-120" dirty="0">
                <a:latin typeface="Times New Roman"/>
                <a:cs typeface="Times New Roman"/>
              </a:rPr>
              <a:t>f</a:t>
            </a:r>
            <a:r>
              <a:rPr sz="1700" spc="-125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Times New Roman"/>
                <a:cs typeface="Times New Roman"/>
              </a:rPr>
              <a:t>t</a:t>
            </a:r>
            <a:r>
              <a:rPr sz="1700" spc="-105" dirty="0">
                <a:latin typeface="Times New Roman"/>
                <a:cs typeface="Times New Roman"/>
              </a:rPr>
              <a:t>y</a:t>
            </a:r>
            <a:r>
              <a:rPr sz="1700" spc="-30" dirty="0">
                <a:latin typeface="Times New Roman"/>
                <a:cs typeface="Times New Roman"/>
              </a:rPr>
              <a:t>p</a:t>
            </a:r>
            <a:r>
              <a:rPr sz="1700" spc="-55" dirty="0">
                <a:latin typeface="Times New Roman"/>
                <a:cs typeface="Times New Roman"/>
              </a:rPr>
              <a:t>e</a:t>
            </a:r>
            <a:r>
              <a:rPr sz="1700" spc="-120" dirty="0">
                <a:latin typeface="Times New Roman"/>
                <a:cs typeface="Times New Roman"/>
              </a:rPr>
              <a:t> </a:t>
            </a:r>
            <a:r>
              <a:rPr sz="1700" spc="-105" dirty="0">
                <a:latin typeface="Times New Roman"/>
                <a:cs typeface="Times New Roman"/>
              </a:rPr>
              <a:t>i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30" dirty="0"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  <a:p>
            <a:pPr marL="565785">
              <a:lnSpc>
                <a:spcPts val="2030"/>
              </a:lnSpc>
            </a:pPr>
            <a:r>
              <a:rPr sz="1700" spc="10" dirty="0">
                <a:latin typeface="Times New Roman"/>
                <a:cs typeface="Times New Roman"/>
              </a:rPr>
              <a:t>Q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190" dirty="0">
                <a:latin typeface="Times New Roman"/>
                <a:cs typeface="Times New Roman"/>
              </a:rPr>
              <a:t>=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-80" dirty="0">
                <a:latin typeface="Times New Roman"/>
                <a:cs typeface="Times New Roman"/>
              </a:rPr>
              <a:t>w</a:t>
            </a:r>
            <a:r>
              <a:rPr sz="1700" spc="-155" dirty="0">
                <a:latin typeface="Times New Roman"/>
                <a:cs typeface="Times New Roman"/>
              </a:rPr>
              <a:t> </a:t>
            </a:r>
            <a:r>
              <a:rPr sz="1700" spc="-100" dirty="0">
                <a:latin typeface="Times New Roman"/>
                <a:cs typeface="Times New Roman"/>
              </a:rPr>
              <a:t>f</a:t>
            </a:r>
            <a:r>
              <a:rPr sz="1700" spc="-45" dirty="0">
                <a:latin typeface="Times New Roman"/>
                <a:cs typeface="Times New Roman"/>
              </a:rPr>
              <a:t>l</a:t>
            </a:r>
            <a:r>
              <a:rPr sz="1700" spc="-30" dirty="0">
                <a:latin typeface="Times New Roman"/>
                <a:cs typeface="Times New Roman"/>
              </a:rPr>
              <a:t>o</a:t>
            </a:r>
            <a:r>
              <a:rPr sz="1700" spc="-155" dirty="0">
                <a:latin typeface="Times New Roman"/>
                <a:cs typeface="Times New Roman"/>
              </a:rPr>
              <a:t>a</a:t>
            </a:r>
            <a:r>
              <a:rPr sz="1700" spc="45" dirty="0">
                <a:latin typeface="Times New Roman"/>
                <a:cs typeface="Times New Roman"/>
              </a:rPr>
              <a:t>t</a:t>
            </a:r>
            <a:r>
              <a:rPr sz="1700" spc="30" dirty="0">
                <a:latin typeface="Times New Roman"/>
                <a:cs typeface="Times New Roman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210" dirty="0">
                <a:latin typeface="Times New Roman"/>
                <a:cs typeface="Times New Roman"/>
              </a:rPr>
              <a:t> </a:t>
            </a:r>
            <a:r>
              <a:rPr sz="1700" spc="425" dirty="0">
                <a:latin typeface="Times New Roman"/>
                <a:cs typeface="Times New Roman"/>
              </a:rPr>
              <a:t>//</a:t>
            </a:r>
            <a:r>
              <a:rPr sz="1700" spc="-80" dirty="0">
                <a:latin typeface="Times New Roman"/>
                <a:cs typeface="Times New Roman"/>
              </a:rPr>
              <a:t>q</a:t>
            </a:r>
            <a:r>
              <a:rPr sz="1700" spc="-150" dirty="0">
                <a:latin typeface="Times New Roman"/>
                <a:cs typeface="Times New Roman"/>
              </a:rPr>
              <a:t> </a:t>
            </a:r>
            <a:r>
              <a:rPr sz="1700" spc="-105" dirty="0">
                <a:latin typeface="Times New Roman"/>
                <a:cs typeface="Times New Roman"/>
              </a:rPr>
              <a:t>i</a:t>
            </a:r>
            <a:r>
              <a:rPr sz="1700" spc="-125" dirty="0">
                <a:latin typeface="Times New Roman"/>
                <a:cs typeface="Times New Roman"/>
              </a:rPr>
              <a:t>s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-125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po</a:t>
            </a:r>
            <a:r>
              <a:rPr sz="1700" spc="-105" dirty="0">
                <a:latin typeface="Times New Roman"/>
                <a:cs typeface="Times New Roman"/>
              </a:rPr>
              <a:t>i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45" dirty="0">
                <a:latin typeface="Times New Roman"/>
                <a:cs typeface="Times New Roman"/>
              </a:rPr>
              <a:t>t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25" dirty="0">
                <a:latin typeface="Times New Roman"/>
                <a:cs typeface="Times New Roman"/>
              </a:rPr>
              <a:t>r</a:t>
            </a:r>
            <a:r>
              <a:rPr sz="1700" spc="-20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o</a:t>
            </a:r>
            <a:r>
              <a:rPr sz="1700" spc="-120" dirty="0">
                <a:latin typeface="Times New Roman"/>
                <a:cs typeface="Times New Roman"/>
              </a:rPr>
              <a:t>f</a:t>
            </a:r>
            <a:r>
              <a:rPr sz="1700" spc="-125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Times New Roman"/>
                <a:cs typeface="Times New Roman"/>
              </a:rPr>
              <a:t>t</a:t>
            </a:r>
            <a:r>
              <a:rPr sz="1700" spc="-110" dirty="0">
                <a:latin typeface="Times New Roman"/>
                <a:cs typeface="Times New Roman"/>
              </a:rPr>
              <a:t>y</a:t>
            </a:r>
            <a:r>
              <a:rPr sz="1700" spc="-30" dirty="0">
                <a:latin typeface="Times New Roman"/>
                <a:cs typeface="Times New Roman"/>
              </a:rPr>
              <a:t>p</a:t>
            </a:r>
            <a:r>
              <a:rPr sz="1700" spc="-55" dirty="0">
                <a:latin typeface="Times New Roman"/>
                <a:cs typeface="Times New Roman"/>
              </a:rPr>
              <a:t>e</a:t>
            </a:r>
            <a:r>
              <a:rPr sz="1700" spc="-155" dirty="0">
                <a:latin typeface="Times New Roman"/>
                <a:cs typeface="Times New Roman"/>
              </a:rPr>
              <a:t> </a:t>
            </a:r>
            <a:r>
              <a:rPr sz="1700" spc="-100" dirty="0">
                <a:latin typeface="Times New Roman"/>
                <a:cs typeface="Times New Roman"/>
              </a:rPr>
              <a:t>f</a:t>
            </a:r>
            <a:r>
              <a:rPr sz="1700" spc="-45" dirty="0">
                <a:latin typeface="Times New Roman"/>
                <a:cs typeface="Times New Roman"/>
              </a:rPr>
              <a:t>l</a:t>
            </a:r>
            <a:r>
              <a:rPr sz="1700" spc="-30" dirty="0">
                <a:latin typeface="Times New Roman"/>
                <a:cs typeface="Times New Roman"/>
              </a:rPr>
              <a:t>o</a:t>
            </a:r>
            <a:r>
              <a:rPr sz="1700" spc="-155" dirty="0">
                <a:latin typeface="Times New Roman"/>
                <a:cs typeface="Times New Roman"/>
              </a:rPr>
              <a:t>a</a:t>
            </a:r>
            <a:r>
              <a:rPr sz="1700" spc="30" dirty="0"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  <a:p>
            <a:pPr marL="565785" lvl="1" indent="-229870">
              <a:lnSpc>
                <a:spcPts val="2035"/>
              </a:lnSpc>
              <a:buClr>
                <a:srgbClr val="9A2C1F"/>
              </a:buClr>
              <a:buSzPct val="82352"/>
              <a:buFont typeface="Segoe UI Symbol"/>
              <a:buChar char="⚫"/>
              <a:tabLst>
                <a:tab pos="565150" algn="l"/>
                <a:tab pos="566420" algn="l"/>
              </a:tabLst>
            </a:pPr>
            <a:r>
              <a:rPr sz="1700" spc="-110" dirty="0">
                <a:latin typeface="Times New Roman"/>
                <a:cs typeface="Times New Roman"/>
              </a:rPr>
              <a:t>H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25" dirty="0">
                <a:latin typeface="Times New Roman"/>
                <a:cs typeface="Times New Roman"/>
              </a:rPr>
              <a:t>r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75" dirty="0">
                <a:latin typeface="Times New Roman"/>
                <a:cs typeface="Times New Roman"/>
              </a:rPr>
              <a:t>,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spc="-60" dirty="0">
                <a:latin typeface="Times New Roman"/>
                <a:cs typeface="Times New Roman"/>
              </a:rPr>
              <a:t>p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160" dirty="0">
                <a:latin typeface="Times New Roman"/>
                <a:cs typeface="Times New Roman"/>
              </a:rPr>
              <a:t>a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-60" dirty="0">
                <a:latin typeface="Times New Roman"/>
                <a:cs typeface="Times New Roman"/>
              </a:rPr>
              <a:t>d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80" dirty="0">
                <a:latin typeface="Times New Roman"/>
                <a:cs typeface="Times New Roman"/>
              </a:rPr>
              <a:t>q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m</a:t>
            </a:r>
            <a:r>
              <a:rPr sz="1700" spc="-30" dirty="0">
                <a:latin typeface="Times New Roman"/>
                <a:cs typeface="Times New Roman"/>
              </a:rPr>
              <a:t>u</a:t>
            </a:r>
            <a:r>
              <a:rPr sz="1700" spc="-145" dirty="0">
                <a:latin typeface="Times New Roman"/>
                <a:cs typeface="Times New Roman"/>
              </a:rPr>
              <a:t>s</a:t>
            </a:r>
            <a:r>
              <a:rPr sz="1700" spc="30" dirty="0">
                <a:latin typeface="Times New Roman"/>
                <a:cs typeface="Times New Roman"/>
              </a:rPr>
              <a:t>t</a:t>
            </a:r>
            <a:r>
              <a:rPr sz="1700" spc="-185" dirty="0">
                <a:latin typeface="Times New Roman"/>
                <a:cs typeface="Times New Roman"/>
              </a:rPr>
              <a:t> </a:t>
            </a:r>
            <a:r>
              <a:rPr sz="1700" spc="-105" dirty="0">
                <a:latin typeface="Times New Roman"/>
                <a:cs typeface="Times New Roman"/>
              </a:rPr>
              <a:t>b</a:t>
            </a:r>
            <a:r>
              <a:rPr sz="1700" spc="-55" dirty="0">
                <a:latin typeface="Times New Roman"/>
                <a:cs typeface="Times New Roman"/>
              </a:rPr>
              <a:t>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60" dirty="0">
                <a:latin typeface="Times New Roman"/>
                <a:cs typeface="Times New Roman"/>
              </a:rPr>
              <a:t>a</a:t>
            </a:r>
            <a:r>
              <a:rPr sz="1700" spc="-30" dirty="0">
                <a:latin typeface="Times New Roman"/>
                <a:cs typeface="Times New Roman"/>
              </a:rPr>
              <a:t>l</a:t>
            </a:r>
            <a:r>
              <a:rPr sz="1700" spc="25" dirty="0">
                <a:latin typeface="Times New Roman"/>
                <a:cs typeface="Times New Roman"/>
              </a:rPr>
              <a:t>r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-160" dirty="0">
                <a:latin typeface="Times New Roman"/>
                <a:cs typeface="Times New Roman"/>
              </a:rPr>
              <a:t>a</a:t>
            </a:r>
            <a:r>
              <a:rPr sz="1700" spc="-30" dirty="0">
                <a:latin typeface="Times New Roman"/>
                <a:cs typeface="Times New Roman"/>
              </a:rPr>
              <a:t>d</a:t>
            </a:r>
            <a:r>
              <a:rPr sz="1700" spc="-130" dirty="0">
                <a:latin typeface="Times New Roman"/>
                <a:cs typeface="Times New Roman"/>
              </a:rPr>
              <a:t>y</a:t>
            </a:r>
            <a:r>
              <a:rPr sz="1700" spc="-17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d</a:t>
            </a:r>
            <a:r>
              <a:rPr sz="1700" spc="-85" dirty="0">
                <a:latin typeface="Times New Roman"/>
                <a:cs typeface="Times New Roman"/>
              </a:rPr>
              <a:t>ec</a:t>
            </a:r>
            <a:r>
              <a:rPr sz="1700" spc="-30" dirty="0">
                <a:latin typeface="Times New Roman"/>
                <a:cs typeface="Times New Roman"/>
              </a:rPr>
              <a:t>l</a:t>
            </a:r>
            <a:r>
              <a:rPr sz="1700" spc="-160" dirty="0">
                <a:latin typeface="Times New Roman"/>
                <a:cs typeface="Times New Roman"/>
              </a:rPr>
              <a:t>a</a:t>
            </a:r>
            <a:r>
              <a:rPr sz="1700" spc="25" dirty="0">
                <a:latin typeface="Times New Roman"/>
                <a:cs typeface="Times New Roman"/>
              </a:rPr>
              <a:t>r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-30" dirty="0">
                <a:latin typeface="Times New Roman"/>
                <a:cs typeface="Times New Roman"/>
              </a:rPr>
              <a:t>d</a:t>
            </a:r>
            <a:r>
              <a:rPr sz="1700" spc="7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A2C1F"/>
              </a:buClr>
              <a:buFont typeface="Segoe UI Symbol"/>
              <a:buChar char="⚫"/>
            </a:pPr>
            <a:endParaRPr sz="2150">
              <a:latin typeface="Times New Roman"/>
              <a:cs typeface="Times New Roman"/>
            </a:endParaRPr>
          </a:p>
          <a:p>
            <a:pPr marL="288925" indent="-276860">
              <a:lnSpc>
                <a:spcPts val="2145"/>
              </a:lnSpc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75" dirty="0">
                <a:latin typeface="Times New Roman"/>
                <a:cs typeface="Times New Roman"/>
              </a:rPr>
              <a:t>Alternatively,</a:t>
            </a:r>
            <a:endParaRPr sz="1800">
              <a:latin typeface="Times New Roman"/>
              <a:cs typeface="Times New Roman"/>
            </a:endParaRPr>
          </a:p>
          <a:p>
            <a:pPr marL="565785" marR="3158490">
              <a:lnSpc>
                <a:spcPts val="2030"/>
              </a:lnSpc>
              <a:spcBef>
                <a:spcPts val="60"/>
              </a:spcBef>
            </a:pPr>
            <a:r>
              <a:rPr sz="1700" spc="-105" dirty="0">
                <a:latin typeface="Times New Roman"/>
                <a:cs typeface="Times New Roman"/>
              </a:rPr>
              <a:t>i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30" dirty="0">
                <a:latin typeface="Times New Roman"/>
                <a:cs typeface="Times New Roman"/>
              </a:rPr>
              <a:t>t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*</a:t>
            </a:r>
            <a:r>
              <a:rPr sz="1700" spc="-60" dirty="0">
                <a:latin typeface="Times New Roman"/>
                <a:cs typeface="Times New Roman"/>
              </a:rPr>
              <a:t>p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190" dirty="0">
                <a:latin typeface="Times New Roman"/>
                <a:cs typeface="Times New Roman"/>
              </a:rPr>
              <a:t>=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-80" dirty="0">
                <a:latin typeface="Times New Roman"/>
                <a:cs typeface="Times New Roman"/>
              </a:rPr>
              <a:t>w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-105" dirty="0">
                <a:latin typeface="Times New Roman"/>
                <a:cs typeface="Times New Roman"/>
              </a:rPr>
              <a:t>i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50" dirty="0">
                <a:latin typeface="Times New Roman"/>
                <a:cs typeface="Times New Roman"/>
              </a:rPr>
              <a:t>t</a:t>
            </a:r>
            <a:r>
              <a:rPr sz="1700" spc="30" dirty="0">
                <a:latin typeface="Times New Roman"/>
                <a:cs typeface="Times New Roman"/>
              </a:rPr>
              <a:t>;  </a:t>
            </a:r>
            <a:r>
              <a:rPr sz="1700" spc="-100" dirty="0">
                <a:latin typeface="Times New Roman"/>
                <a:cs typeface="Times New Roman"/>
              </a:rPr>
              <a:t>f</a:t>
            </a:r>
            <a:r>
              <a:rPr sz="1700" spc="-45" dirty="0">
                <a:latin typeface="Times New Roman"/>
                <a:cs typeface="Times New Roman"/>
              </a:rPr>
              <a:t>l</a:t>
            </a:r>
            <a:r>
              <a:rPr sz="1700" spc="-30" dirty="0">
                <a:latin typeface="Times New Roman"/>
                <a:cs typeface="Times New Roman"/>
              </a:rPr>
              <a:t>o</a:t>
            </a:r>
            <a:r>
              <a:rPr sz="1700" spc="-160" dirty="0">
                <a:latin typeface="Times New Roman"/>
                <a:cs typeface="Times New Roman"/>
              </a:rPr>
              <a:t>a</a:t>
            </a:r>
            <a:r>
              <a:rPr sz="1700" spc="30" dirty="0">
                <a:latin typeface="Times New Roman"/>
                <a:cs typeface="Times New Roman"/>
              </a:rPr>
              <a:t>t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*</a:t>
            </a:r>
            <a:r>
              <a:rPr sz="1700" spc="-80" dirty="0">
                <a:latin typeface="Times New Roman"/>
                <a:cs typeface="Times New Roman"/>
              </a:rPr>
              <a:t>q</a:t>
            </a:r>
            <a:r>
              <a:rPr sz="1700" spc="-150" dirty="0">
                <a:latin typeface="Times New Roman"/>
                <a:cs typeface="Times New Roman"/>
              </a:rPr>
              <a:t> </a:t>
            </a:r>
            <a:r>
              <a:rPr sz="1700" spc="190" dirty="0">
                <a:latin typeface="Times New Roman"/>
                <a:cs typeface="Times New Roman"/>
              </a:rPr>
              <a:t>=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-80" dirty="0">
                <a:latin typeface="Times New Roman"/>
                <a:cs typeface="Times New Roman"/>
              </a:rPr>
              <a:t>w</a:t>
            </a:r>
            <a:r>
              <a:rPr sz="1700" spc="-155" dirty="0">
                <a:latin typeface="Times New Roman"/>
                <a:cs typeface="Times New Roman"/>
              </a:rPr>
              <a:t> </a:t>
            </a:r>
            <a:r>
              <a:rPr sz="1700" spc="-100" dirty="0">
                <a:latin typeface="Times New Roman"/>
                <a:cs typeface="Times New Roman"/>
              </a:rPr>
              <a:t>f</a:t>
            </a:r>
            <a:r>
              <a:rPr sz="1700" spc="-45" dirty="0">
                <a:latin typeface="Times New Roman"/>
                <a:cs typeface="Times New Roman"/>
              </a:rPr>
              <a:t>l</a:t>
            </a:r>
            <a:r>
              <a:rPr sz="1700" spc="-30" dirty="0">
                <a:latin typeface="Times New Roman"/>
                <a:cs typeface="Times New Roman"/>
              </a:rPr>
              <a:t>o</a:t>
            </a:r>
            <a:r>
              <a:rPr sz="1700" spc="-160" dirty="0">
                <a:latin typeface="Times New Roman"/>
                <a:cs typeface="Times New Roman"/>
              </a:rPr>
              <a:t>a</a:t>
            </a:r>
            <a:r>
              <a:rPr sz="1700" spc="45" dirty="0">
                <a:latin typeface="Times New Roman"/>
                <a:cs typeface="Times New Roman"/>
              </a:rPr>
              <a:t>t</a:t>
            </a:r>
            <a:r>
              <a:rPr sz="1700" spc="30" dirty="0">
                <a:latin typeface="Times New Roman"/>
                <a:cs typeface="Times New Roman"/>
              </a:rPr>
              <a:t>;</a:t>
            </a:r>
            <a:endParaRPr sz="1700">
              <a:latin typeface="Times New Roman"/>
              <a:cs typeface="Times New Roman"/>
            </a:endParaRPr>
          </a:p>
          <a:p>
            <a:pPr marL="565785">
              <a:lnSpc>
                <a:spcPts val="1960"/>
              </a:lnSpc>
            </a:pPr>
            <a:r>
              <a:rPr sz="1700" spc="-30" dirty="0">
                <a:latin typeface="Times New Roman"/>
                <a:cs typeface="Times New Roman"/>
              </a:rPr>
              <a:t>*</a:t>
            </a:r>
            <a:r>
              <a:rPr sz="1700" spc="-60" dirty="0">
                <a:latin typeface="Times New Roman"/>
                <a:cs typeface="Times New Roman"/>
              </a:rPr>
              <a:t>p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190" dirty="0">
                <a:latin typeface="Times New Roman"/>
                <a:cs typeface="Times New Roman"/>
              </a:rPr>
              <a:t>=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25</a:t>
            </a:r>
            <a:r>
              <a:rPr sz="1700" spc="30" dirty="0">
                <a:latin typeface="Times New Roman"/>
                <a:cs typeface="Times New Roman"/>
              </a:rPr>
              <a:t>;</a:t>
            </a:r>
            <a:endParaRPr sz="1700">
              <a:latin typeface="Times New Roman"/>
              <a:cs typeface="Times New Roman"/>
            </a:endParaRPr>
          </a:p>
          <a:p>
            <a:pPr marL="565785">
              <a:lnSpc>
                <a:spcPts val="2035"/>
              </a:lnSpc>
              <a:spcBef>
                <a:spcPts val="60"/>
              </a:spcBef>
            </a:pPr>
            <a:r>
              <a:rPr sz="1700" spc="-30" dirty="0">
                <a:latin typeface="Times New Roman"/>
                <a:cs typeface="Times New Roman"/>
              </a:rPr>
              <a:t>*</a:t>
            </a:r>
            <a:r>
              <a:rPr sz="1700" spc="-80" dirty="0">
                <a:latin typeface="Times New Roman"/>
                <a:cs typeface="Times New Roman"/>
              </a:rPr>
              <a:t>q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190" dirty="0">
                <a:latin typeface="Times New Roman"/>
                <a:cs typeface="Times New Roman"/>
              </a:rPr>
              <a:t>=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7</a:t>
            </a:r>
            <a:r>
              <a:rPr sz="1700" spc="90" dirty="0">
                <a:latin typeface="Times New Roman"/>
                <a:cs typeface="Times New Roman"/>
              </a:rPr>
              <a:t>.</a:t>
            </a:r>
            <a:r>
              <a:rPr sz="1700" spc="-30" dirty="0">
                <a:latin typeface="Times New Roman"/>
                <a:cs typeface="Times New Roman"/>
              </a:rPr>
              <a:t>5</a:t>
            </a:r>
            <a:r>
              <a:rPr sz="1700" spc="30" dirty="0">
                <a:latin typeface="Times New Roman"/>
                <a:cs typeface="Times New Roman"/>
              </a:rPr>
              <a:t>;</a:t>
            </a:r>
            <a:endParaRPr sz="1700">
              <a:latin typeface="Times New Roman"/>
              <a:cs typeface="Times New Roman"/>
            </a:endParaRPr>
          </a:p>
          <a:p>
            <a:pPr marL="565785" lvl="1" indent="-229870">
              <a:lnSpc>
                <a:spcPts val="2035"/>
              </a:lnSpc>
              <a:buClr>
                <a:srgbClr val="9A2C1F"/>
              </a:buClr>
              <a:buSzPct val="82352"/>
              <a:buFont typeface="Segoe UI Symbol"/>
              <a:buChar char="⚫"/>
              <a:tabLst>
                <a:tab pos="565150" algn="l"/>
                <a:tab pos="566420" algn="l"/>
              </a:tabLst>
            </a:pPr>
            <a:r>
              <a:rPr sz="1700" spc="-120" dirty="0">
                <a:latin typeface="Times New Roman"/>
                <a:cs typeface="Times New Roman"/>
              </a:rPr>
              <a:t>Assigns</a:t>
            </a:r>
            <a:r>
              <a:rPr sz="1700" spc="-140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Times New Roman"/>
                <a:cs typeface="Times New Roman"/>
              </a:rPr>
              <a:t>25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to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Times New Roman"/>
                <a:cs typeface="Times New Roman"/>
              </a:rPr>
              <a:t>newly</a:t>
            </a:r>
            <a:r>
              <a:rPr sz="1700" spc="-170" dirty="0">
                <a:latin typeface="Times New Roman"/>
                <a:cs typeface="Times New Roman"/>
              </a:rPr>
              <a:t> </a:t>
            </a:r>
            <a:r>
              <a:rPr sz="1700" spc="-60" dirty="0">
                <a:latin typeface="Times New Roman"/>
                <a:cs typeface="Times New Roman"/>
              </a:rPr>
              <a:t>created </a:t>
            </a:r>
            <a:r>
              <a:rPr sz="1700" spc="-35" dirty="0">
                <a:latin typeface="Times New Roman"/>
                <a:cs typeface="Times New Roman"/>
              </a:rPr>
              <a:t>int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spc="-65" dirty="0">
                <a:latin typeface="Times New Roman"/>
                <a:cs typeface="Times New Roman"/>
              </a:rPr>
              <a:t>object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85" dirty="0">
                <a:latin typeface="Times New Roman"/>
                <a:cs typeface="Times New Roman"/>
              </a:rPr>
              <a:t>and</a:t>
            </a:r>
            <a:r>
              <a:rPr sz="1700" spc="-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7.5</a:t>
            </a:r>
            <a:r>
              <a:rPr sz="1700" spc="-17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to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60" dirty="0">
                <a:latin typeface="Times New Roman"/>
                <a:cs typeface="Times New Roman"/>
              </a:rPr>
              <a:t>float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40" dirty="0">
                <a:latin typeface="Times New Roman"/>
                <a:cs typeface="Times New Roman"/>
              </a:rPr>
              <a:t>object.</a:t>
            </a:r>
            <a:endParaRPr sz="17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110"/>
              </a:spcBef>
            </a:pPr>
            <a:r>
              <a:rPr sz="1800" b="1" spc="-140" dirty="0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17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70" dirty="0">
                <a:latin typeface="Times New Roman"/>
                <a:cs typeface="Times New Roman"/>
              </a:rPr>
              <a:t>Pointer-variable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new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data-type(value);</a:t>
            </a:r>
            <a:endParaRPr sz="1800">
              <a:latin typeface="Times New Roman"/>
              <a:cs typeface="Times New Roman"/>
            </a:endParaRPr>
          </a:p>
          <a:p>
            <a:pPr marL="565785" lvl="1" indent="-229870">
              <a:lnSpc>
                <a:spcPts val="2035"/>
              </a:lnSpc>
              <a:spcBef>
                <a:spcPts val="45"/>
              </a:spcBef>
              <a:buClr>
                <a:srgbClr val="9A2C1F"/>
              </a:buClr>
              <a:buSzPct val="82352"/>
              <a:buFont typeface="Segoe UI Symbol"/>
              <a:buChar char="⚫"/>
              <a:tabLst>
                <a:tab pos="565150" algn="l"/>
                <a:tab pos="566420" algn="l"/>
              </a:tabLst>
            </a:pPr>
            <a:r>
              <a:rPr sz="1700" spc="-105" dirty="0">
                <a:latin typeface="Times New Roman"/>
                <a:cs typeface="Times New Roman"/>
              </a:rPr>
              <a:t>i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30" dirty="0">
                <a:latin typeface="Times New Roman"/>
                <a:cs typeface="Times New Roman"/>
              </a:rPr>
              <a:t>t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*</a:t>
            </a:r>
            <a:r>
              <a:rPr sz="1700" spc="-85" dirty="0">
                <a:latin typeface="Times New Roman"/>
                <a:cs typeface="Times New Roman"/>
              </a:rPr>
              <a:t>P</a:t>
            </a:r>
            <a:r>
              <a:rPr sz="1700" spc="-90" dirty="0">
                <a:latin typeface="Times New Roman"/>
                <a:cs typeface="Times New Roman"/>
              </a:rPr>
              <a:t> </a:t>
            </a:r>
            <a:r>
              <a:rPr sz="1700" spc="190" dirty="0">
                <a:latin typeface="Times New Roman"/>
                <a:cs typeface="Times New Roman"/>
              </a:rPr>
              <a:t>=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-80" dirty="0">
                <a:latin typeface="Times New Roman"/>
                <a:cs typeface="Times New Roman"/>
              </a:rPr>
              <a:t>w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-105" dirty="0">
                <a:latin typeface="Times New Roman"/>
                <a:cs typeface="Times New Roman"/>
              </a:rPr>
              <a:t>i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50" dirty="0">
                <a:latin typeface="Times New Roman"/>
                <a:cs typeface="Times New Roman"/>
              </a:rPr>
              <a:t>t</a:t>
            </a:r>
            <a:r>
              <a:rPr sz="1700" spc="-50" dirty="0">
                <a:latin typeface="Times New Roman"/>
                <a:cs typeface="Times New Roman"/>
              </a:rPr>
              <a:t>(</a:t>
            </a:r>
            <a:r>
              <a:rPr sz="1700" spc="-30" dirty="0">
                <a:latin typeface="Times New Roman"/>
                <a:cs typeface="Times New Roman"/>
              </a:rPr>
              <a:t>25</a:t>
            </a:r>
            <a:r>
              <a:rPr sz="1700" spc="-50" dirty="0">
                <a:latin typeface="Times New Roman"/>
                <a:cs typeface="Times New Roman"/>
              </a:rPr>
              <a:t>)</a:t>
            </a:r>
            <a:r>
              <a:rPr sz="1700" spc="30" dirty="0">
                <a:latin typeface="Times New Roman"/>
                <a:cs typeface="Times New Roman"/>
              </a:rPr>
              <a:t>;</a:t>
            </a:r>
            <a:endParaRPr sz="1700">
              <a:latin typeface="Times New Roman"/>
              <a:cs typeface="Times New Roman"/>
            </a:endParaRPr>
          </a:p>
          <a:p>
            <a:pPr marL="565785" lvl="1" indent="-229870">
              <a:lnSpc>
                <a:spcPts val="2035"/>
              </a:lnSpc>
              <a:buClr>
                <a:srgbClr val="9A2C1F"/>
              </a:buClr>
              <a:buSzPct val="82352"/>
              <a:buFont typeface="Segoe UI Symbol"/>
              <a:buChar char="⚫"/>
              <a:tabLst>
                <a:tab pos="565150" algn="l"/>
                <a:tab pos="566420" algn="l"/>
              </a:tabLst>
            </a:pPr>
            <a:r>
              <a:rPr sz="1700" spc="-100" dirty="0">
                <a:latin typeface="Times New Roman"/>
                <a:cs typeface="Times New Roman"/>
              </a:rPr>
              <a:t>f</a:t>
            </a:r>
            <a:r>
              <a:rPr sz="1700" spc="-45" dirty="0">
                <a:latin typeface="Times New Roman"/>
                <a:cs typeface="Times New Roman"/>
              </a:rPr>
              <a:t>l</a:t>
            </a:r>
            <a:r>
              <a:rPr sz="1700" spc="-30" dirty="0">
                <a:latin typeface="Times New Roman"/>
                <a:cs typeface="Times New Roman"/>
              </a:rPr>
              <a:t>o</a:t>
            </a:r>
            <a:r>
              <a:rPr sz="1700" spc="-160" dirty="0">
                <a:latin typeface="Times New Roman"/>
                <a:cs typeface="Times New Roman"/>
              </a:rPr>
              <a:t>a</a:t>
            </a:r>
            <a:r>
              <a:rPr sz="1700" spc="30" dirty="0">
                <a:latin typeface="Times New Roman"/>
                <a:cs typeface="Times New Roman"/>
              </a:rPr>
              <a:t>t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*</a:t>
            </a:r>
            <a:r>
              <a:rPr sz="1700" spc="-80" dirty="0">
                <a:latin typeface="Times New Roman"/>
                <a:cs typeface="Times New Roman"/>
              </a:rPr>
              <a:t>q</a:t>
            </a:r>
            <a:r>
              <a:rPr sz="1700" spc="-150" dirty="0">
                <a:latin typeface="Times New Roman"/>
                <a:cs typeface="Times New Roman"/>
              </a:rPr>
              <a:t> </a:t>
            </a:r>
            <a:r>
              <a:rPr sz="1700" spc="190" dirty="0">
                <a:latin typeface="Times New Roman"/>
                <a:cs typeface="Times New Roman"/>
              </a:rPr>
              <a:t>=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n</a:t>
            </a:r>
            <a:r>
              <a:rPr sz="1700" spc="-85" dirty="0">
                <a:latin typeface="Times New Roman"/>
                <a:cs typeface="Times New Roman"/>
              </a:rPr>
              <a:t>e</a:t>
            </a:r>
            <a:r>
              <a:rPr sz="1700" spc="-80" dirty="0">
                <a:latin typeface="Times New Roman"/>
                <a:cs typeface="Times New Roman"/>
              </a:rPr>
              <a:t>w</a:t>
            </a:r>
            <a:r>
              <a:rPr sz="1700" spc="-155" dirty="0">
                <a:latin typeface="Times New Roman"/>
                <a:cs typeface="Times New Roman"/>
              </a:rPr>
              <a:t> </a:t>
            </a:r>
            <a:r>
              <a:rPr sz="1700" spc="-100" dirty="0">
                <a:latin typeface="Times New Roman"/>
                <a:cs typeface="Times New Roman"/>
              </a:rPr>
              <a:t>f</a:t>
            </a:r>
            <a:r>
              <a:rPr sz="1700" spc="-45" dirty="0">
                <a:latin typeface="Times New Roman"/>
                <a:cs typeface="Times New Roman"/>
              </a:rPr>
              <a:t>l</a:t>
            </a:r>
            <a:r>
              <a:rPr sz="1700" spc="-30" dirty="0">
                <a:latin typeface="Times New Roman"/>
                <a:cs typeface="Times New Roman"/>
              </a:rPr>
              <a:t>o</a:t>
            </a:r>
            <a:r>
              <a:rPr sz="1700" spc="-160" dirty="0">
                <a:latin typeface="Times New Roman"/>
                <a:cs typeface="Times New Roman"/>
              </a:rPr>
              <a:t>a</a:t>
            </a:r>
            <a:r>
              <a:rPr sz="1700" spc="45" dirty="0">
                <a:latin typeface="Times New Roman"/>
                <a:cs typeface="Times New Roman"/>
              </a:rPr>
              <a:t>t</a:t>
            </a:r>
            <a:r>
              <a:rPr sz="1700" spc="-50" dirty="0">
                <a:latin typeface="Times New Roman"/>
                <a:cs typeface="Times New Roman"/>
              </a:rPr>
              <a:t>(</a:t>
            </a:r>
            <a:r>
              <a:rPr sz="1700" spc="-30" dirty="0">
                <a:latin typeface="Times New Roman"/>
                <a:cs typeface="Times New Roman"/>
              </a:rPr>
              <a:t>7</a:t>
            </a:r>
            <a:r>
              <a:rPr sz="1700" spc="90" dirty="0">
                <a:latin typeface="Times New Roman"/>
                <a:cs typeface="Times New Roman"/>
              </a:rPr>
              <a:t>.</a:t>
            </a:r>
            <a:r>
              <a:rPr sz="1700" spc="-30" dirty="0">
                <a:latin typeface="Times New Roman"/>
                <a:cs typeface="Times New Roman"/>
              </a:rPr>
              <a:t>5</a:t>
            </a:r>
            <a:r>
              <a:rPr sz="1700" spc="-50" dirty="0">
                <a:latin typeface="Times New Roman"/>
                <a:cs typeface="Times New Roman"/>
              </a:rPr>
              <a:t>)</a:t>
            </a:r>
            <a:r>
              <a:rPr sz="1700" spc="30" dirty="0">
                <a:latin typeface="Times New Roman"/>
                <a:cs typeface="Times New Roman"/>
              </a:rPr>
              <a:t>;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39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349879"/>
            <a:ext cx="17786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35" dirty="0"/>
              <a:t>…</a:t>
            </a:r>
            <a:r>
              <a:rPr sz="4400" spc="-25" dirty="0"/>
              <a:t>c</a:t>
            </a:r>
            <a:r>
              <a:rPr sz="4400" spc="-15" dirty="0"/>
              <a:t>o</a:t>
            </a:r>
            <a:r>
              <a:rPr sz="4400" spc="-10" dirty="0"/>
              <a:t>ntd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4093" y="1446233"/>
            <a:ext cx="7633334" cy="48374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565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289560" algn="l"/>
              </a:tabLst>
            </a:pPr>
            <a:r>
              <a:rPr sz="3200" b="1" spc="-190" dirty="0">
                <a:latin typeface="Times New Roman"/>
                <a:cs typeface="Times New Roman"/>
              </a:rPr>
              <a:t>B</a:t>
            </a:r>
            <a:r>
              <a:rPr sz="3200" b="1" spc="-110" dirty="0">
                <a:latin typeface="Times New Roman"/>
                <a:cs typeface="Times New Roman"/>
              </a:rPr>
              <a:t>a</a:t>
            </a:r>
            <a:r>
              <a:rPr sz="3200" b="1" spc="-55" dirty="0">
                <a:latin typeface="Times New Roman"/>
                <a:cs typeface="Times New Roman"/>
              </a:rPr>
              <a:t>s</a:t>
            </a:r>
            <a:r>
              <a:rPr sz="3200" b="1" spc="80" dirty="0">
                <a:latin typeface="Times New Roman"/>
                <a:cs typeface="Times New Roman"/>
              </a:rPr>
              <a:t>ic</a:t>
            </a:r>
            <a:r>
              <a:rPr sz="3200" b="1" spc="-110" dirty="0">
                <a:latin typeface="Times New Roman"/>
                <a:cs typeface="Times New Roman"/>
              </a:rPr>
              <a:t>a</a:t>
            </a:r>
            <a:r>
              <a:rPr sz="3200" b="1" spc="80" dirty="0">
                <a:latin typeface="Times New Roman"/>
                <a:cs typeface="Times New Roman"/>
              </a:rPr>
              <a:t>l</a:t>
            </a:r>
            <a:r>
              <a:rPr sz="3200" b="1" spc="5" dirty="0">
                <a:latin typeface="Times New Roman"/>
                <a:cs typeface="Times New Roman"/>
              </a:rPr>
              <a:t>l</a:t>
            </a:r>
            <a:r>
              <a:rPr sz="3200" b="1" spc="-175" dirty="0">
                <a:latin typeface="Times New Roman"/>
                <a:cs typeface="Times New Roman"/>
              </a:rPr>
              <a:t>y</a:t>
            </a:r>
            <a:r>
              <a:rPr sz="3200" b="1" spc="35" dirty="0">
                <a:latin typeface="Times New Roman"/>
                <a:cs typeface="Times New Roman"/>
              </a:rPr>
              <a:t>,</a:t>
            </a:r>
            <a:r>
              <a:rPr sz="3200" spc="-430" dirty="0">
                <a:latin typeface="Times New Roman"/>
                <a:cs typeface="Times New Roman"/>
              </a:rPr>
              <a:t> </a:t>
            </a:r>
            <a:r>
              <a:rPr sz="3200" b="1" spc="15" dirty="0">
                <a:latin typeface="Times New Roman"/>
                <a:cs typeface="Times New Roman"/>
              </a:rPr>
              <a:t>h</a:t>
            </a:r>
            <a:r>
              <a:rPr sz="3200" b="1" spc="80" dirty="0">
                <a:latin typeface="Times New Roman"/>
                <a:cs typeface="Times New Roman"/>
              </a:rPr>
              <a:t>e</a:t>
            </a:r>
            <a:r>
              <a:rPr sz="3200" b="1" spc="-110" dirty="0">
                <a:latin typeface="Times New Roman"/>
                <a:cs typeface="Times New Roman"/>
              </a:rPr>
              <a:t>a</a:t>
            </a:r>
            <a:r>
              <a:rPr sz="3200" b="1" spc="90" dirty="0">
                <a:latin typeface="Times New Roman"/>
                <a:cs typeface="Times New Roman"/>
              </a:rPr>
              <a:t>d</a:t>
            </a:r>
            <a:r>
              <a:rPr sz="3200" b="1" spc="80" dirty="0">
                <a:latin typeface="Times New Roman"/>
                <a:cs typeface="Times New Roman"/>
              </a:rPr>
              <a:t>e</a:t>
            </a:r>
            <a:r>
              <a:rPr sz="3200" b="1" spc="-110" dirty="0">
                <a:latin typeface="Times New Roman"/>
                <a:cs typeface="Times New Roman"/>
              </a:rPr>
              <a:t>r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b="1" spc="-90" dirty="0">
                <a:latin typeface="Times New Roman"/>
                <a:cs typeface="Times New Roman"/>
              </a:rPr>
              <a:t>f</a:t>
            </a:r>
            <a:r>
              <a:rPr sz="3200" b="1" spc="80" dirty="0">
                <a:latin typeface="Times New Roman"/>
                <a:cs typeface="Times New Roman"/>
              </a:rPr>
              <a:t>ile</a:t>
            </a:r>
            <a:r>
              <a:rPr sz="3200" b="1" spc="-70" dirty="0">
                <a:latin typeface="Times New Roman"/>
                <a:cs typeface="Times New Roman"/>
              </a:rPr>
              <a:t>s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b="1" spc="-110" dirty="0">
                <a:latin typeface="Times New Roman"/>
                <a:cs typeface="Times New Roman"/>
              </a:rPr>
              <a:t>a</a:t>
            </a:r>
            <a:r>
              <a:rPr sz="3200" b="1" spc="-145" dirty="0">
                <a:latin typeface="Times New Roman"/>
                <a:cs typeface="Times New Roman"/>
              </a:rPr>
              <a:t>r</a:t>
            </a:r>
            <a:r>
              <a:rPr sz="3200" b="1" spc="95" dirty="0">
                <a:latin typeface="Times New Roman"/>
                <a:cs typeface="Times New Roman"/>
              </a:rPr>
              <a:t>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b="1" spc="30" dirty="0">
                <a:latin typeface="Times New Roman"/>
                <a:cs typeface="Times New Roman"/>
              </a:rPr>
              <a:t>o</a:t>
            </a:r>
            <a:r>
              <a:rPr sz="3200" b="1" spc="35" dirty="0">
                <a:latin typeface="Times New Roman"/>
                <a:cs typeface="Times New Roman"/>
              </a:rPr>
              <a:t>f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Times New Roman"/>
                <a:cs typeface="Times New Roman"/>
              </a:rPr>
              <a:t>2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b="1" spc="55" dirty="0">
                <a:latin typeface="Times New Roman"/>
                <a:cs typeface="Times New Roman"/>
              </a:rPr>
              <a:t>t</a:t>
            </a:r>
            <a:r>
              <a:rPr sz="3200" b="1" spc="50" dirty="0">
                <a:latin typeface="Times New Roman"/>
                <a:cs typeface="Times New Roman"/>
              </a:rPr>
              <a:t>y</a:t>
            </a:r>
            <a:r>
              <a:rPr sz="3200" b="1" spc="90" dirty="0">
                <a:latin typeface="Times New Roman"/>
                <a:cs typeface="Times New Roman"/>
              </a:rPr>
              <a:t>p</a:t>
            </a:r>
            <a:r>
              <a:rPr sz="3200" b="1" spc="80" dirty="0">
                <a:latin typeface="Times New Roman"/>
                <a:cs typeface="Times New Roman"/>
              </a:rPr>
              <a:t>e</a:t>
            </a:r>
            <a:r>
              <a:rPr sz="3200" b="1" spc="-45" dirty="0">
                <a:latin typeface="Times New Roman"/>
                <a:cs typeface="Times New Roman"/>
              </a:rPr>
              <a:t>s</a:t>
            </a:r>
            <a:r>
              <a:rPr sz="3200" b="1" spc="-229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415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3000" b="1" spc="-70" dirty="0">
                <a:latin typeface="Times New Roman"/>
                <a:cs typeface="Times New Roman"/>
              </a:rPr>
              <a:t>Standard</a:t>
            </a:r>
            <a:r>
              <a:rPr sz="3000" b="1" spc="-75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Times New Roman"/>
                <a:cs typeface="Times New Roman"/>
              </a:rPr>
              <a:t>library</a:t>
            </a:r>
            <a:r>
              <a:rPr sz="3000" b="1" spc="-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header</a:t>
            </a:r>
            <a:r>
              <a:rPr sz="3000" b="1" spc="-165" dirty="0">
                <a:latin typeface="Times New Roman"/>
                <a:cs typeface="Times New Roman"/>
              </a:rPr>
              <a:t> </a:t>
            </a:r>
            <a:r>
              <a:rPr sz="3000" b="1" spc="20" dirty="0">
                <a:latin typeface="Times New Roman"/>
                <a:cs typeface="Times New Roman"/>
              </a:rPr>
              <a:t>files</a:t>
            </a:r>
            <a:endParaRPr sz="3000">
              <a:latin typeface="Times New Roman"/>
              <a:cs typeface="Times New Roman"/>
            </a:endParaRPr>
          </a:p>
          <a:p>
            <a:pPr marL="832485" marR="11430" lvl="2" indent="-229235">
              <a:lnSpc>
                <a:spcPts val="3080"/>
              </a:lnSpc>
              <a:spcBef>
                <a:spcPts val="615"/>
              </a:spcBef>
              <a:buClr>
                <a:srgbClr val="E6B0AB"/>
              </a:buClr>
              <a:buSzPct val="82692"/>
              <a:buFont typeface="Segoe UI Symbol"/>
              <a:buChar char="⚫"/>
              <a:tabLst>
                <a:tab pos="833119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These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1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pre-existing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header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files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already</a:t>
            </a:r>
            <a:r>
              <a:rPr sz="2600" spc="21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available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</a:t>
            </a:r>
            <a:r>
              <a:rPr sz="2600" spc="625" dirty="0">
                <a:latin typeface="Times New Roman"/>
                <a:cs typeface="Times New Roman"/>
              </a:rPr>
              <a:t>/</a:t>
            </a:r>
            <a:r>
              <a:rPr sz="2600" spc="-90" dirty="0">
                <a:latin typeface="Times New Roman"/>
                <a:cs typeface="Times New Roman"/>
              </a:rPr>
              <a:t>C</a:t>
            </a:r>
            <a:r>
              <a:rPr sz="2600" spc="254" dirty="0">
                <a:latin typeface="Times New Roman"/>
                <a:cs typeface="Times New Roman"/>
              </a:rPr>
              <a:t>+</a:t>
            </a:r>
            <a:r>
              <a:rPr sz="2600" spc="285" dirty="0">
                <a:latin typeface="Times New Roman"/>
                <a:cs typeface="Times New Roman"/>
              </a:rPr>
              <a:t>+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90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m</a:t>
            </a:r>
            <a:r>
              <a:rPr sz="2600" spc="-114" dirty="0">
                <a:latin typeface="Times New Roman"/>
                <a:cs typeface="Times New Roman"/>
              </a:rPr>
              <a:t>pi</a:t>
            </a:r>
            <a:r>
              <a:rPr sz="2600" spc="-120" dirty="0">
                <a:latin typeface="Times New Roman"/>
                <a:cs typeface="Times New Roman"/>
              </a:rPr>
              <a:t>l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E6B0AB"/>
              </a:buClr>
              <a:buFont typeface="Segoe UI Symbol"/>
              <a:buChar char="⚫"/>
            </a:pPr>
            <a:endParaRPr sz="37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3000" b="1" dirty="0">
                <a:latin typeface="Times New Roman"/>
                <a:cs typeface="Times New Roman"/>
              </a:rPr>
              <a:t>U</a:t>
            </a:r>
            <a:r>
              <a:rPr sz="3000" b="1" spc="-50" dirty="0">
                <a:latin typeface="Times New Roman"/>
                <a:cs typeface="Times New Roman"/>
              </a:rPr>
              <a:t>s</a:t>
            </a:r>
            <a:r>
              <a:rPr sz="3000" b="1" spc="85" dirty="0">
                <a:latin typeface="Times New Roman"/>
                <a:cs typeface="Times New Roman"/>
              </a:rPr>
              <a:t>e</a:t>
            </a:r>
            <a:r>
              <a:rPr sz="3000" b="1" spc="-130" dirty="0">
                <a:latin typeface="Times New Roman"/>
                <a:cs typeface="Times New Roman"/>
              </a:rPr>
              <a:t>r</a:t>
            </a:r>
            <a:r>
              <a:rPr sz="3000" b="1" spc="125" dirty="0">
                <a:latin typeface="Times New Roman"/>
                <a:cs typeface="Times New Roman"/>
              </a:rPr>
              <a:t>-</a:t>
            </a:r>
            <a:r>
              <a:rPr sz="3000" b="1" spc="70" dirty="0">
                <a:latin typeface="Times New Roman"/>
                <a:cs typeface="Times New Roman"/>
              </a:rPr>
              <a:t>d</a:t>
            </a:r>
            <a:r>
              <a:rPr sz="3000" b="1" spc="75" dirty="0">
                <a:latin typeface="Times New Roman"/>
                <a:cs typeface="Times New Roman"/>
              </a:rPr>
              <a:t>e</a:t>
            </a:r>
            <a:r>
              <a:rPr sz="3000" b="1" spc="-25" dirty="0">
                <a:latin typeface="Times New Roman"/>
                <a:cs typeface="Times New Roman"/>
              </a:rPr>
              <a:t>f</a:t>
            </a:r>
            <a:r>
              <a:rPr sz="3000" b="1" spc="60" dirty="0">
                <a:latin typeface="Times New Roman"/>
                <a:cs typeface="Times New Roman"/>
              </a:rPr>
              <a:t>i</a:t>
            </a:r>
            <a:r>
              <a:rPr sz="3000" b="1" spc="50" dirty="0">
                <a:latin typeface="Times New Roman"/>
                <a:cs typeface="Times New Roman"/>
              </a:rPr>
              <a:t>n</a:t>
            </a:r>
            <a:r>
              <a:rPr sz="3000" b="1" spc="85" dirty="0">
                <a:latin typeface="Times New Roman"/>
                <a:cs typeface="Times New Roman"/>
              </a:rPr>
              <a:t>e</a:t>
            </a:r>
            <a:r>
              <a:rPr sz="3000" b="1" spc="50" dirty="0">
                <a:latin typeface="Times New Roman"/>
                <a:cs typeface="Times New Roman"/>
              </a:rPr>
              <a:t>d</a:t>
            </a:r>
            <a:r>
              <a:rPr sz="3000" spc="-290" dirty="0">
                <a:latin typeface="Times New Roman"/>
                <a:cs typeface="Times New Roman"/>
              </a:rPr>
              <a:t> </a:t>
            </a:r>
            <a:r>
              <a:rPr sz="3000" b="1" spc="50" dirty="0">
                <a:latin typeface="Times New Roman"/>
                <a:cs typeface="Times New Roman"/>
              </a:rPr>
              <a:t>h</a:t>
            </a:r>
            <a:r>
              <a:rPr sz="3000" b="1" spc="85" dirty="0">
                <a:latin typeface="Times New Roman"/>
                <a:cs typeface="Times New Roman"/>
              </a:rPr>
              <a:t>e</a:t>
            </a:r>
            <a:r>
              <a:rPr sz="3000" b="1" spc="-150" dirty="0">
                <a:latin typeface="Times New Roman"/>
                <a:cs typeface="Times New Roman"/>
              </a:rPr>
              <a:t>a</a:t>
            </a:r>
            <a:r>
              <a:rPr sz="3000" b="1" spc="70" dirty="0">
                <a:latin typeface="Times New Roman"/>
                <a:cs typeface="Times New Roman"/>
              </a:rPr>
              <a:t>d</a:t>
            </a:r>
            <a:r>
              <a:rPr sz="3000" b="1" spc="75" dirty="0">
                <a:latin typeface="Times New Roman"/>
                <a:cs typeface="Times New Roman"/>
              </a:rPr>
              <a:t>e</a:t>
            </a:r>
            <a:r>
              <a:rPr sz="3000" b="1" spc="-114" dirty="0">
                <a:latin typeface="Times New Roman"/>
                <a:cs typeface="Times New Roman"/>
              </a:rPr>
              <a:t>r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b="1" spc="-25" dirty="0">
                <a:latin typeface="Times New Roman"/>
                <a:cs typeface="Times New Roman"/>
              </a:rPr>
              <a:t>f</a:t>
            </a:r>
            <a:r>
              <a:rPr sz="3000" b="1" spc="60" dirty="0">
                <a:latin typeface="Times New Roman"/>
                <a:cs typeface="Times New Roman"/>
              </a:rPr>
              <a:t>il</a:t>
            </a:r>
            <a:r>
              <a:rPr sz="3000" b="1" spc="85" dirty="0">
                <a:latin typeface="Times New Roman"/>
                <a:cs typeface="Times New Roman"/>
              </a:rPr>
              <a:t>e</a:t>
            </a:r>
            <a:r>
              <a:rPr sz="3000" b="1" spc="-45" dirty="0">
                <a:latin typeface="Times New Roman"/>
                <a:cs typeface="Times New Roman"/>
              </a:rPr>
              <a:t>s</a:t>
            </a:r>
            <a:r>
              <a:rPr sz="3000" b="1" spc="-22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832485" marR="10795" lvl="2" indent="-229235">
              <a:lnSpc>
                <a:spcPts val="3080"/>
              </a:lnSpc>
              <a:spcBef>
                <a:spcPts val="615"/>
              </a:spcBef>
              <a:buClr>
                <a:srgbClr val="E6B0AB"/>
              </a:buClr>
              <a:buSzPct val="82692"/>
              <a:buFont typeface="Segoe UI Symbol"/>
              <a:buChar char="⚫"/>
              <a:tabLst>
                <a:tab pos="833119" algn="l"/>
              </a:tabLst>
            </a:pPr>
            <a:r>
              <a:rPr sz="2600" spc="-105" dirty="0">
                <a:latin typeface="Times New Roman"/>
                <a:cs typeface="Times New Roman"/>
              </a:rPr>
              <a:t>Header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files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be</a:t>
            </a:r>
            <a:r>
              <a:rPr sz="2600" spc="229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designed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by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user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by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saving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fi</a:t>
            </a:r>
            <a:r>
              <a:rPr sz="2600" spc="-165" dirty="0">
                <a:latin typeface="Times New Roman"/>
                <a:cs typeface="Times New Roman"/>
              </a:rPr>
              <a:t>l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80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.</a:t>
            </a:r>
            <a:r>
              <a:rPr sz="2600" spc="-150" dirty="0">
                <a:latin typeface="Times New Roman"/>
                <a:cs typeface="Times New Roman"/>
              </a:rPr>
              <a:t>h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x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nsio</a:t>
            </a:r>
            <a:r>
              <a:rPr sz="2600" spc="-155" dirty="0">
                <a:latin typeface="Times New Roman"/>
                <a:cs typeface="Times New Roman"/>
              </a:rPr>
              <a:t>n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8925" marR="5080" indent="-276860">
              <a:lnSpc>
                <a:spcPct val="100000"/>
              </a:lnSpc>
              <a:spcBef>
                <a:spcPts val="465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289560" algn="l"/>
                <a:tab pos="1499870" algn="l"/>
                <a:tab pos="2282190" algn="l"/>
                <a:tab pos="2767965" algn="l"/>
                <a:tab pos="3768725" algn="l"/>
                <a:tab pos="4389120" algn="l"/>
                <a:tab pos="5094605" algn="l"/>
                <a:tab pos="6419850" algn="l"/>
                <a:tab pos="7334884" algn="l"/>
              </a:tabLst>
            </a:pPr>
            <a:r>
              <a:rPr sz="3200" spc="-160" dirty="0">
                <a:latin typeface="Times New Roman"/>
                <a:cs typeface="Times New Roman"/>
              </a:rPr>
              <a:t>T</a:t>
            </a:r>
            <a:r>
              <a:rPr sz="3200" spc="-185" dirty="0">
                <a:latin typeface="Times New Roman"/>
                <a:cs typeface="Times New Roman"/>
              </a:rPr>
              <a:t>h</a:t>
            </a:r>
            <a:r>
              <a:rPr sz="3200" spc="-150" dirty="0">
                <a:latin typeface="Times New Roman"/>
                <a:cs typeface="Times New Roman"/>
              </a:rPr>
              <a:t>e</a:t>
            </a:r>
            <a:r>
              <a:rPr sz="3200" spc="55" dirty="0">
                <a:latin typeface="Times New Roman"/>
                <a:cs typeface="Times New Roman"/>
              </a:rPr>
              <a:t>r</a:t>
            </a:r>
            <a:r>
              <a:rPr sz="3200" spc="-11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300" dirty="0">
                <a:latin typeface="Times New Roman"/>
                <a:cs typeface="Times New Roman"/>
              </a:rPr>
              <a:t>a</a:t>
            </a:r>
            <a:r>
              <a:rPr sz="3200" spc="55" dirty="0">
                <a:latin typeface="Times New Roman"/>
                <a:cs typeface="Times New Roman"/>
              </a:rPr>
              <a:t>r</a:t>
            </a:r>
            <a:r>
              <a:rPr sz="3200" spc="-11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4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0" dirty="0">
                <a:latin typeface="Times New Roman"/>
                <a:cs typeface="Times New Roman"/>
              </a:rPr>
              <a:t>t</a:t>
            </a:r>
            <a:r>
              <a:rPr sz="3200" spc="-105" dirty="0">
                <a:latin typeface="Times New Roman"/>
                <a:cs typeface="Times New Roman"/>
              </a:rPr>
              <a:t>o</a:t>
            </a:r>
            <a:r>
              <a:rPr sz="3200" spc="10" dirty="0">
                <a:latin typeface="Times New Roman"/>
                <a:cs typeface="Times New Roman"/>
              </a:rPr>
              <a:t>t</a:t>
            </a:r>
            <a:r>
              <a:rPr sz="3200" spc="-225" dirty="0">
                <a:latin typeface="Times New Roman"/>
                <a:cs typeface="Times New Roman"/>
              </a:rPr>
              <a:t>a</a:t>
            </a:r>
            <a:r>
              <a:rPr sz="3200" spc="-114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90" dirty="0">
                <a:latin typeface="Times New Roman"/>
                <a:cs typeface="Times New Roman"/>
              </a:rPr>
              <a:t>o</a:t>
            </a:r>
            <a:r>
              <a:rPr sz="3200" spc="-14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5" dirty="0">
                <a:latin typeface="Times New Roman"/>
                <a:cs typeface="Times New Roman"/>
              </a:rPr>
              <a:t>4</a:t>
            </a:r>
            <a:r>
              <a:rPr sz="3200" spc="-125" dirty="0">
                <a:latin typeface="Times New Roman"/>
                <a:cs typeface="Times New Roman"/>
              </a:rPr>
              <a:t>9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85" dirty="0">
                <a:latin typeface="Times New Roman"/>
                <a:cs typeface="Times New Roman"/>
              </a:rPr>
              <a:t>h</a:t>
            </a:r>
            <a:r>
              <a:rPr sz="3200" spc="-150" dirty="0">
                <a:latin typeface="Times New Roman"/>
                <a:cs typeface="Times New Roman"/>
              </a:rPr>
              <a:t>e</a:t>
            </a:r>
            <a:r>
              <a:rPr sz="3200" spc="-225" dirty="0">
                <a:latin typeface="Times New Roman"/>
                <a:cs typeface="Times New Roman"/>
              </a:rPr>
              <a:t>a</a:t>
            </a:r>
            <a:r>
              <a:rPr sz="3200" spc="-105" dirty="0">
                <a:latin typeface="Times New Roman"/>
                <a:cs typeface="Times New Roman"/>
              </a:rPr>
              <a:t>d</a:t>
            </a:r>
            <a:r>
              <a:rPr sz="3200" spc="-150" dirty="0">
                <a:latin typeface="Times New Roman"/>
                <a:cs typeface="Times New Roman"/>
              </a:rPr>
              <a:t>e</a:t>
            </a:r>
            <a:r>
              <a:rPr sz="3200" spc="4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45" dirty="0">
                <a:latin typeface="Times New Roman"/>
                <a:cs typeface="Times New Roman"/>
              </a:rPr>
              <a:t>f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40" dirty="0">
                <a:latin typeface="Times New Roman"/>
                <a:cs typeface="Times New Roman"/>
              </a:rPr>
              <a:t>l</a:t>
            </a:r>
            <a:r>
              <a:rPr sz="3200" spc="-150" dirty="0">
                <a:latin typeface="Times New Roman"/>
                <a:cs typeface="Times New Roman"/>
              </a:rPr>
              <a:t>e</a:t>
            </a:r>
            <a:r>
              <a:rPr sz="3200" spc="-24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5" dirty="0">
                <a:latin typeface="Times New Roman"/>
                <a:cs typeface="Times New Roman"/>
              </a:rPr>
              <a:t>in  </a:t>
            </a:r>
            <a:r>
              <a:rPr sz="3200" spc="80" dirty="0">
                <a:latin typeface="Times New Roman"/>
                <a:cs typeface="Times New Roman"/>
              </a:rPr>
              <a:t>t</a:t>
            </a:r>
            <a:r>
              <a:rPr sz="3200" spc="-185" dirty="0">
                <a:latin typeface="Times New Roman"/>
                <a:cs typeface="Times New Roman"/>
              </a:rPr>
              <a:t>h</a:t>
            </a:r>
            <a:r>
              <a:rPr sz="3200" spc="-110" dirty="0">
                <a:latin typeface="Times New Roman"/>
                <a:cs typeface="Times New Roman"/>
              </a:rPr>
              <a:t>e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b="1" spc="-290" dirty="0">
                <a:latin typeface="Times New Roman"/>
                <a:cs typeface="Times New Roman"/>
              </a:rPr>
              <a:t>S</a:t>
            </a:r>
            <a:r>
              <a:rPr sz="3200" b="1" spc="55" dirty="0">
                <a:latin typeface="Times New Roman"/>
                <a:cs typeface="Times New Roman"/>
              </a:rPr>
              <a:t>t</a:t>
            </a:r>
            <a:r>
              <a:rPr sz="3200" b="1" spc="-110" dirty="0">
                <a:latin typeface="Times New Roman"/>
                <a:cs typeface="Times New Roman"/>
              </a:rPr>
              <a:t>a</a:t>
            </a:r>
            <a:r>
              <a:rPr sz="3200" b="1" spc="15" dirty="0">
                <a:latin typeface="Times New Roman"/>
                <a:cs typeface="Times New Roman"/>
              </a:rPr>
              <a:t>n</a:t>
            </a:r>
            <a:r>
              <a:rPr sz="3200" b="1" spc="90" dirty="0">
                <a:latin typeface="Times New Roman"/>
                <a:cs typeface="Times New Roman"/>
              </a:rPr>
              <a:t>d</a:t>
            </a:r>
            <a:r>
              <a:rPr sz="3200" b="1" spc="-110" dirty="0">
                <a:latin typeface="Times New Roman"/>
                <a:cs typeface="Times New Roman"/>
              </a:rPr>
              <a:t>a</a:t>
            </a:r>
            <a:r>
              <a:rPr sz="3200" b="1" spc="-145" dirty="0">
                <a:latin typeface="Times New Roman"/>
                <a:cs typeface="Times New Roman"/>
              </a:rPr>
              <a:t>r</a:t>
            </a:r>
            <a:r>
              <a:rPr sz="3200" b="1" spc="70" dirty="0">
                <a:latin typeface="Times New Roman"/>
                <a:cs typeface="Times New Roman"/>
              </a:rPr>
              <a:t>d</a:t>
            </a:r>
            <a:r>
              <a:rPr sz="3200" spc="-240" dirty="0">
                <a:latin typeface="Times New Roman"/>
                <a:cs typeface="Times New Roman"/>
              </a:rPr>
              <a:t> </a:t>
            </a:r>
            <a:r>
              <a:rPr sz="3200" b="1" spc="-365" dirty="0">
                <a:latin typeface="Times New Roman"/>
                <a:cs typeface="Times New Roman"/>
              </a:rPr>
              <a:t>C</a:t>
            </a:r>
            <a:r>
              <a:rPr sz="3200" b="1" spc="345" dirty="0">
                <a:latin typeface="Times New Roman"/>
                <a:cs typeface="Times New Roman"/>
              </a:rPr>
              <a:t>+</a:t>
            </a:r>
            <a:r>
              <a:rPr sz="3200" b="1" spc="330" dirty="0">
                <a:latin typeface="Times New Roman"/>
                <a:cs typeface="Times New Roman"/>
              </a:rPr>
              <a:t>+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b="1" spc="-310" dirty="0">
                <a:latin typeface="Times New Roman"/>
                <a:cs typeface="Times New Roman"/>
              </a:rPr>
              <a:t>L</a:t>
            </a:r>
            <a:r>
              <a:rPr sz="3200" b="1" spc="-95" dirty="0">
                <a:latin typeface="Times New Roman"/>
                <a:cs typeface="Times New Roman"/>
              </a:rPr>
              <a:t>i</a:t>
            </a:r>
            <a:r>
              <a:rPr sz="3200" b="1" spc="15" dirty="0">
                <a:latin typeface="Times New Roman"/>
                <a:cs typeface="Times New Roman"/>
              </a:rPr>
              <a:t>b</a:t>
            </a:r>
            <a:r>
              <a:rPr sz="3200" b="1" spc="-145" dirty="0">
                <a:latin typeface="Times New Roman"/>
                <a:cs typeface="Times New Roman"/>
              </a:rPr>
              <a:t>r</a:t>
            </a:r>
            <a:r>
              <a:rPr sz="3200" b="1" spc="-110" dirty="0">
                <a:latin typeface="Times New Roman"/>
                <a:cs typeface="Times New Roman"/>
              </a:rPr>
              <a:t>a</a:t>
            </a:r>
            <a:r>
              <a:rPr sz="3200" b="1" spc="-75" dirty="0">
                <a:latin typeface="Times New Roman"/>
                <a:cs typeface="Times New Roman"/>
              </a:rPr>
              <a:t>r</a:t>
            </a:r>
            <a:r>
              <a:rPr sz="3200" b="1" spc="15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606" y="6333707"/>
            <a:ext cx="262255" cy="231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6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5"/>
                </a:spcBef>
              </a:pPr>
              <a:t>4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49276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Using</a:t>
            </a:r>
            <a:r>
              <a:rPr spc="-10" dirty="0"/>
              <a:t> </a:t>
            </a:r>
            <a:r>
              <a:rPr spc="20" dirty="0"/>
              <a:t>DELETE</a:t>
            </a:r>
            <a:r>
              <a:rPr spc="125" dirty="0"/>
              <a:t> </a:t>
            </a:r>
            <a:r>
              <a:rPr spc="-30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383030"/>
            <a:ext cx="3117215" cy="13119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54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poi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-</a:t>
            </a:r>
            <a:r>
              <a:rPr sz="2600" spc="-250" dirty="0">
                <a:latin typeface="Times New Roman"/>
                <a:cs typeface="Times New Roman"/>
              </a:rPr>
              <a:t>v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10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45" dirty="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  <a:p>
            <a:pPr marL="565150" marR="1567180">
              <a:lnSpc>
                <a:spcPts val="3300"/>
              </a:lnSpc>
              <a:spcBef>
                <a:spcPts val="65"/>
              </a:spcBef>
            </a:pP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l</a:t>
            </a:r>
            <a:r>
              <a:rPr sz="2400" spc="-35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t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</a:t>
            </a:r>
            <a:r>
              <a:rPr sz="2400" spc="30" dirty="0">
                <a:latin typeface="Times New Roman"/>
                <a:cs typeface="Times New Roman"/>
              </a:rPr>
              <a:t>;  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l</a:t>
            </a:r>
            <a:r>
              <a:rPr sz="2400" spc="-35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t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q</a:t>
            </a:r>
            <a:r>
              <a:rPr sz="2400" spc="3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40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1" y="145409"/>
            <a:ext cx="28219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Manipulators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1" y="772699"/>
            <a:ext cx="7856220" cy="21513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53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35" dirty="0">
                <a:latin typeface="Times New Roman"/>
                <a:cs typeface="Times New Roman"/>
              </a:rPr>
              <a:t>Endl</a:t>
            </a:r>
            <a:endParaRPr sz="2600">
              <a:latin typeface="Times New Roman"/>
              <a:cs typeface="Times New Roman"/>
            </a:endParaRPr>
          </a:p>
          <a:p>
            <a:pPr marL="565785" lvl="1" indent="-229870">
              <a:lnSpc>
                <a:spcPct val="100000"/>
              </a:lnSpc>
              <a:spcBef>
                <a:spcPts val="38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6420" algn="l"/>
              </a:tabLst>
            </a:pPr>
            <a:r>
              <a:rPr sz="2400" spc="-145" dirty="0">
                <a:latin typeface="Times New Roman"/>
                <a:cs typeface="Times New Roman"/>
              </a:rPr>
              <a:t>causes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linefeed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be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inserted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as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new </a:t>
            </a:r>
            <a:r>
              <a:rPr sz="2400" spc="-100" dirty="0">
                <a:latin typeface="Times New Roman"/>
                <a:cs typeface="Times New Roman"/>
              </a:rPr>
              <a:t>line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character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(“\n”)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35" dirty="0">
                <a:latin typeface="Times New Roman"/>
                <a:cs typeface="Times New Roman"/>
              </a:rPr>
              <a:t>Setw</a:t>
            </a:r>
            <a:endParaRPr sz="2600">
              <a:latin typeface="Times New Roman"/>
              <a:cs typeface="Times New Roman"/>
            </a:endParaRPr>
          </a:p>
          <a:p>
            <a:pPr marL="565785" lvl="1" indent="-229870">
              <a:lnSpc>
                <a:spcPts val="2865"/>
              </a:lnSpc>
              <a:spcBef>
                <a:spcPts val="459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6420" algn="l"/>
              </a:tabLst>
            </a:pPr>
            <a:r>
              <a:rPr sz="2400" spc="-165" dirty="0">
                <a:latin typeface="Times New Roman"/>
                <a:cs typeface="Times New Roman"/>
              </a:rPr>
              <a:t>Specifies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field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width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80" dirty="0">
                <a:latin typeface="Times New Roman"/>
                <a:cs typeface="Times New Roman"/>
              </a:rPr>
              <a:t> printing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value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of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variable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and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make</a:t>
            </a:r>
            <a:endParaRPr sz="2400">
              <a:latin typeface="Times New Roman"/>
              <a:cs typeface="Times New Roman"/>
            </a:endParaRPr>
          </a:p>
          <a:p>
            <a:pPr marL="565785">
              <a:lnSpc>
                <a:spcPts val="2865"/>
              </a:lnSpc>
            </a:pPr>
            <a:r>
              <a:rPr sz="2400" spc="-55" dirty="0">
                <a:latin typeface="Times New Roman"/>
                <a:cs typeface="Times New Roman"/>
              </a:rPr>
              <a:t>it </a:t>
            </a:r>
            <a:r>
              <a:rPr sz="2400" spc="-80" dirty="0">
                <a:latin typeface="Times New Roman"/>
                <a:cs typeface="Times New Roman"/>
              </a:rPr>
              <a:t>right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justified.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41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28" y="65093"/>
            <a:ext cx="9023985" cy="6702425"/>
            <a:chOff x="58728" y="65093"/>
            <a:chExt cx="902398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533399"/>
              <a:ext cx="8259318" cy="4343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66" y="4953000"/>
              <a:ext cx="2660388" cy="1447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42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24834"/>
            <a:ext cx="50590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5" dirty="0"/>
              <a:t>using</a:t>
            </a:r>
            <a:r>
              <a:rPr sz="4400" spc="-70" dirty="0"/>
              <a:t> </a:t>
            </a:r>
            <a:r>
              <a:rPr sz="4400" spc="-35" dirty="0"/>
              <a:t>namespace</a:t>
            </a:r>
            <a:r>
              <a:rPr sz="4400" spc="-125" dirty="0"/>
              <a:t> </a:t>
            </a:r>
            <a:r>
              <a:rPr sz="4400" spc="-5" dirty="0"/>
              <a:t>std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4093" y="1459733"/>
            <a:ext cx="7355840" cy="26104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8925" indent="-276860" algn="just">
              <a:lnSpc>
                <a:spcPct val="100000"/>
              </a:lnSpc>
              <a:spcBef>
                <a:spcPts val="459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289560" algn="l"/>
              </a:tabLst>
            </a:pPr>
            <a:r>
              <a:rPr sz="3200" spc="-445" dirty="0">
                <a:latin typeface="Times New Roman"/>
                <a:cs typeface="Times New Roman"/>
              </a:rPr>
              <a:t>“</a:t>
            </a:r>
            <a:r>
              <a:rPr sz="3200" b="1" spc="15" dirty="0">
                <a:latin typeface="Times New Roman"/>
                <a:cs typeface="Times New Roman"/>
              </a:rPr>
              <a:t>u</a:t>
            </a:r>
            <a:r>
              <a:rPr sz="3200" b="1" spc="-55" dirty="0">
                <a:latin typeface="Times New Roman"/>
                <a:cs typeface="Times New Roman"/>
              </a:rPr>
              <a:t>s</a:t>
            </a:r>
            <a:r>
              <a:rPr sz="3200" b="1" spc="80" dirty="0">
                <a:latin typeface="Times New Roman"/>
                <a:cs typeface="Times New Roman"/>
              </a:rPr>
              <a:t>i</a:t>
            </a:r>
            <a:r>
              <a:rPr sz="3200" b="1" spc="15" dirty="0">
                <a:latin typeface="Times New Roman"/>
                <a:cs typeface="Times New Roman"/>
              </a:rPr>
              <a:t>n</a:t>
            </a:r>
            <a:r>
              <a:rPr sz="3200" b="1" spc="45" dirty="0">
                <a:latin typeface="Times New Roman"/>
                <a:cs typeface="Times New Roman"/>
              </a:rPr>
              <a:t>g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b="1" spc="15" dirty="0">
                <a:latin typeface="Times New Roman"/>
                <a:cs typeface="Times New Roman"/>
              </a:rPr>
              <a:t>n</a:t>
            </a:r>
            <a:r>
              <a:rPr sz="3200" b="1" spc="-110" dirty="0">
                <a:latin typeface="Times New Roman"/>
                <a:cs typeface="Times New Roman"/>
              </a:rPr>
              <a:t>a</a:t>
            </a:r>
            <a:r>
              <a:rPr sz="3200" b="1" spc="-120" dirty="0">
                <a:latin typeface="Times New Roman"/>
                <a:cs typeface="Times New Roman"/>
              </a:rPr>
              <a:t>m</a:t>
            </a:r>
            <a:r>
              <a:rPr sz="3200" b="1" spc="80" dirty="0">
                <a:latin typeface="Times New Roman"/>
                <a:cs typeface="Times New Roman"/>
              </a:rPr>
              <a:t>e</a:t>
            </a:r>
            <a:r>
              <a:rPr sz="3200" b="1" spc="-55" dirty="0">
                <a:latin typeface="Times New Roman"/>
                <a:cs typeface="Times New Roman"/>
              </a:rPr>
              <a:t>s</a:t>
            </a:r>
            <a:r>
              <a:rPr sz="3200" b="1" spc="90" dirty="0">
                <a:latin typeface="Times New Roman"/>
                <a:cs typeface="Times New Roman"/>
              </a:rPr>
              <a:t>p</a:t>
            </a:r>
            <a:r>
              <a:rPr sz="3200" b="1" spc="-110" dirty="0">
                <a:latin typeface="Times New Roman"/>
                <a:cs typeface="Times New Roman"/>
              </a:rPr>
              <a:t>a</a:t>
            </a:r>
            <a:r>
              <a:rPr sz="3200" b="1" spc="80" dirty="0">
                <a:latin typeface="Times New Roman"/>
                <a:cs typeface="Times New Roman"/>
              </a:rPr>
              <a:t>c</a:t>
            </a:r>
            <a:r>
              <a:rPr sz="3200" b="1" spc="95" dirty="0">
                <a:latin typeface="Times New Roman"/>
                <a:cs typeface="Times New Roman"/>
              </a:rPr>
              <a:t>e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b="1" spc="-55" dirty="0">
                <a:latin typeface="Times New Roman"/>
                <a:cs typeface="Times New Roman"/>
              </a:rPr>
              <a:t>s</a:t>
            </a:r>
            <a:r>
              <a:rPr sz="3200" b="1" spc="55" dirty="0">
                <a:latin typeface="Times New Roman"/>
                <a:cs typeface="Times New Roman"/>
              </a:rPr>
              <a:t>t</a:t>
            </a:r>
            <a:r>
              <a:rPr sz="3200" b="1" spc="100" dirty="0">
                <a:latin typeface="Times New Roman"/>
                <a:cs typeface="Times New Roman"/>
              </a:rPr>
              <a:t>d</a:t>
            </a:r>
            <a:r>
              <a:rPr sz="3200" spc="-409" dirty="0">
                <a:latin typeface="Times New Roman"/>
                <a:cs typeface="Times New Roman"/>
              </a:rPr>
              <a:t>”</a:t>
            </a:r>
            <a:endParaRPr sz="3200">
              <a:latin typeface="Times New Roman"/>
              <a:cs typeface="Times New Roman"/>
            </a:endParaRPr>
          </a:p>
          <a:p>
            <a:pPr marL="565150" lvl="1" indent="-229235" algn="just">
              <a:lnSpc>
                <a:spcPct val="100000"/>
              </a:lnSpc>
              <a:spcBef>
                <a:spcPts val="365"/>
              </a:spcBef>
              <a:buClr>
                <a:srgbClr val="9A2C1F"/>
              </a:buClr>
              <a:buSzPct val="84375"/>
              <a:buFont typeface="Segoe UI Symbol"/>
              <a:buChar char="⚫"/>
              <a:tabLst>
                <a:tab pos="565785" algn="l"/>
              </a:tabLst>
            </a:pPr>
            <a:r>
              <a:rPr sz="3200" spc="-185" dirty="0">
                <a:latin typeface="Times New Roman"/>
                <a:cs typeface="Times New Roman"/>
              </a:rPr>
              <a:t>m</a:t>
            </a:r>
            <a:r>
              <a:rPr sz="3200" spc="-135" dirty="0">
                <a:latin typeface="Times New Roman"/>
                <a:cs typeface="Times New Roman"/>
              </a:rPr>
              <a:t>e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-110" dirty="0">
                <a:latin typeface="Times New Roman"/>
                <a:cs typeface="Times New Roman"/>
              </a:rPr>
              <a:t>n</a:t>
            </a:r>
            <a:r>
              <a:rPr sz="3200" spc="-235" dirty="0">
                <a:latin typeface="Times New Roman"/>
                <a:cs typeface="Times New Roman"/>
              </a:rPr>
              <a:t>s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-220" dirty="0">
                <a:latin typeface="Times New Roman"/>
                <a:cs typeface="Times New Roman"/>
              </a:rPr>
              <a:t>w</a:t>
            </a:r>
            <a:r>
              <a:rPr sz="3200" spc="-105" dirty="0">
                <a:latin typeface="Times New Roman"/>
                <a:cs typeface="Times New Roman"/>
              </a:rPr>
              <a:t>e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b="1" spc="15" dirty="0">
                <a:latin typeface="Times New Roman"/>
                <a:cs typeface="Times New Roman"/>
              </a:rPr>
              <a:t>u</a:t>
            </a:r>
            <a:r>
              <a:rPr sz="3200" b="1" spc="-55" dirty="0">
                <a:latin typeface="Times New Roman"/>
                <a:cs typeface="Times New Roman"/>
              </a:rPr>
              <a:t>s</a:t>
            </a:r>
            <a:r>
              <a:rPr sz="3200" b="1" spc="95" dirty="0">
                <a:latin typeface="Times New Roman"/>
                <a:cs typeface="Times New Roman"/>
              </a:rPr>
              <a:t>e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t</a:t>
            </a:r>
            <a:r>
              <a:rPr sz="3200" spc="-185" dirty="0">
                <a:latin typeface="Times New Roman"/>
                <a:cs typeface="Times New Roman"/>
              </a:rPr>
              <a:t>h</a:t>
            </a:r>
            <a:r>
              <a:rPr sz="3200" spc="-110" dirty="0">
                <a:latin typeface="Times New Roman"/>
                <a:cs typeface="Times New Roman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b="1" spc="15" dirty="0">
                <a:latin typeface="Times New Roman"/>
                <a:cs typeface="Times New Roman"/>
              </a:rPr>
              <a:t>n</a:t>
            </a:r>
            <a:r>
              <a:rPr sz="3200" b="1" spc="-110" dirty="0">
                <a:latin typeface="Times New Roman"/>
                <a:cs typeface="Times New Roman"/>
              </a:rPr>
              <a:t>a</a:t>
            </a:r>
            <a:r>
              <a:rPr sz="3200" b="1" spc="-120" dirty="0">
                <a:latin typeface="Times New Roman"/>
                <a:cs typeface="Times New Roman"/>
              </a:rPr>
              <a:t>m</a:t>
            </a:r>
            <a:r>
              <a:rPr sz="3200" b="1" spc="80" dirty="0">
                <a:latin typeface="Times New Roman"/>
                <a:cs typeface="Times New Roman"/>
              </a:rPr>
              <a:t>e</a:t>
            </a:r>
            <a:r>
              <a:rPr sz="3200" b="1" spc="-55" dirty="0">
                <a:latin typeface="Times New Roman"/>
                <a:cs typeface="Times New Roman"/>
              </a:rPr>
              <a:t>s</a:t>
            </a:r>
            <a:r>
              <a:rPr sz="3200" b="1" spc="90" dirty="0">
                <a:latin typeface="Times New Roman"/>
                <a:cs typeface="Times New Roman"/>
              </a:rPr>
              <a:t>p</a:t>
            </a:r>
            <a:r>
              <a:rPr sz="3200" b="1" spc="-110" dirty="0">
                <a:latin typeface="Times New Roman"/>
                <a:cs typeface="Times New Roman"/>
              </a:rPr>
              <a:t>a</a:t>
            </a:r>
            <a:r>
              <a:rPr sz="3200" b="1" spc="80" dirty="0">
                <a:latin typeface="Times New Roman"/>
                <a:cs typeface="Times New Roman"/>
              </a:rPr>
              <a:t>c</a:t>
            </a:r>
            <a:r>
              <a:rPr sz="3200" b="1" spc="95" dirty="0">
                <a:latin typeface="Times New Roman"/>
                <a:cs typeface="Times New Roman"/>
              </a:rPr>
              <a:t>e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n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-185" dirty="0">
                <a:latin typeface="Times New Roman"/>
                <a:cs typeface="Times New Roman"/>
              </a:rPr>
              <a:t>m</a:t>
            </a:r>
            <a:r>
              <a:rPr sz="3200" spc="-135" dirty="0">
                <a:latin typeface="Times New Roman"/>
                <a:cs typeface="Times New Roman"/>
              </a:rPr>
              <a:t>e</a:t>
            </a:r>
            <a:r>
              <a:rPr sz="3200" spc="-125" dirty="0">
                <a:latin typeface="Times New Roman"/>
                <a:cs typeface="Times New Roman"/>
              </a:rPr>
              <a:t>d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b="1" spc="-55" dirty="0">
                <a:latin typeface="Times New Roman"/>
                <a:cs typeface="Times New Roman"/>
              </a:rPr>
              <a:t>s</a:t>
            </a:r>
            <a:r>
              <a:rPr sz="3200" b="1" spc="55" dirty="0">
                <a:latin typeface="Times New Roman"/>
                <a:cs typeface="Times New Roman"/>
              </a:rPr>
              <a:t>t</a:t>
            </a:r>
            <a:r>
              <a:rPr sz="3200" b="1" spc="100" dirty="0">
                <a:latin typeface="Times New Roman"/>
                <a:cs typeface="Times New Roman"/>
              </a:rPr>
              <a:t>d</a:t>
            </a:r>
            <a:r>
              <a:rPr sz="3200" spc="14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565150" marR="5080" lvl="1" indent="-229235" algn="just">
              <a:lnSpc>
                <a:spcPts val="3829"/>
              </a:lnSpc>
              <a:spcBef>
                <a:spcPts val="555"/>
              </a:spcBef>
              <a:buClr>
                <a:srgbClr val="9A2C1F"/>
              </a:buClr>
              <a:buSzPct val="84375"/>
              <a:buFont typeface="Segoe UI Symbol"/>
              <a:buChar char="⚫"/>
              <a:tabLst>
                <a:tab pos="565785" algn="l"/>
              </a:tabLst>
            </a:pPr>
            <a:r>
              <a:rPr sz="3200" spc="-150" dirty="0">
                <a:latin typeface="Times New Roman"/>
                <a:cs typeface="Times New Roman"/>
              </a:rPr>
              <a:t>“</a:t>
            </a:r>
            <a:r>
              <a:rPr sz="3200" b="1" spc="-150" dirty="0">
                <a:latin typeface="Times New Roman"/>
                <a:cs typeface="Times New Roman"/>
              </a:rPr>
              <a:t>std</a:t>
            </a:r>
            <a:r>
              <a:rPr sz="3200" spc="-150" dirty="0">
                <a:latin typeface="Times New Roman"/>
                <a:cs typeface="Times New Roman"/>
              </a:rPr>
              <a:t>” </a:t>
            </a:r>
            <a:r>
              <a:rPr sz="3200" spc="-190" dirty="0">
                <a:latin typeface="Times New Roman"/>
                <a:cs typeface="Times New Roman"/>
              </a:rPr>
              <a:t>is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an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abbreviation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for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standard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which 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means</a:t>
            </a:r>
            <a:r>
              <a:rPr sz="3200" spc="445" dirty="0">
                <a:latin typeface="Times New Roman"/>
                <a:cs typeface="Times New Roman"/>
              </a:rPr>
              <a:t> </a:t>
            </a:r>
            <a:r>
              <a:rPr sz="3200" spc="-165" dirty="0">
                <a:latin typeface="Times New Roman"/>
                <a:cs typeface="Times New Roman"/>
              </a:rPr>
              <a:t>we</a:t>
            </a:r>
            <a:r>
              <a:rPr sz="3200" spc="475" dirty="0">
                <a:latin typeface="Times New Roman"/>
                <a:cs typeface="Times New Roman"/>
              </a:rPr>
              <a:t> </a:t>
            </a:r>
            <a:r>
              <a:rPr sz="3200" b="1" spc="20" dirty="0">
                <a:latin typeface="Times New Roman"/>
                <a:cs typeface="Times New Roman"/>
              </a:rPr>
              <a:t>use 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all</a:t>
            </a:r>
            <a:r>
              <a:rPr sz="3200" spc="484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the</a:t>
            </a:r>
            <a:r>
              <a:rPr sz="3200" spc="139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things</a:t>
            </a:r>
            <a:r>
              <a:rPr sz="3200" spc="113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with</a:t>
            </a:r>
            <a:r>
              <a:rPr sz="3200" spc="1255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Times New Roman"/>
                <a:cs typeface="Times New Roman"/>
              </a:rPr>
              <a:t>in 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-450" dirty="0">
                <a:latin typeface="Times New Roman"/>
                <a:cs typeface="Times New Roman"/>
              </a:rPr>
              <a:t>“</a:t>
            </a:r>
            <a:r>
              <a:rPr sz="3200" b="1" spc="-50" dirty="0">
                <a:latin typeface="Times New Roman"/>
                <a:cs typeface="Times New Roman"/>
              </a:rPr>
              <a:t>s</a:t>
            </a:r>
            <a:r>
              <a:rPr sz="3200" b="1" spc="55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d</a:t>
            </a:r>
            <a:r>
              <a:rPr sz="3200" spc="-415" dirty="0">
                <a:latin typeface="Times New Roman"/>
                <a:cs typeface="Times New Roman"/>
              </a:rPr>
              <a:t>”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b="1" spc="15" dirty="0">
                <a:latin typeface="Times New Roman"/>
                <a:cs typeface="Times New Roman"/>
              </a:rPr>
              <a:t>n</a:t>
            </a:r>
            <a:r>
              <a:rPr sz="3200" b="1" spc="-105" dirty="0">
                <a:latin typeface="Times New Roman"/>
                <a:cs typeface="Times New Roman"/>
              </a:rPr>
              <a:t>a</a:t>
            </a:r>
            <a:r>
              <a:rPr sz="3200" b="1" spc="-114" dirty="0">
                <a:latin typeface="Times New Roman"/>
                <a:cs typeface="Times New Roman"/>
              </a:rPr>
              <a:t>m</a:t>
            </a:r>
            <a:r>
              <a:rPr sz="3200" b="1" spc="75" dirty="0">
                <a:latin typeface="Times New Roman"/>
                <a:cs typeface="Times New Roman"/>
              </a:rPr>
              <a:t>e</a:t>
            </a:r>
            <a:r>
              <a:rPr sz="3200" b="1" spc="-50" dirty="0">
                <a:latin typeface="Times New Roman"/>
                <a:cs typeface="Times New Roman"/>
              </a:rPr>
              <a:t>s</a:t>
            </a:r>
            <a:r>
              <a:rPr sz="3200" b="1" spc="90" dirty="0">
                <a:latin typeface="Times New Roman"/>
                <a:cs typeface="Times New Roman"/>
              </a:rPr>
              <a:t>p</a:t>
            </a:r>
            <a:r>
              <a:rPr sz="3200" b="1" spc="-105" dirty="0">
                <a:latin typeface="Times New Roman"/>
                <a:cs typeface="Times New Roman"/>
              </a:rPr>
              <a:t>a</a:t>
            </a:r>
            <a:r>
              <a:rPr sz="3200" b="1" spc="75" dirty="0">
                <a:latin typeface="Times New Roman"/>
                <a:cs typeface="Times New Roman"/>
              </a:rPr>
              <a:t>ce</a:t>
            </a:r>
            <a:r>
              <a:rPr sz="3200" spc="14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43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324" y="65093"/>
            <a:ext cx="9023985" cy="6701155"/>
            <a:chOff x="60324" y="65093"/>
            <a:chExt cx="9023985" cy="6701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91" y="69860"/>
              <a:ext cx="9013894" cy="66913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091" y="69860"/>
              <a:ext cx="9014460" cy="6691630"/>
            </a:xfrm>
            <a:custGeom>
              <a:avLst/>
              <a:gdLst/>
              <a:ahLst/>
              <a:cxnLst/>
              <a:rect l="l" t="t" r="r" b="b"/>
              <a:pathLst>
                <a:path w="9014460" h="6691630">
                  <a:moveTo>
                    <a:pt x="0" y="329793"/>
                  </a:moveTo>
                  <a:lnTo>
                    <a:pt x="3575" y="281064"/>
                  </a:lnTo>
                  <a:lnTo>
                    <a:pt x="13963" y="234552"/>
                  </a:lnTo>
                  <a:lnTo>
                    <a:pt x="30653" y="190770"/>
                  </a:lnTo>
                  <a:lnTo>
                    <a:pt x="53134" y="150227"/>
                  </a:lnTo>
                  <a:lnTo>
                    <a:pt x="80897" y="113433"/>
                  </a:lnTo>
                  <a:lnTo>
                    <a:pt x="113431" y="80900"/>
                  </a:lnTo>
                  <a:lnTo>
                    <a:pt x="150226" y="53137"/>
                  </a:lnTo>
                  <a:lnTo>
                    <a:pt x="190773" y="30655"/>
                  </a:lnTo>
                  <a:lnTo>
                    <a:pt x="234560" y="13964"/>
                  </a:lnTo>
                  <a:lnTo>
                    <a:pt x="281078" y="3576"/>
                  </a:lnTo>
                  <a:lnTo>
                    <a:pt x="329816" y="0"/>
                  </a:lnTo>
                  <a:lnTo>
                    <a:pt x="8684070" y="0"/>
                  </a:lnTo>
                  <a:lnTo>
                    <a:pt x="8732800" y="3576"/>
                  </a:lnTo>
                  <a:lnTo>
                    <a:pt x="8779313" y="13964"/>
                  </a:lnTo>
                  <a:lnTo>
                    <a:pt x="8823099" y="30655"/>
                  </a:lnTo>
                  <a:lnTo>
                    <a:pt x="8863645" y="53137"/>
                  </a:lnTo>
                  <a:lnTo>
                    <a:pt x="8900443" y="80900"/>
                  </a:lnTo>
                  <a:lnTo>
                    <a:pt x="8932980" y="113433"/>
                  </a:lnTo>
                  <a:lnTo>
                    <a:pt x="8960747" y="150227"/>
                  </a:lnTo>
                  <a:lnTo>
                    <a:pt x="8983233" y="190770"/>
                  </a:lnTo>
                  <a:lnTo>
                    <a:pt x="8999926" y="234552"/>
                  </a:lnTo>
                  <a:lnTo>
                    <a:pt x="9010317" y="281064"/>
                  </a:lnTo>
                  <a:lnTo>
                    <a:pt x="9013894" y="329793"/>
                  </a:lnTo>
                  <a:lnTo>
                    <a:pt x="9013894" y="6361480"/>
                  </a:lnTo>
                  <a:lnTo>
                    <a:pt x="9010317" y="6410221"/>
                  </a:lnTo>
                  <a:lnTo>
                    <a:pt x="8999926" y="6456741"/>
                  </a:lnTo>
                  <a:lnTo>
                    <a:pt x="8983233" y="6500529"/>
                  </a:lnTo>
                  <a:lnTo>
                    <a:pt x="8960747" y="6541077"/>
                  </a:lnTo>
                  <a:lnTo>
                    <a:pt x="8932980" y="6577873"/>
                  </a:lnTo>
                  <a:lnTo>
                    <a:pt x="8900443" y="6610407"/>
                  </a:lnTo>
                  <a:lnTo>
                    <a:pt x="8863645" y="6638170"/>
                  </a:lnTo>
                  <a:lnTo>
                    <a:pt x="8823099" y="6660652"/>
                  </a:lnTo>
                  <a:lnTo>
                    <a:pt x="8779313" y="6677342"/>
                  </a:lnTo>
                  <a:lnTo>
                    <a:pt x="8732800" y="6687730"/>
                  </a:lnTo>
                  <a:lnTo>
                    <a:pt x="8684070" y="6691306"/>
                  </a:lnTo>
                  <a:lnTo>
                    <a:pt x="329816" y="6691306"/>
                  </a:lnTo>
                  <a:lnTo>
                    <a:pt x="281078" y="6687730"/>
                  </a:lnTo>
                  <a:lnTo>
                    <a:pt x="234560" y="6677342"/>
                  </a:lnTo>
                  <a:lnTo>
                    <a:pt x="190773" y="6660652"/>
                  </a:lnTo>
                  <a:lnTo>
                    <a:pt x="150226" y="6638170"/>
                  </a:lnTo>
                  <a:lnTo>
                    <a:pt x="113431" y="6610407"/>
                  </a:lnTo>
                  <a:lnTo>
                    <a:pt x="80897" y="6577873"/>
                  </a:lnTo>
                  <a:lnTo>
                    <a:pt x="53134" y="6541077"/>
                  </a:lnTo>
                  <a:lnTo>
                    <a:pt x="30653" y="6500529"/>
                  </a:lnTo>
                  <a:lnTo>
                    <a:pt x="13963" y="6456741"/>
                  </a:lnTo>
                  <a:lnTo>
                    <a:pt x="3575" y="6410221"/>
                  </a:lnTo>
                  <a:lnTo>
                    <a:pt x="0" y="6361480"/>
                  </a:lnTo>
                  <a:lnTo>
                    <a:pt x="0" y="329793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495" y="1397002"/>
              <a:ext cx="9020810" cy="121285"/>
            </a:xfrm>
            <a:custGeom>
              <a:avLst/>
              <a:gdLst/>
              <a:ahLst/>
              <a:cxnLst/>
              <a:rect l="l" t="t" r="r" b="b"/>
              <a:pathLst>
                <a:path w="9020810" h="121284">
                  <a:moveTo>
                    <a:pt x="9020190" y="0"/>
                  </a:moveTo>
                  <a:lnTo>
                    <a:pt x="0" y="0"/>
                  </a:lnTo>
                  <a:lnTo>
                    <a:pt x="0" y="120657"/>
                  </a:lnTo>
                  <a:lnTo>
                    <a:pt x="9020190" y="120657"/>
                  </a:lnTo>
                  <a:lnTo>
                    <a:pt x="9020190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495" y="2976613"/>
              <a:ext cx="9020810" cy="111760"/>
            </a:xfrm>
            <a:custGeom>
              <a:avLst/>
              <a:gdLst/>
              <a:ahLst/>
              <a:cxnLst/>
              <a:rect l="l" t="t" r="r" b="b"/>
              <a:pathLst>
                <a:path w="9020810" h="111760">
                  <a:moveTo>
                    <a:pt x="9020190" y="0"/>
                  </a:moveTo>
                  <a:lnTo>
                    <a:pt x="0" y="0"/>
                  </a:lnTo>
                  <a:lnTo>
                    <a:pt x="0" y="111132"/>
                  </a:lnTo>
                  <a:lnTo>
                    <a:pt x="9020190" y="111132"/>
                  </a:lnTo>
                  <a:lnTo>
                    <a:pt x="9020190" y="0"/>
                  </a:lnTo>
                  <a:close/>
                </a:path>
              </a:pathLst>
            </a:custGeom>
            <a:solidFill>
              <a:srgbClr val="9083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495" y="1517660"/>
            <a:ext cx="9020810" cy="1459230"/>
          </a:xfrm>
          <a:prstGeom prst="rect">
            <a:avLst/>
          </a:prstGeom>
          <a:solidFill>
            <a:srgbClr val="D24716"/>
          </a:solidFill>
        </p:spPr>
        <p:txBody>
          <a:bodyPr vert="horz" wrap="square" lIns="0" tIns="69850" rIns="0" bIns="0" rtlCol="0">
            <a:spAutoFit/>
          </a:bodyPr>
          <a:lstStyle/>
          <a:p>
            <a:pPr marL="2307590" marR="1584960" indent="-734695">
              <a:lnSpc>
                <a:spcPct val="101400"/>
              </a:lnSpc>
              <a:spcBef>
                <a:spcPts val="550"/>
              </a:spcBef>
            </a:pPr>
            <a:r>
              <a:rPr spc="-10" dirty="0">
                <a:solidFill>
                  <a:srgbClr val="FFFFFF"/>
                </a:solidFill>
              </a:rPr>
              <a:t>Features</a:t>
            </a:r>
            <a:r>
              <a:rPr spc="70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of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Object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Oriented </a:t>
            </a:r>
            <a:r>
              <a:rPr spc="-969" dirty="0">
                <a:solidFill>
                  <a:srgbClr val="FFFFFF"/>
                </a:solidFill>
              </a:rPr>
              <a:t> </a:t>
            </a:r>
            <a:r>
              <a:rPr spc="-85" dirty="0">
                <a:solidFill>
                  <a:srgbClr val="FFFFFF"/>
                </a:solidFill>
              </a:rPr>
              <a:t>Programming</a:t>
            </a:r>
            <a:r>
              <a:rPr spc="114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in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15" dirty="0">
                <a:solidFill>
                  <a:srgbClr val="FFFFFF"/>
                </a:solidFill>
              </a:rPr>
              <a:t>C++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493" y="426080"/>
            <a:ext cx="78816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35" dirty="0"/>
              <a:t>Procedure</a:t>
            </a:r>
            <a:r>
              <a:rPr sz="4400" spc="-114" dirty="0"/>
              <a:t> </a:t>
            </a:r>
            <a:r>
              <a:rPr sz="4400" spc="-30" dirty="0"/>
              <a:t>Oriented</a:t>
            </a:r>
            <a:r>
              <a:rPr sz="4400" spc="-110" dirty="0"/>
              <a:t> </a:t>
            </a:r>
            <a:r>
              <a:rPr sz="4400" spc="-100" dirty="0"/>
              <a:t>Programming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1693" y="1444620"/>
            <a:ext cx="7788275" cy="390779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8925" marR="10160" indent="-276860">
              <a:lnSpc>
                <a:spcPts val="3000"/>
              </a:lnSpc>
              <a:spcBef>
                <a:spcPts val="33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  <a:tab pos="3769360" algn="l"/>
              </a:tabLst>
            </a:pPr>
            <a:r>
              <a:rPr sz="2600" spc="-125" dirty="0">
                <a:latin typeface="Times New Roman"/>
                <a:cs typeface="Times New Roman"/>
              </a:rPr>
              <a:t>Conventional</a:t>
            </a:r>
            <a:r>
              <a:rPr sz="2600" spc="32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programming	</a:t>
            </a:r>
            <a:r>
              <a:rPr sz="2600" spc="-140" dirty="0">
                <a:latin typeface="Times New Roman"/>
                <a:cs typeface="Times New Roman"/>
              </a:rPr>
              <a:t>such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as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FORTRAN,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COBOL,</a:t>
            </a:r>
            <a:r>
              <a:rPr sz="2600" spc="1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use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p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30" dirty="0">
                <a:latin typeface="Times New Roman"/>
                <a:cs typeface="Times New Roman"/>
              </a:rPr>
              <a:t>re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i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p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55" dirty="0">
                <a:latin typeface="Times New Roman"/>
                <a:cs typeface="Times New Roman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mm</a:t>
            </a:r>
            <a:r>
              <a:rPr sz="2600" spc="-110" dirty="0">
                <a:latin typeface="Times New Roman"/>
                <a:cs typeface="Times New Roman"/>
              </a:rPr>
              <a:t>in</a:t>
            </a:r>
            <a:r>
              <a:rPr sz="2600" spc="-400" dirty="0">
                <a:latin typeface="Times New Roman"/>
                <a:cs typeface="Times New Roman"/>
              </a:rPr>
              <a:t>g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8925" marR="6985" indent="-276860">
              <a:lnSpc>
                <a:spcPct val="101099"/>
              </a:lnSpc>
              <a:spcBef>
                <a:spcPts val="52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  <a:tab pos="889635" algn="l"/>
                <a:tab pos="2329180" algn="l"/>
                <a:tab pos="3559175" algn="l"/>
                <a:tab pos="4055110" algn="l"/>
                <a:tab pos="5084445" algn="l"/>
                <a:tab pos="5466080" algn="l"/>
                <a:tab pos="6915784" algn="l"/>
              </a:tabLst>
            </a:pPr>
            <a:r>
              <a:rPr sz="2600" spc="-95" dirty="0">
                <a:latin typeface="Times New Roman"/>
                <a:cs typeface="Times New Roman"/>
              </a:rPr>
              <a:t>T</a:t>
            </a:r>
            <a:r>
              <a:rPr sz="2600" spc="-180" dirty="0">
                <a:latin typeface="Times New Roman"/>
                <a:cs typeface="Times New Roman"/>
              </a:rPr>
              <a:t>h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95" dirty="0">
                <a:latin typeface="Times New Roman"/>
                <a:cs typeface="Times New Roman"/>
              </a:rPr>
              <a:t>nu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b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95" dirty="0">
                <a:latin typeface="Times New Roman"/>
                <a:cs typeface="Times New Roman"/>
              </a:rPr>
              <a:t>f</a:t>
            </a:r>
            <a:r>
              <a:rPr sz="2600" spc="-120" dirty="0">
                <a:latin typeface="Times New Roman"/>
                <a:cs typeface="Times New Roman"/>
              </a:rPr>
              <a:t>un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io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4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60" dirty="0">
                <a:latin typeface="Times New Roman"/>
                <a:cs typeface="Times New Roman"/>
              </a:rPr>
              <a:t>w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4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5" dirty="0">
                <a:latin typeface="Times New Roman"/>
                <a:cs typeface="Times New Roman"/>
              </a:rPr>
              <a:t>acc</a:t>
            </a:r>
            <a:r>
              <a:rPr sz="2600" spc="-90" dirty="0">
                <a:latin typeface="Times New Roman"/>
                <a:cs typeface="Times New Roman"/>
              </a:rPr>
              <a:t>o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55" dirty="0">
                <a:latin typeface="Times New Roman"/>
                <a:cs typeface="Times New Roman"/>
              </a:rPr>
              <a:t>ish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0" dirty="0">
                <a:latin typeface="Times New Roman"/>
                <a:cs typeface="Times New Roman"/>
              </a:rPr>
              <a:t>v</a:t>
            </a:r>
            <a:r>
              <a:rPr sz="2600" spc="-254" dirty="0">
                <a:latin typeface="Times New Roman"/>
                <a:cs typeface="Times New Roman"/>
              </a:rPr>
              <a:t>a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io</a:t>
            </a:r>
            <a:r>
              <a:rPr sz="2600" spc="-135" dirty="0">
                <a:latin typeface="Times New Roman"/>
                <a:cs typeface="Times New Roman"/>
              </a:rPr>
              <a:t>u</a:t>
            </a:r>
            <a:r>
              <a:rPr sz="2600" spc="-145" dirty="0">
                <a:latin typeface="Times New Roman"/>
                <a:cs typeface="Times New Roman"/>
              </a:rPr>
              <a:t>s  </a:t>
            </a:r>
            <a:r>
              <a:rPr sz="2600" spc="-114" dirty="0">
                <a:latin typeface="Times New Roman"/>
                <a:cs typeface="Times New Roman"/>
              </a:rPr>
              <a:t>tasks.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3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245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80" dirty="0">
                <a:latin typeface="Times New Roman"/>
                <a:cs typeface="Times New Roman"/>
              </a:rPr>
              <a:t>oy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op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160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pp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8925" marR="5080" indent="-276860">
              <a:lnSpc>
                <a:spcPct val="101200"/>
              </a:lnSpc>
              <a:spcBef>
                <a:spcPts val="52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  <a:tab pos="1146810" algn="l"/>
                <a:tab pos="2453005" algn="l"/>
                <a:tab pos="2996565" algn="l"/>
                <a:tab pos="4055110" algn="l"/>
                <a:tab pos="4455795" algn="l"/>
                <a:tab pos="5256530" algn="l"/>
                <a:tab pos="6562725" algn="l"/>
                <a:tab pos="7545070" algn="l"/>
              </a:tabLst>
            </a:pPr>
            <a:r>
              <a:rPr sz="2600" spc="-245" dirty="0">
                <a:latin typeface="Times New Roman"/>
                <a:cs typeface="Times New Roman"/>
              </a:rPr>
              <a:t>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30" dirty="0">
                <a:latin typeface="Times New Roman"/>
                <a:cs typeface="Times New Roman"/>
              </a:rPr>
              <a:t>di</a:t>
            </a:r>
            <a:r>
              <a:rPr sz="2600" spc="-145" dirty="0">
                <a:latin typeface="Times New Roman"/>
                <a:cs typeface="Times New Roman"/>
              </a:rPr>
              <a:t>v</a:t>
            </a:r>
            <a:r>
              <a:rPr sz="2600" spc="-204" dirty="0">
                <a:latin typeface="Times New Roman"/>
                <a:cs typeface="Times New Roman"/>
              </a:rPr>
              <a:t>i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114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85" dirty="0">
                <a:latin typeface="Times New Roman"/>
                <a:cs typeface="Times New Roman"/>
              </a:rPr>
              <a:t>i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10" dirty="0">
                <a:latin typeface="Times New Roman"/>
                <a:cs typeface="Times New Roman"/>
              </a:rPr>
              <a:t>s</a:t>
            </a:r>
            <a:r>
              <a:rPr sz="2600" spc="-225" dirty="0">
                <a:latin typeface="Times New Roman"/>
                <a:cs typeface="Times New Roman"/>
              </a:rPr>
              <a:t>m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95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k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160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40" dirty="0">
                <a:latin typeface="Times New Roman"/>
                <a:cs typeface="Times New Roman"/>
              </a:rPr>
              <a:t>as  </a:t>
            </a:r>
            <a:r>
              <a:rPr sz="2600" spc="-105" dirty="0">
                <a:latin typeface="Times New Roman"/>
                <a:cs typeface="Times New Roman"/>
              </a:rPr>
              <a:t>functions.</a:t>
            </a:r>
            <a:endParaRPr sz="2600">
              <a:latin typeface="Times New Roman"/>
              <a:cs typeface="Times New Roman"/>
            </a:endParaRPr>
          </a:p>
          <a:p>
            <a:pPr marL="288925" marR="5080" indent="-276860">
              <a:lnSpc>
                <a:spcPct val="103499"/>
              </a:lnSpc>
              <a:spcBef>
                <a:spcPts val="45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35" dirty="0">
                <a:latin typeface="Times New Roman"/>
                <a:cs typeface="Times New Roman"/>
              </a:rPr>
              <a:t>Most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functions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share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global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data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405" dirty="0">
                <a:latin typeface="Times New Roman"/>
                <a:cs typeface="Times New Roman"/>
              </a:rPr>
              <a:t>&amp;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data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moves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freely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from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one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f</a:t>
            </a:r>
            <a:r>
              <a:rPr sz="2600" spc="-100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85" dirty="0">
                <a:latin typeface="Times New Roman"/>
                <a:cs typeface="Times New Roman"/>
              </a:rPr>
              <a:t>c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o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80" dirty="0">
                <a:latin typeface="Times New Roman"/>
                <a:cs typeface="Times New Roman"/>
              </a:rPr>
              <a:t>h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90" dirty="0">
                <a:latin typeface="Times New Roman"/>
                <a:cs typeface="Times New Roman"/>
              </a:rPr>
              <a:t>r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45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" y="267583"/>
            <a:ext cx="89763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Structure</a:t>
            </a:r>
            <a:r>
              <a:rPr spc="150" dirty="0"/>
              <a:t> </a:t>
            </a:r>
            <a:r>
              <a:rPr spc="-30" dirty="0"/>
              <a:t>of</a:t>
            </a:r>
            <a:r>
              <a:rPr dirty="0"/>
              <a:t> </a:t>
            </a:r>
            <a:r>
              <a:rPr spc="-15" dirty="0"/>
              <a:t>Procedure</a:t>
            </a:r>
            <a:r>
              <a:rPr spc="10" dirty="0"/>
              <a:t> </a:t>
            </a:r>
            <a:r>
              <a:rPr spc="-30" dirty="0"/>
              <a:t>Oriented</a:t>
            </a:r>
            <a:r>
              <a:rPr spc="80" dirty="0"/>
              <a:t> </a:t>
            </a:r>
            <a:r>
              <a:rPr spc="-70" dirty="0"/>
              <a:t>Programs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54" y="1380622"/>
            <a:ext cx="8388350" cy="5287010"/>
            <a:chOff x="146054" y="1380622"/>
            <a:chExt cx="8388350" cy="5287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380622"/>
              <a:ext cx="7924800" cy="51725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46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64" y="84767"/>
            <a:ext cx="8037195" cy="12426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375410" marR="5080" indent="-1363345">
              <a:lnSpc>
                <a:spcPct val="101400"/>
              </a:lnSpc>
              <a:spcBef>
                <a:spcPts val="65"/>
              </a:spcBef>
            </a:pPr>
            <a:r>
              <a:rPr spc="-30" dirty="0"/>
              <a:t>Relationship</a:t>
            </a:r>
            <a:r>
              <a:rPr spc="90" dirty="0"/>
              <a:t> </a:t>
            </a:r>
            <a:r>
              <a:rPr spc="-25" dirty="0"/>
              <a:t>of</a:t>
            </a:r>
            <a:r>
              <a:rPr spc="-5" dirty="0"/>
              <a:t> </a:t>
            </a:r>
            <a:r>
              <a:rPr spc="-50" dirty="0"/>
              <a:t>Data</a:t>
            </a:r>
            <a:r>
              <a:rPr spc="50" dirty="0"/>
              <a:t> </a:t>
            </a:r>
            <a:r>
              <a:rPr spc="5" dirty="0"/>
              <a:t>and </a:t>
            </a:r>
            <a:r>
              <a:rPr spc="-10" dirty="0"/>
              <a:t>Functions</a:t>
            </a:r>
            <a:r>
              <a:rPr spc="5" dirty="0"/>
              <a:t> </a:t>
            </a:r>
            <a:r>
              <a:rPr spc="-25" dirty="0"/>
              <a:t>in </a:t>
            </a:r>
            <a:r>
              <a:rPr spc="-975" dirty="0"/>
              <a:t> </a:t>
            </a:r>
            <a:r>
              <a:rPr spc="-20" dirty="0"/>
              <a:t>Procedural</a:t>
            </a:r>
            <a:r>
              <a:rPr spc="30" dirty="0"/>
              <a:t> </a:t>
            </a:r>
            <a:r>
              <a:rPr spc="-85" dirty="0"/>
              <a:t>Programming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54" y="1752600"/>
            <a:ext cx="8470900" cy="4914900"/>
            <a:chOff x="146054" y="1752600"/>
            <a:chExt cx="8470900" cy="4914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1752600"/>
              <a:ext cx="7930774" cy="4648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47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426080"/>
            <a:ext cx="69405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" dirty="0"/>
              <a:t>O</a:t>
            </a:r>
            <a:r>
              <a:rPr sz="3500" spc="5" dirty="0"/>
              <a:t>BJECT</a:t>
            </a:r>
            <a:r>
              <a:rPr sz="3500" spc="175" dirty="0"/>
              <a:t> </a:t>
            </a:r>
            <a:r>
              <a:rPr sz="4400" dirty="0"/>
              <a:t>O</a:t>
            </a:r>
            <a:r>
              <a:rPr sz="3500" dirty="0"/>
              <a:t>RIENTED</a:t>
            </a:r>
            <a:r>
              <a:rPr sz="3500" spc="135" dirty="0"/>
              <a:t> </a:t>
            </a:r>
            <a:r>
              <a:rPr sz="4400" spc="-45" dirty="0"/>
              <a:t>P</a:t>
            </a:r>
            <a:r>
              <a:rPr sz="3500" spc="-45" dirty="0"/>
              <a:t>ROGRAMMING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94093" y="1406520"/>
            <a:ext cx="7623809" cy="49891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8925" marR="7620" indent="-276860">
              <a:lnSpc>
                <a:spcPts val="3080"/>
              </a:lnSpc>
              <a:spcBef>
                <a:spcPts val="41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10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o</a:t>
            </a:r>
            <a:r>
              <a:rPr sz="2750" spc="-90" dirty="0">
                <a:latin typeface="Times New Roman"/>
                <a:cs typeface="Times New Roman"/>
              </a:rPr>
              <a:t>b</a:t>
            </a:r>
            <a:r>
              <a:rPr sz="2750" spc="-170" dirty="0">
                <a:latin typeface="Times New Roman"/>
                <a:cs typeface="Times New Roman"/>
              </a:rPr>
              <a:t>j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70" dirty="0">
                <a:latin typeface="Times New Roman"/>
                <a:cs typeface="Times New Roman"/>
              </a:rPr>
              <a:t>r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-35" dirty="0">
                <a:latin typeface="Times New Roman"/>
                <a:cs typeface="Times New Roman"/>
              </a:rPr>
              <a:t>n</a:t>
            </a:r>
            <a:r>
              <a:rPr sz="2750" spc="-5" dirty="0">
                <a:latin typeface="Times New Roman"/>
                <a:cs typeface="Times New Roman"/>
              </a:rPr>
              <a:t>t</a:t>
            </a:r>
            <a:r>
              <a:rPr sz="2750" spc="-100" dirty="0">
                <a:latin typeface="Times New Roman"/>
                <a:cs typeface="Times New Roman"/>
              </a:rPr>
              <a:t>ed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p</a:t>
            </a:r>
            <a:r>
              <a:rPr sz="2750" spc="-100" dirty="0">
                <a:latin typeface="Times New Roman"/>
                <a:cs typeface="Times New Roman"/>
              </a:rPr>
              <a:t>p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65" dirty="0">
                <a:latin typeface="Times New Roman"/>
                <a:cs typeface="Times New Roman"/>
              </a:rPr>
              <a:t>o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-100" dirty="0">
                <a:latin typeface="Times New Roman"/>
                <a:cs typeface="Times New Roman"/>
              </a:rPr>
              <a:t>c</a:t>
            </a:r>
            <a:r>
              <a:rPr sz="2750" spc="-160" dirty="0">
                <a:latin typeface="Times New Roman"/>
                <a:cs typeface="Times New Roman"/>
              </a:rPr>
              <a:t>h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Times New Roman"/>
                <a:cs typeface="Times New Roman"/>
              </a:rPr>
              <a:t>i</a:t>
            </a:r>
            <a:r>
              <a:rPr sz="2750" spc="-195" dirty="0">
                <a:latin typeface="Times New Roman"/>
                <a:cs typeface="Times New Roman"/>
              </a:rPr>
              <a:t>s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u</a:t>
            </a:r>
            <a:r>
              <a:rPr sz="2750" spc="-105" dirty="0">
                <a:latin typeface="Times New Roman"/>
                <a:cs typeface="Times New Roman"/>
              </a:rPr>
              <a:t>s</a:t>
            </a:r>
            <a:r>
              <a:rPr sz="2750" spc="-100" dirty="0">
                <a:latin typeface="Times New Roman"/>
                <a:cs typeface="Times New Roman"/>
              </a:rPr>
              <a:t>ed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t</a:t>
            </a:r>
            <a:r>
              <a:rPr sz="2750" spc="-35" dirty="0">
                <a:latin typeface="Times New Roman"/>
                <a:cs typeface="Times New Roman"/>
              </a:rPr>
              <a:t>o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85" dirty="0">
                <a:latin typeface="Times New Roman"/>
                <a:cs typeface="Times New Roman"/>
              </a:rPr>
              <a:t>e</a:t>
            </a:r>
            <a:r>
              <a:rPr sz="2750" spc="-125" dirty="0">
                <a:latin typeface="Times New Roman"/>
                <a:cs typeface="Times New Roman"/>
              </a:rPr>
              <a:t>m</a:t>
            </a:r>
            <a:r>
              <a:rPr sz="2750" spc="-175" dirty="0">
                <a:latin typeface="Times New Roman"/>
                <a:cs typeface="Times New Roman"/>
              </a:rPr>
              <a:t>o</a:t>
            </a:r>
            <a:r>
              <a:rPr sz="2750" spc="-330" dirty="0">
                <a:latin typeface="Times New Roman"/>
                <a:cs typeface="Times New Roman"/>
              </a:rPr>
              <a:t>v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-250" dirty="0">
                <a:latin typeface="Times New Roman"/>
                <a:cs typeface="Times New Roman"/>
              </a:rPr>
              <a:t>a</a:t>
            </a:r>
            <a:r>
              <a:rPr sz="2750" spc="-120" dirty="0">
                <a:latin typeface="Times New Roman"/>
                <a:cs typeface="Times New Roman"/>
              </a:rPr>
              <a:t>w</a:t>
            </a:r>
            <a:r>
              <a:rPr sz="2750" spc="-155" dirty="0">
                <a:latin typeface="Times New Roman"/>
                <a:cs typeface="Times New Roman"/>
              </a:rPr>
              <a:t>s  </a:t>
            </a:r>
            <a:r>
              <a:rPr sz="2750" spc="-80" dirty="0">
                <a:latin typeface="Times New Roman"/>
                <a:cs typeface="Times New Roman"/>
              </a:rPr>
              <a:t>encountered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135" dirty="0">
                <a:latin typeface="Times New Roman"/>
                <a:cs typeface="Times New Roman"/>
              </a:rPr>
              <a:t>in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procedure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60" dirty="0">
                <a:latin typeface="Times New Roman"/>
                <a:cs typeface="Times New Roman"/>
              </a:rPr>
              <a:t>oriented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85" dirty="0">
                <a:latin typeface="Times New Roman"/>
                <a:cs typeface="Times New Roman"/>
              </a:rPr>
              <a:t>approach.</a:t>
            </a:r>
            <a:endParaRPr sz="2750">
              <a:latin typeface="Times New Roman"/>
              <a:cs typeface="Times New Roman"/>
            </a:endParaRPr>
          </a:p>
          <a:p>
            <a:pPr marL="288925" marR="19685" indent="-276860">
              <a:lnSpc>
                <a:spcPts val="3150"/>
              </a:lnSpc>
              <a:spcBef>
                <a:spcPts val="39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25" dirty="0">
                <a:latin typeface="Times New Roman"/>
                <a:cs typeface="Times New Roman"/>
              </a:rPr>
              <a:t>OOP</a:t>
            </a:r>
            <a:r>
              <a:rPr sz="2750" spc="175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Times New Roman"/>
                <a:cs typeface="Times New Roman"/>
              </a:rPr>
              <a:t>treats</a:t>
            </a:r>
            <a:r>
              <a:rPr sz="2750" spc="165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data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190" dirty="0">
                <a:latin typeface="Times New Roman"/>
                <a:cs typeface="Times New Roman"/>
              </a:rPr>
              <a:t>as</a:t>
            </a:r>
            <a:r>
              <a:rPr sz="2750" spc="165" dirty="0">
                <a:latin typeface="Times New Roman"/>
                <a:cs typeface="Times New Roman"/>
              </a:rPr>
              <a:t>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critical</a:t>
            </a:r>
            <a:r>
              <a:rPr sz="2750" spc="145" dirty="0">
                <a:latin typeface="Times New Roman"/>
                <a:cs typeface="Times New Roman"/>
              </a:rPr>
              <a:t> </a:t>
            </a:r>
            <a:r>
              <a:rPr sz="2750" spc="-80" dirty="0">
                <a:latin typeface="Times New Roman"/>
                <a:cs typeface="Times New Roman"/>
              </a:rPr>
              <a:t>element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spc="-434" dirty="0">
                <a:latin typeface="Times New Roman"/>
                <a:cs typeface="Times New Roman"/>
              </a:rPr>
              <a:t>&amp;</a:t>
            </a:r>
            <a:r>
              <a:rPr sz="2750" spc="-350" dirty="0">
                <a:latin typeface="Times New Roman"/>
                <a:cs typeface="Times New Roman"/>
              </a:rPr>
              <a:t> </a:t>
            </a:r>
            <a:r>
              <a:rPr sz="2750" spc="-110" dirty="0">
                <a:latin typeface="Times New Roman"/>
                <a:cs typeface="Times New Roman"/>
              </a:rPr>
              <a:t>doesn’t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spc="-135" dirty="0">
                <a:latin typeface="Times New Roman"/>
                <a:cs typeface="Times New Roman"/>
              </a:rPr>
              <a:t>allow</a:t>
            </a:r>
            <a:r>
              <a:rPr sz="2750" spc="165" dirty="0">
                <a:latin typeface="Times New Roman"/>
                <a:cs typeface="Times New Roman"/>
              </a:rPr>
              <a:t> </a:t>
            </a:r>
            <a:r>
              <a:rPr sz="2750" spc="-85" dirty="0">
                <a:latin typeface="Times New Roman"/>
                <a:cs typeface="Times New Roman"/>
              </a:rPr>
              <a:t>it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t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-175" dirty="0">
                <a:latin typeface="Times New Roman"/>
                <a:cs typeface="Times New Roman"/>
              </a:rPr>
              <a:t>o</a:t>
            </a:r>
            <a:r>
              <a:rPr sz="2750" spc="-135" dirty="0">
                <a:latin typeface="Times New Roman"/>
                <a:cs typeface="Times New Roman"/>
              </a:rPr>
              <a:t>w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10" dirty="0">
                <a:latin typeface="Times New Roman"/>
                <a:cs typeface="Times New Roman"/>
              </a:rPr>
              <a:t>ee</a:t>
            </a:r>
            <a:r>
              <a:rPr sz="2750" spc="-140" dirty="0">
                <a:latin typeface="Times New Roman"/>
                <a:cs typeface="Times New Roman"/>
              </a:rPr>
              <a:t>l</a:t>
            </a:r>
            <a:r>
              <a:rPr sz="2750" spc="-220" dirty="0">
                <a:latin typeface="Times New Roman"/>
                <a:cs typeface="Times New Roman"/>
              </a:rPr>
              <a:t>y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u</a:t>
            </a:r>
            <a:r>
              <a:rPr sz="2750" spc="-105" dirty="0">
                <a:latin typeface="Times New Roman"/>
                <a:cs typeface="Times New Roman"/>
              </a:rPr>
              <a:t>nd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-254" dirty="0">
                <a:latin typeface="Times New Roman"/>
                <a:cs typeface="Times New Roman"/>
              </a:rPr>
              <a:t>y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90" dirty="0">
                <a:latin typeface="Times New Roman"/>
                <a:cs typeface="Times New Roman"/>
              </a:rPr>
              <a:t>e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288925" marR="12700" indent="-276860">
              <a:lnSpc>
                <a:spcPts val="3080"/>
              </a:lnSpc>
              <a:spcBef>
                <a:spcPts val="44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374650" algn="l"/>
                <a:tab pos="375285" algn="l"/>
              </a:tabLst>
            </a:pPr>
            <a:r>
              <a:rPr dirty="0"/>
              <a:t>	</a:t>
            </a:r>
            <a:r>
              <a:rPr sz="2750" spc="-50" dirty="0">
                <a:latin typeface="Times New Roman"/>
                <a:cs typeface="Times New Roman"/>
              </a:rPr>
              <a:t>I</a:t>
            </a:r>
            <a:r>
              <a:rPr sz="2750" spc="-70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50" dirty="0">
                <a:latin typeface="Times New Roman"/>
                <a:cs typeface="Times New Roman"/>
              </a:rPr>
              <a:t>es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165" dirty="0">
                <a:latin typeface="Times New Roman"/>
                <a:cs typeface="Times New Roman"/>
              </a:rPr>
              <a:t>d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-5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-170" dirty="0">
                <a:latin typeface="Times New Roman"/>
                <a:cs typeface="Times New Roman"/>
              </a:rPr>
              <a:t>o</a:t>
            </a:r>
            <a:r>
              <a:rPr sz="2750" spc="-105" dirty="0">
                <a:latin typeface="Times New Roman"/>
                <a:cs typeface="Times New Roman"/>
              </a:rPr>
              <a:t>s</a:t>
            </a:r>
            <a:r>
              <a:rPr sz="2750" spc="-120" dirty="0">
                <a:latin typeface="Times New Roman"/>
                <a:cs typeface="Times New Roman"/>
              </a:rPr>
              <a:t>e</a:t>
            </a:r>
            <a:r>
              <a:rPr sz="2750" spc="-145" dirty="0">
                <a:latin typeface="Times New Roman"/>
                <a:cs typeface="Times New Roman"/>
              </a:rPr>
              <a:t>l</a:t>
            </a:r>
            <a:r>
              <a:rPr sz="2750" spc="-220" dirty="0">
                <a:latin typeface="Times New Roman"/>
                <a:cs typeface="Times New Roman"/>
              </a:rPr>
              <a:t>y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t</a:t>
            </a:r>
            <a:r>
              <a:rPr sz="2750" spc="-35" dirty="0">
                <a:latin typeface="Times New Roman"/>
                <a:cs typeface="Times New Roman"/>
              </a:rPr>
              <a:t>o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130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105" dirty="0">
                <a:latin typeface="Times New Roman"/>
                <a:cs typeface="Times New Roman"/>
              </a:rPr>
              <a:t>u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130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ha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p</a:t>
            </a:r>
            <a:r>
              <a:rPr sz="2750" spc="-30" dirty="0">
                <a:latin typeface="Times New Roman"/>
                <a:cs typeface="Times New Roman"/>
              </a:rPr>
              <a:t>e</a:t>
            </a:r>
            <a:r>
              <a:rPr sz="2750" spc="-10" dirty="0">
                <a:latin typeface="Times New Roman"/>
                <a:cs typeface="Times New Roman"/>
              </a:rPr>
              <a:t>r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80" dirty="0">
                <a:latin typeface="Times New Roman"/>
                <a:cs typeface="Times New Roman"/>
              </a:rPr>
              <a:t>on  </a:t>
            </a:r>
            <a:r>
              <a:rPr sz="2750" spc="5" dirty="0">
                <a:latin typeface="Times New Roman"/>
                <a:cs typeface="Times New Roman"/>
              </a:rPr>
              <a:t>it.</a:t>
            </a:r>
            <a:endParaRPr sz="2750">
              <a:latin typeface="Times New Roman"/>
              <a:cs typeface="Times New Roman"/>
            </a:endParaRPr>
          </a:p>
          <a:p>
            <a:pPr marL="288925" marR="5080" indent="-276860" algn="just">
              <a:lnSpc>
                <a:spcPct val="92200"/>
              </a:lnSpc>
              <a:spcBef>
                <a:spcPts val="49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20" dirty="0">
                <a:latin typeface="Times New Roman"/>
                <a:cs typeface="Times New Roman"/>
              </a:rPr>
              <a:t>OOP </a:t>
            </a:r>
            <a:r>
              <a:rPr sz="2750" spc="-145" dirty="0">
                <a:latin typeface="Times New Roman"/>
                <a:cs typeface="Times New Roman"/>
              </a:rPr>
              <a:t>allows </a:t>
            </a:r>
            <a:r>
              <a:rPr sz="2750" spc="-105" dirty="0">
                <a:latin typeface="Times New Roman"/>
                <a:cs typeface="Times New Roman"/>
              </a:rPr>
              <a:t>decomposition </a:t>
            </a:r>
            <a:r>
              <a:rPr sz="2750" spc="-150" dirty="0">
                <a:latin typeface="Times New Roman"/>
                <a:cs typeface="Times New Roman"/>
              </a:rPr>
              <a:t>of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problem </a:t>
            </a:r>
            <a:r>
              <a:rPr sz="2750" spc="-80" dirty="0">
                <a:latin typeface="Times New Roman"/>
                <a:cs typeface="Times New Roman"/>
              </a:rPr>
              <a:t>into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265" dirty="0">
                <a:latin typeface="Times New Roman"/>
                <a:cs typeface="Times New Roman"/>
              </a:rPr>
              <a:t> </a:t>
            </a:r>
            <a:r>
              <a:rPr sz="2750" spc="-80" dirty="0">
                <a:latin typeface="Times New Roman"/>
                <a:cs typeface="Times New Roman"/>
              </a:rPr>
              <a:t>number 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 </a:t>
            </a:r>
            <a:r>
              <a:rPr sz="2750" spc="-90" dirty="0">
                <a:latin typeface="Times New Roman"/>
                <a:cs typeface="Times New Roman"/>
              </a:rPr>
              <a:t>entities </a:t>
            </a:r>
            <a:r>
              <a:rPr sz="2750" spc="-135" dirty="0">
                <a:latin typeface="Times New Roman"/>
                <a:cs typeface="Times New Roman"/>
              </a:rPr>
              <a:t>known </a:t>
            </a:r>
            <a:r>
              <a:rPr sz="2750" spc="-190" dirty="0">
                <a:latin typeface="Times New Roman"/>
                <a:cs typeface="Times New Roman"/>
              </a:rPr>
              <a:t>as </a:t>
            </a:r>
            <a:r>
              <a:rPr sz="2750" b="1" spc="25" dirty="0">
                <a:latin typeface="Times New Roman"/>
                <a:cs typeface="Times New Roman"/>
              </a:rPr>
              <a:t>objects</a:t>
            </a:r>
            <a:r>
              <a:rPr sz="2750" b="1" spc="30" dirty="0">
                <a:latin typeface="Times New Roman"/>
                <a:cs typeface="Times New Roman"/>
              </a:rPr>
              <a:t> </a:t>
            </a:r>
            <a:r>
              <a:rPr sz="2750" spc="-130" dirty="0">
                <a:latin typeface="Times New Roman"/>
                <a:cs typeface="Times New Roman"/>
              </a:rPr>
              <a:t>and </a:t>
            </a:r>
            <a:r>
              <a:rPr sz="2750" spc="-80" dirty="0">
                <a:latin typeface="Times New Roman"/>
                <a:cs typeface="Times New Roman"/>
              </a:rPr>
              <a:t>then </a:t>
            </a:r>
            <a:r>
              <a:rPr sz="2750" spc="-130" dirty="0">
                <a:latin typeface="Times New Roman"/>
                <a:cs typeface="Times New Roman"/>
              </a:rPr>
              <a:t>builds </a:t>
            </a:r>
            <a:r>
              <a:rPr sz="2750" spc="-105" dirty="0">
                <a:latin typeface="Times New Roman"/>
                <a:cs typeface="Times New Roman"/>
              </a:rPr>
              <a:t>data </a:t>
            </a:r>
            <a:r>
              <a:rPr sz="2750" spc="-130" dirty="0">
                <a:latin typeface="Times New Roman"/>
                <a:cs typeface="Times New Roman"/>
              </a:rPr>
              <a:t>and </a:t>
            </a:r>
            <a:r>
              <a:rPr sz="2750" spc="-125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functions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around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these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objects.</a:t>
            </a:r>
            <a:endParaRPr sz="2750">
              <a:latin typeface="Times New Roman"/>
              <a:cs typeface="Times New Roman"/>
            </a:endParaRPr>
          </a:p>
          <a:p>
            <a:pPr marL="288925" marR="12700" indent="-276860" algn="just">
              <a:lnSpc>
                <a:spcPct val="92200"/>
              </a:lnSpc>
              <a:spcBef>
                <a:spcPts val="56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461009" algn="l"/>
              </a:tabLst>
            </a:pPr>
            <a:r>
              <a:rPr dirty="0"/>
              <a:t>	</a:t>
            </a:r>
            <a:r>
              <a:rPr sz="2750" spc="-125" dirty="0">
                <a:latin typeface="Times New Roman"/>
                <a:cs typeface="Times New Roman"/>
              </a:rPr>
              <a:t>The</a:t>
            </a:r>
            <a:r>
              <a:rPr sz="2750" spc="-120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data</a:t>
            </a:r>
            <a:r>
              <a:rPr sz="2750" spc="-100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-140" dirty="0">
                <a:latin typeface="Times New Roman"/>
                <a:cs typeface="Times New Roman"/>
              </a:rPr>
              <a:t>an</a:t>
            </a:r>
            <a:r>
              <a:rPr sz="2750" spc="-135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object</a:t>
            </a:r>
            <a:r>
              <a:rPr sz="2750" spc="-95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can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be</a:t>
            </a:r>
            <a:r>
              <a:rPr sz="2750" spc="-95" dirty="0">
                <a:latin typeface="Times New Roman"/>
                <a:cs typeface="Times New Roman"/>
              </a:rPr>
              <a:t> </a:t>
            </a:r>
            <a:r>
              <a:rPr sz="2750" spc="-145" dirty="0">
                <a:latin typeface="Times New Roman"/>
                <a:cs typeface="Times New Roman"/>
              </a:rPr>
              <a:t>accessed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only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-160" dirty="0">
                <a:latin typeface="Times New Roman"/>
                <a:cs typeface="Times New Roman"/>
              </a:rPr>
              <a:t>by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the 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functions </a:t>
            </a:r>
            <a:r>
              <a:rPr sz="2750" spc="-130" dirty="0">
                <a:latin typeface="Times New Roman"/>
                <a:cs typeface="Times New Roman"/>
              </a:rPr>
              <a:t>associated </a:t>
            </a:r>
            <a:r>
              <a:rPr sz="2750" spc="-100" dirty="0">
                <a:latin typeface="Times New Roman"/>
                <a:cs typeface="Times New Roman"/>
              </a:rPr>
              <a:t>with </a:t>
            </a:r>
            <a:r>
              <a:rPr sz="2750" spc="-60" dirty="0">
                <a:latin typeface="Times New Roman"/>
                <a:cs typeface="Times New Roman"/>
              </a:rPr>
              <a:t>that </a:t>
            </a:r>
            <a:r>
              <a:rPr sz="2750" spc="-55" dirty="0">
                <a:latin typeface="Times New Roman"/>
                <a:cs typeface="Times New Roman"/>
              </a:rPr>
              <a:t>object, </a:t>
            </a:r>
            <a:r>
              <a:rPr sz="2750" spc="-140" dirty="0">
                <a:latin typeface="Times New Roman"/>
                <a:cs typeface="Times New Roman"/>
              </a:rPr>
              <a:t>however, </a:t>
            </a:r>
            <a:r>
              <a:rPr sz="2750" spc="-120" dirty="0">
                <a:latin typeface="Times New Roman"/>
                <a:cs typeface="Times New Roman"/>
              </a:rPr>
              <a:t>functions </a:t>
            </a:r>
            <a:r>
              <a:rPr sz="2750" spc="-114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one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object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can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-165" dirty="0">
                <a:latin typeface="Times New Roman"/>
                <a:cs typeface="Times New Roman"/>
              </a:rPr>
              <a:t>access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the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functions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other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objects.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48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349879"/>
            <a:ext cx="38474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5" dirty="0"/>
              <a:t>Features</a:t>
            </a:r>
            <a:r>
              <a:rPr sz="4400" spc="-105" dirty="0"/>
              <a:t> </a:t>
            </a:r>
            <a:r>
              <a:rPr sz="4400" spc="-40" dirty="0"/>
              <a:t>of</a:t>
            </a:r>
            <a:r>
              <a:rPr sz="4400" spc="-135" dirty="0"/>
              <a:t> </a:t>
            </a:r>
            <a:r>
              <a:rPr sz="4400" spc="-95" dirty="0"/>
              <a:t>OOP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4093" y="1391407"/>
            <a:ext cx="7626350" cy="51574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32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260" dirty="0">
                <a:latin typeface="Times New Roman"/>
                <a:cs typeface="Times New Roman"/>
              </a:rPr>
              <a:t>E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130" dirty="0">
                <a:latin typeface="Times New Roman"/>
                <a:cs typeface="Times New Roman"/>
              </a:rPr>
              <a:t>p</a:t>
            </a:r>
            <a:r>
              <a:rPr sz="2750" spc="-145" dirty="0">
                <a:latin typeface="Times New Roman"/>
                <a:cs typeface="Times New Roman"/>
              </a:rPr>
              <a:t>h</a:t>
            </a:r>
            <a:r>
              <a:rPr sz="2750" spc="-175" dirty="0">
                <a:latin typeface="Times New Roman"/>
                <a:cs typeface="Times New Roman"/>
              </a:rPr>
              <a:t>as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Times New Roman"/>
                <a:cs typeface="Times New Roman"/>
              </a:rPr>
              <a:t>i</a:t>
            </a:r>
            <a:r>
              <a:rPr sz="2750" spc="-195" dirty="0">
                <a:latin typeface="Times New Roman"/>
                <a:cs typeface="Times New Roman"/>
              </a:rPr>
              <a:t>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on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65" dirty="0">
                <a:latin typeface="Times New Roman"/>
                <a:cs typeface="Times New Roman"/>
              </a:rPr>
              <a:t>d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30" dirty="0">
                <a:latin typeface="Times New Roman"/>
                <a:cs typeface="Times New Roman"/>
              </a:rPr>
              <a:t>er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ha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p</a:t>
            </a:r>
            <a:r>
              <a:rPr sz="2750" spc="-5" dirty="0">
                <a:latin typeface="Times New Roman"/>
                <a:cs typeface="Times New Roman"/>
              </a:rPr>
              <a:t>r</a:t>
            </a:r>
            <a:r>
              <a:rPr sz="2750" spc="-135" dirty="0">
                <a:latin typeface="Times New Roman"/>
                <a:cs typeface="Times New Roman"/>
              </a:rPr>
              <a:t>oc</a:t>
            </a:r>
            <a:r>
              <a:rPr sz="2750" spc="-70" dirty="0">
                <a:latin typeface="Times New Roman"/>
                <a:cs typeface="Times New Roman"/>
              </a:rPr>
              <a:t>edu</a:t>
            </a:r>
            <a:r>
              <a:rPr sz="2750" spc="-25" dirty="0">
                <a:latin typeface="Times New Roman"/>
                <a:cs typeface="Times New Roman"/>
              </a:rPr>
              <a:t>r</a:t>
            </a:r>
            <a:r>
              <a:rPr sz="2750" spc="-180" dirty="0">
                <a:latin typeface="Times New Roman"/>
                <a:cs typeface="Times New Roman"/>
              </a:rPr>
              <a:t>e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288925" marR="5080" indent="-276860">
              <a:lnSpc>
                <a:spcPts val="3080"/>
              </a:lnSpc>
              <a:spcBef>
                <a:spcPts val="51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00" dirty="0">
                <a:latin typeface="Times New Roman"/>
                <a:cs typeface="Times New Roman"/>
              </a:rPr>
              <a:t>Programs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are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14" dirty="0">
                <a:latin typeface="Times New Roman"/>
                <a:cs typeface="Times New Roman"/>
              </a:rPr>
              <a:t>decomposed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80" dirty="0">
                <a:latin typeface="Times New Roman"/>
                <a:cs typeface="Times New Roman"/>
              </a:rPr>
              <a:t>into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various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entities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known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as </a:t>
            </a:r>
            <a:r>
              <a:rPr sz="2750" spc="-670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objects.</a:t>
            </a:r>
            <a:endParaRPr sz="2750">
              <a:latin typeface="Times New Roman"/>
              <a:cs typeface="Times New Roman"/>
            </a:endParaRPr>
          </a:p>
          <a:p>
            <a:pPr marL="288925" marR="6350" indent="-276860">
              <a:lnSpc>
                <a:spcPts val="3080"/>
              </a:lnSpc>
              <a:spcBef>
                <a:spcPts val="52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  <a:tab pos="1699895" algn="l"/>
                <a:tab pos="2367280" algn="l"/>
                <a:tab pos="3511550" algn="l"/>
                <a:tab pos="4007485" algn="l"/>
                <a:tab pos="4712970" algn="l"/>
                <a:tab pos="5132705" algn="l"/>
                <a:tab pos="5599430" algn="l"/>
                <a:tab pos="6553200" algn="l"/>
                <a:tab pos="7125334" algn="l"/>
              </a:tabLst>
            </a:pPr>
            <a:r>
              <a:rPr sz="2750" spc="-190" dirty="0">
                <a:latin typeface="Times New Roman"/>
                <a:cs typeface="Times New Roman"/>
              </a:rPr>
              <a:t>F</a:t>
            </a:r>
            <a:r>
              <a:rPr sz="2750" spc="-170" dirty="0">
                <a:latin typeface="Times New Roman"/>
                <a:cs typeface="Times New Roman"/>
              </a:rPr>
              <a:t>u</a:t>
            </a:r>
            <a:r>
              <a:rPr sz="2750" spc="-135" dirty="0">
                <a:latin typeface="Times New Roman"/>
                <a:cs typeface="Times New Roman"/>
              </a:rPr>
              <a:t>nc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ha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p</a:t>
            </a:r>
            <a:r>
              <a:rPr sz="2750" spc="-35" dirty="0">
                <a:latin typeface="Times New Roman"/>
                <a:cs typeface="Times New Roman"/>
              </a:rPr>
              <a:t>e</a:t>
            </a:r>
            <a:r>
              <a:rPr sz="2750" spc="-5" dirty="0">
                <a:latin typeface="Times New Roman"/>
                <a:cs typeface="Times New Roman"/>
              </a:rPr>
              <a:t>r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00" dirty="0">
                <a:latin typeface="Times New Roman"/>
                <a:cs typeface="Times New Roman"/>
              </a:rPr>
              <a:t>o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65" dirty="0">
                <a:latin typeface="Times New Roman"/>
                <a:cs typeface="Times New Roman"/>
              </a:rPr>
              <a:t>d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5" dirty="0">
                <a:latin typeface="Times New Roman"/>
                <a:cs typeface="Times New Roman"/>
              </a:rPr>
              <a:t>o</a:t>
            </a:r>
            <a:r>
              <a:rPr sz="2750" spc="-120" dirty="0">
                <a:latin typeface="Times New Roman"/>
                <a:cs typeface="Times New Roman"/>
              </a:rPr>
              <a:t>f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14" dirty="0">
                <a:latin typeface="Times New Roman"/>
                <a:cs typeface="Times New Roman"/>
              </a:rPr>
              <a:t>a</a:t>
            </a:r>
            <a:r>
              <a:rPr sz="2750" spc="-165" dirty="0">
                <a:latin typeface="Times New Roman"/>
                <a:cs typeface="Times New Roman"/>
              </a:rPr>
              <a:t>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20" dirty="0">
                <a:latin typeface="Times New Roman"/>
                <a:cs typeface="Times New Roman"/>
              </a:rPr>
              <a:t>o</a:t>
            </a:r>
            <a:r>
              <a:rPr sz="2750" spc="-85" dirty="0">
                <a:latin typeface="Times New Roman"/>
                <a:cs typeface="Times New Roman"/>
              </a:rPr>
              <a:t>b</a:t>
            </a:r>
            <a:r>
              <a:rPr sz="2750" spc="-170" dirty="0">
                <a:latin typeface="Times New Roman"/>
                <a:cs typeface="Times New Roman"/>
              </a:rPr>
              <a:t>j</a:t>
            </a:r>
            <a:r>
              <a:rPr sz="2750" spc="-125" dirty="0">
                <a:latin typeface="Times New Roman"/>
                <a:cs typeface="Times New Roman"/>
              </a:rPr>
              <a:t>e</a:t>
            </a:r>
            <a:r>
              <a:rPr sz="2750" spc="-145" dirty="0">
                <a:latin typeface="Times New Roman"/>
                <a:cs typeface="Times New Roman"/>
              </a:rPr>
              <a:t>c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80" dirty="0">
                <a:latin typeface="Times New Roman"/>
                <a:cs typeface="Times New Roman"/>
              </a:rPr>
              <a:t>ed  </a:t>
            </a:r>
            <a:r>
              <a:rPr sz="2750" spc="-75" dirty="0">
                <a:latin typeface="Times New Roman"/>
                <a:cs typeface="Times New Roman"/>
              </a:rPr>
              <a:t>together.</a:t>
            </a:r>
            <a:endParaRPr sz="2750">
              <a:latin typeface="Times New Roman"/>
              <a:cs typeface="Times New Roman"/>
            </a:endParaRPr>
          </a:p>
          <a:p>
            <a:pPr marL="288925" marR="15875" indent="-276860">
              <a:lnSpc>
                <a:spcPts val="3160"/>
              </a:lnSpc>
              <a:spcBef>
                <a:spcPts val="38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  <a:tab pos="1090295" algn="l"/>
                <a:tab pos="1480820" algn="l"/>
                <a:tab pos="2539365" algn="l"/>
                <a:tab pos="3197225" algn="l"/>
                <a:tab pos="4255770" algn="l"/>
                <a:tab pos="4760595" algn="l"/>
                <a:tab pos="6038850" algn="l"/>
                <a:tab pos="6534150" algn="l"/>
              </a:tabLst>
            </a:pPr>
            <a:r>
              <a:rPr sz="2750" spc="-120" dirty="0">
                <a:latin typeface="Times New Roman"/>
                <a:cs typeface="Times New Roman"/>
              </a:rPr>
              <a:t>D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Times New Roman"/>
                <a:cs typeface="Times New Roman"/>
              </a:rPr>
              <a:t>i</a:t>
            </a:r>
            <a:r>
              <a:rPr sz="2750" spc="-195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d</a:t>
            </a:r>
            <a:r>
              <a:rPr sz="2750" spc="-100" dirty="0">
                <a:latin typeface="Times New Roman"/>
                <a:cs typeface="Times New Roman"/>
              </a:rPr>
              <a:t>den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nd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5" dirty="0">
                <a:latin typeface="Times New Roman"/>
                <a:cs typeface="Times New Roman"/>
              </a:rPr>
              <a:t>ca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30" dirty="0">
                <a:latin typeface="Times New Roman"/>
                <a:cs typeface="Times New Roman"/>
              </a:rPr>
              <a:t>ot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90" dirty="0">
                <a:latin typeface="Times New Roman"/>
                <a:cs typeface="Times New Roman"/>
              </a:rPr>
              <a:t>b</a:t>
            </a:r>
            <a:r>
              <a:rPr sz="2750" spc="-105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5" dirty="0">
                <a:latin typeface="Times New Roman"/>
                <a:cs typeface="Times New Roman"/>
              </a:rPr>
              <a:t>acc</a:t>
            </a:r>
            <a:r>
              <a:rPr sz="2750" spc="-160" dirty="0">
                <a:latin typeface="Times New Roman"/>
                <a:cs typeface="Times New Roman"/>
              </a:rPr>
              <a:t>e</a:t>
            </a:r>
            <a:r>
              <a:rPr sz="2750" spc="-114" dirty="0">
                <a:latin typeface="Times New Roman"/>
                <a:cs typeface="Times New Roman"/>
              </a:rPr>
              <a:t>s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-100" dirty="0">
                <a:latin typeface="Times New Roman"/>
                <a:cs typeface="Times New Roman"/>
              </a:rPr>
              <a:t>ed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20" dirty="0">
                <a:latin typeface="Times New Roman"/>
                <a:cs typeface="Times New Roman"/>
              </a:rPr>
              <a:t>b</a:t>
            </a:r>
            <a:r>
              <a:rPr sz="2750" spc="-175" dirty="0">
                <a:latin typeface="Times New Roman"/>
                <a:cs typeface="Times New Roman"/>
              </a:rPr>
              <a:t>y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60" dirty="0">
                <a:latin typeface="Times New Roman"/>
                <a:cs typeface="Times New Roman"/>
              </a:rPr>
              <a:t>ex</a:t>
            </a:r>
            <a:r>
              <a:rPr sz="2750" spc="-20" dirty="0">
                <a:latin typeface="Times New Roman"/>
                <a:cs typeface="Times New Roman"/>
              </a:rPr>
              <a:t>t</a:t>
            </a:r>
            <a:r>
              <a:rPr sz="2750" spc="-30" dirty="0">
                <a:latin typeface="Times New Roman"/>
                <a:cs typeface="Times New Roman"/>
              </a:rPr>
              <a:t>e</a:t>
            </a:r>
            <a:r>
              <a:rPr sz="2750" spc="65" dirty="0">
                <a:latin typeface="Times New Roman"/>
                <a:cs typeface="Times New Roman"/>
              </a:rPr>
              <a:t>r</a:t>
            </a:r>
            <a:r>
              <a:rPr sz="2750" spc="-165" dirty="0">
                <a:latin typeface="Times New Roman"/>
                <a:cs typeface="Times New Roman"/>
              </a:rPr>
              <a:t>n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-90" dirty="0">
                <a:latin typeface="Times New Roman"/>
                <a:cs typeface="Times New Roman"/>
              </a:rPr>
              <a:t>l  </a:t>
            </a:r>
            <a:r>
              <a:rPr sz="2750" spc="-100" dirty="0">
                <a:latin typeface="Times New Roman"/>
                <a:cs typeface="Times New Roman"/>
              </a:rPr>
              <a:t>functions.</a:t>
            </a:r>
            <a:endParaRPr sz="2750">
              <a:latin typeface="Times New Roman"/>
              <a:cs typeface="Times New Roman"/>
            </a:endParaRPr>
          </a:p>
          <a:p>
            <a:pPr marL="288925" marR="13335" indent="-276860">
              <a:lnSpc>
                <a:spcPts val="3080"/>
              </a:lnSpc>
              <a:spcBef>
                <a:spcPts val="43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  <a:tab pos="1480820" algn="l"/>
                <a:tab pos="2205355" algn="l"/>
                <a:tab pos="4141470" algn="l"/>
                <a:tab pos="4922520" algn="l"/>
                <a:tab pos="5704840" algn="l"/>
                <a:tab pos="6591300" algn="l"/>
              </a:tabLst>
            </a:pPr>
            <a:r>
              <a:rPr sz="2750" spc="-55" dirty="0">
                <a:latin typeface="Times New Roman"/>
                <a:cs typeface="Times New Roman"/>
              </a:rPr>
              <a:t>O</a:t>
            </a:r>
            <a:r>
              <a:rPr sz="2750" spc="-10" dirty="0">
                <a:latin typeface="Times New Roman"/>
                <a:cs typeface="Times New Roman"/>
              </a:rPr>
              <a:t>b</a:t>
            </a:r>
            <a:r>
              <a:rPr sz="2750" spc="-170" dirty="0">
                <a:latin typeface="Times New Roman"/>
                <a:cs typeface="Times New Roman"/>
              </a:rPr>
              <a:t>j</a:t>
            </a:r>
            <a:r>
              <a:rPr sz="2750" spc="-125" dirty="0">
                <a:latin typeface="Times New Roman"/>
                <a:cs typeface="Times New Roman"/>
              </a:rPr>
              <a:t>e</a:t>
            </a:r>
            <a:r>
              <a:rPr sz="2750" spc="-145" dirty="0">
                <a:latin typeface="Times New Roman"/>
                <a:cs typeface="Times New Roman"/>
              </a:rPr>
              <a:t>c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250" dirty="0">
                <a:latin typeface="Times New Roman"/>
                <a:cs typeface="Times New Roman"/>
              </a:rPr>
              <a:t>a</a:t>
            </a:r>
            <a:r>
              <a:rPr sz="2750" spc="-220" dirty="0">
                <a:latin typeface="Times New Roman"/>
                <a:cs typeface="Times New Roman"/>
              </a:rPr>
              <a:t>y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-100" dirty="0">
                <a:latin typeface="Times New Roman"/>
                <a:cs typeface="Times New Roman"/>
              </a:rPr>
              <a:t>o</a:t>
            </a:r>
            <a:r>
              <a:rPr sz="2750" spc="-120" dirty="0">
                <a:latin typeface="Times New Roman"/>
                <a:cs typeface="Times New Roman"/>
              </a:rPr>
              <a:t>mm</a:t>
            </a:r>
            <a:r>
              <a:rPr sz="2750" spc="-105" dirty="0">
                <a:latin typeface="Times New Roman"/>
                <a:cs typeface="Times New Roman"/>
              </a:rPr>
              <a:t>u</a:t>
            </a:r>
            <a:r>
              <a:rPr sz="2750" spc="-25" dirty="0">
                <a:latin typeface="Times New Roman"/>
                <a:cs typeface="Times New Roman"/>
              </a:rPr>
              <a:t>n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75" dirty="0">
                <a:latin typeface="Times New Roman"/>
                <a:cs typeface="Times New Roman"/>
              </a:rPr>
              <a:t>ca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14" dirty="0">
                <a:latin typeface="Times New Roman"/>
                <a:cs typeface="Times New Roman"/>
              </a:rPr>
              <a:t>w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60" dirty="0">
                <a:latin typeface="Times New Roman"/>
                <a:cs typeface="Times New Roman"/>
              </a:rPr>
              <a:t>h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50" dirty="0">
                <a:latin typeface="Times New Roman"/>
                <a:cs typeface="Times New Roman"/>
              </a:rPr>
              <a:t>e</a:t>
            </a:r>
            <a:r>
              <a:rPr sz="2750" spc="-114" dirty="0">
                <a:latin typeface="Times New Roman"/>
                <a:cs typeface="Times New Roman"/>
              </a:rPr>
              <a:t>a</a:t>
            </a:r>
            <a:r>
              <a:rPr sz="2750" spc="-100" dirty="0">
                <a:latin typeface="Times New Roman"/>
                <a:cs typeface="Times New Roman"/>
              </a:rPr>
              <a:t>c</a:t>
            </a:r>
            <a:r>
              <a:rPr sz="2750" spc="-160" dirty="0">
                <a:latin typeface="Times New Roman"/>
                <a:cs typeface="Times New Roman"/>
              </a:rPr>
              <a:t>h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-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30" dirty="0">
                <a:latin typeface="Times New Roman"/>
                <a:cs typeface="Times New Roman"/>
              </a:rPr>
              <a:t>er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25" dirty="0">
                <a:latin typeface="Times New Roman"/>
                <a:cs typeface="Times New Roman"/>
              </a:rPr>
              <a:t>u</a:t>
            </a:r>
            <a:r>
              <a:rPr sz="2750" spc="-254" dirty="0">
                <a:latin typeface="Times New Roman"/>
                <a:cs typeface="Times New Roman"/>
              </a:rPr>
              <a:t>g</a:t>
            </a:r>
            <a:r>
              <a:rPr sz="2750" spc="-110" dirty="0">
                <a:latin typeface="Times New Roman"/>
                <a:cs typeface="Times New Roman"/>
              </a:rPr>
              <a:t>h  </a:t>
            </a:r>
            <a:r>
              <a:rPr sz="2750" spc="-100" dirty="0">
                <a:latin typeface="Times New Roman"/>
                <a:cs typeface="Times New Roman"/>
              </a:rPr>
              <a:t>functions.</a:t>
            </a:r>
            <a:endParaRPr sz="2750">
              <a:latin typeface="Times New Roman"/>
              <a:cs typeface="Times New Roman"/>
            </a:endParaRPr>
          </a:p>
          <a:p>
            <a:pPr marL="288925" marR="18415" indent="-276860">
              <a:lnSpc>
                <a:spcPts val="3080"/>
              </a:lnSpc>
              <a:spcBef>
                <a:spcPts val="52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  <a:tab pos="1071245" algn="l"/>
                <a:tab pos="1776730" algn="l"/>
                <a:tab pos="2406015" algn="l"/>
                <a:tab pos="3759835" algn="l"/>
                <a:tab pos="4455795" algn="l"/>
                <a:tab pos="4941570" algn="l"/>
                <a:tab pos="5885815" algn="l"/>
                <a:tab pos="6753859" algn="l"/>
                <a:tab pos="7172959" algn="l"/>
              </a:tabLst>
            </a:pPr>
            <a:r>
              <a:rPr sz="2750" spc="-114" dirty="0">
                <a:latin typeface="Times New Roman"/>
                <a:cs typeface="Times New Roman"/>
              </a:rPr>
              <a:t>N</a:t>
            </a:r>
            <a:r>
              <a:rPr sz="2750" spc="-170" dirty="0">
                <a:latin typeface="Times New Roman"/>
                <a:cs typeface="Times New Roman"/>
              </a:rPr>
              <a:t>e</a:t>
            </a:r>
            <a:r>
              <a:rPr sz="2750" spc="-135" dirty="0">
                <a:latin typeface="Times New Roman"/>
                <a:cs typeface="Times New Roman"/>
              </a:rPr>
              <a:t>w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65" dirty="0">
                <a:latin typeface="Times New Roman"/>
                <a:cs typeface="Times New Roman"/>
              </a:rPr>
              <a:t>d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nd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105" dirty="0">
                <a:latin typeface="Times New Roman"/>
                <a:cs typeface="Times New Roman"/>
              </a:rPr>
              <a:t>u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130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250" dirty="0">
                <a:latin typeface="Times New Roman"/>
                <a:cs typeface="Times New Roman"/>
              </a:rPr>
              <a:t>a</a:t>
            </a:r>
            <a:r>
              <a:rPr sz="2750" spc="-220" dirty="0">
                <a:latin typeface="Times New Roman"/>
                <a:cs typeface="Times New Roman"/>
              </a:rPr>
              <a:t>y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90" dirty="0">
                <a:latin typeface="Times New Roman"/>
                <a:cs typeface="Times New Roman"/>
              </a:rPr>
              <a:t>b</a:t>
            </a:r>
            <a:r>
              <a:rPr sz="2750" spc="-110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d</a:t>
            </a:r>
            <a:r>
              <a:rPr sz="2750" spc="-100" dirty="0">
                <a:latin typeface="Times New Roman"/>
                <a:cs typeface="Times New Roman"/>
              </a:rPr>
              <a:t>ded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50" dirty="0">
                <a:latin typeface="Times New Roman"/>
                <a:cs typeface="Times New Roman"/>
              </a:rPr>
              <a:t>e</a:t>
            </a:r>
            <a:r>
              <a:rPr sz="2750" spc="-114" dirty="0">
                <a:latin typeface="Times New Roman"/>
                <a:cs typeface="Times New Roman"/>
              </a:rPr>
              <a:t>a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-170" dirty="0">
                <a:latin typeface="Times New Roman"/>
                <a:cs typeface="Times New Roman"/>
              </a:rPr>
              <a:t>il</a:t>
            </a:r>
            <a:r>
              <a:rPr sz="2750" spc="-220" dirty="0">
                <a:latin typeface="Times New Roman"/>
                <a:cs typeface="Times New Roman"/>
              </a:rPr>
              <a:t>y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85" dirty="0">
                <a:latin typeface="Times New Roman"/>
                <a:cs typeface="Times New Roman"/>
              </a:rPr>
              <a:t>a</a:t>
            </a:r>
            <a:r>
              <a:rPr sz="2750" spc="-195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45" dirty="0">
                <a:latin typeface="Times New Roman"/>
                <a:cs typeface="Times New Roman"/>
              </a:rPr>
              <a:t>per  </a:t>
            </a:r>
            <a:r>
              <a:rPr sz="2750" spc="-135" dirty="0">
                <a:latin typeface="Times New Roman"/>
                <a:cs typeface="Times New Roman"/>
              </a:rPr>
              <a:t>necessity.</a:t>
            </a:r>
            <a:endParaRPr sz="27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24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330" dirty="0">
                <a:latin typeface="Times New Roman"/>
                <a:cs typeface="Times New Roman"/>
              </a:rPr>
              <a:t>F</a:t>
            </a:r>
            <a:r>
              <a:rPr sz="2750" spc="-130" dirty="0">
                <a:latin typeface="Times New Roman"/>
                <a:cs typeface="Times New Roman"/>
              </a:rPr>
              <a:t>o</a:t>
            </a:r>
            <a:r>
              <a:rPr sz="2750" spc="-65" dirty="0">
                <a:latin typeface="Times New Roman"/>
                <a:cs typeface="Times New Roman"/>
              </a:rPr>
              <a:t>l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-175" dirty="0">
                <a:latin typeface="Times New Roman"/>
                <a:cs typeface="Times New Roman"/>
              </a:rPr>
              <a:t>o</a:t>
            </a:r>
            <a:r>
              <a:rPr sz="2750" spc="-120" dirty="0">
                <a:latin typeface="Times New Roman"/>
                <a:cs typeface="Times New Roman"/>
              </a:rPr>
              <a:t>w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b</a:t>
            </a:r>
            <a:r>
              <a:rPr sz="2750" spc="-35" dirty="0">
                <a:latin typeface="Times New Roman"/>
                <a:cs typeface="Times New Roman"/>
              </a:rPr>
              <a:t>o</a:t>
            </a:r>
            <a:r>
              <a:rPr sz="2750" spc="-5" dirty="0">
                <a:latin typeface="Times New Roman"/>
                <a:cs typeface="Times New Roman"/>
              </a:rPr>
              <a:t>t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25" dirty="0">
                <a:latin typeface="Times New Roman"/>
                <a:cs typeface="Times New Roman"/>
              </a:rPr>
              <a:t>om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up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p</a:t>
            </a:r>
            <a:r>
              <a:rPr sz="2750" spc="-100" dirty="0">
                <a:latin typeface="Times New Roman"/>
                <a:cs typeface="Times New Roman"/>
              </a:rPr>
              <a:t>p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65" dirty="0">
                <a:latin typeface="Times New Roman"/>
                <a:cs typeface="Times New Roman"/>
              </a:rPr>
              <a:t>o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-100" dirty="0">
                <a:latin typeface="Times New Roman"/>
                <a:cs typeface="Times New Roman"/>
              </a:rPr>
              <a:t>c</a:t>
            </a:r>
            <a:r>
              <a:rPr sz="2750" spc="-160" dirty="0">
                <a:latin typeface="Times New Roman"/>
                <a:cs typeface="Times New Roman"/>
              </a:rPr>
              <a:t>h</a:t>
            </a:r>
            <a:r>
              <a:rPr sz="2750" spc="-105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i</a:t>
            </a:r>
            <a:r>
              <a:rPr sz="2750" spc="-150" dirty="0">
                <a:latin typeface="Times New Roman"/>
                <a:cs typeface="Times New Roman"/>
              </a:rPr>
              <a:t>n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p</a:t>
            </a:r>
            <a:r>
              <a:rPr sz="2750" spc="-5" dirty="0">
                <a:latin typeface="Times New Roman"/>
                <a:cs typeface="Times New Roman"/>
              </a:rPr>
              <a:t>r</a:t>
            </a:r>
            <a:r>
              <a:rPr sz="2750" spc="-160" dirty="0">
                <a:latin typeface="Times New Roman"/>
                <a:cs typeface="Times New Roman"/>
              </a:rPr>
              <a:t>o</a:t>
            </a:r>
            <a:r>
              <a:rPr sz="2750" spc="-120" dirty="0">
                <a:latin typeface="Times New Roman"/>
                <a:cs typeface="Times New Roman"/>
              </a:rPr>
              <a:t>g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40" dirty="0">
                <a:latin typeface="Times New Roman"/>
                <a:cs typeface="Times New Roman"/>
              </a:rPr>
              <a:t>m</a:t>
            </a:r>
            <a:r>
              <a:rPr sz="2750" spc="-135" dirty="0">
                <a:latin typeface="Times New Roman"/>
                <a:cs typeface="Times New Roman"/>
              </a:rPr>
              <a:t> </a:t>
            </a:r>
            <a:r>
              <a:rPr sz="2750" spc="-140" dirty="0">
                <a:latin typeface="Times New Roman"/>
                <a:cs typeface="Times New Roman"/>
              </a:rPr>
              <a:t>de</a:t>
            </a:r>
            <a:r>
              <a:rPr sz="2750" spc="-90" dirty="0">
                <a:latin typeface="Times New Roman"/>
                <a:cs typeface="Times New Roman"/>
              </a:rPr>
              <a:t>s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254" dirty="0">
                <a:latin typeface="Times New Roman"/>
                <a:cs typeface="Times New Roman"/>
              </a:rPr>
              <a:t>g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981" y="6318570"/>
            <a:ext cx="3587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7475" indent="-104775">
              <a:lnSpc>
                <a:spcPct val="100000"/>
              </a:lnSpc>
              <a:spcBef>
                <a:spcPts val="125"/>
              </a:spcBef>
              <a:buClr>
                <a:srgbClr val="696363"/>
              </a:buClr>
              <a:buSzPct val="67857"/>
              <a:buFont typeface="Wingdings"/>
              <a:buChar char=""/>
              <a:tabLst>
                <a:tab pos="117475" algn="l"/>
              </a:tabLst>
            </a:pP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50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502216"/>
            <a:ext cx="51460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" dirty="0"/>
              <a:t>Header</a:t>
            </a:r>
            <a:r>
              <a:rPr sz="4400" spc="-180" dirty="0"/>
              <a:t> </a:t>
            </a:r>
            <a:r>
              <a:rPr sz="4400" spc="-10" dirty="0"/>
              <a:t>files</a:t>
            </a:r>
            <a:r>
              <a:rPr sz="4400" spc="-110" dirty="0"/>
              <a:t> </a:t>
            </a:r>
            <a:r>
              <a:rPr sz="4400" spc="-10" dirty="0"/>
              <a:t>in</a:t>
            </a:r>
            <a:r>
              <a:rPr sz="4400" spc="-75" dirty="0"/>
              <a:t> </a:t>
            </a:r>
            <a:r>
              <a:rPr sz="4400" spc="-5" dirty="0"/>
              <a:t>C/C++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4093" y="1383030"/>
            <a:ext cx="7608570" cy="50222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54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b="1" spc="80" dirty="0">
                <a:latin typeface="Times New Roman"/>
                <a:cs typeface="Times New Roman"/>
              </a:rPr>
              <a:t>#include&lt;stdio.h&gt;</a:t>
            </a:r>
            <a:endParaRPr sz="26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38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b="1" spc="-215" dirty="0">
                <a:latin typeface="Times New Roman"/>
                <a:cs typeface="Times New Roman"/>
              </a:rPr>
              <a:t>S</a:t>
            </a:r>
            <a:r>
              <a:rPr sz="2400" b="1" spc="-35" dirty="0">
                <a:latin typeface="Times New Roman"/>
                <a:cs typeface="Times New Roman"/>
              </a:rPr>
              <a:t>t</a:t>
            </a:r>
            <a:r>
              <a:rPr sz="2400" b="1" spc="-20" dirty="0">
                <a:latin typeface="Times New Roman"/>
                <a:cs typeface="Times New Roman"/>
              </a:rPr>
              <a:t>a</a:t>
            </a:r>
            <a:r>
              <a:rPr sz="2400" b="1" spc="2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-80" dirty="0">
                <a:latin typeface="Times New Roman"/>
                <a:cs typeface="Times New Roman"/>
              </a:rPr>
              <a:t>a</a:t>
            </a:r>
            <a:r>
              <a:rPr sz="2400" b="1" spc="-25" dirty="0">
                <a:latin typeface="Times New Roman"/>
                <a:cs typeface="Times New Roman"/>
              </a:rPr>
              <a:t>rd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2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25" dirty="0">
                <a:latin typeface="Times New Roman"/>
                <a:cs typeface="Times New Roman"/>
              </a:rPr>
              <a:t>u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spc="95" dirty="0">
                <a:latin typeface="Times New Roman"/>
                <a:cs typeface="Times New Roman"/>
              </a:rPr>
              <a:t>-</a:t>
            </a:r>
            <a:r>
              <a:rPr sz="2400" b="1" spc="75" dirty="0">
                <a:latin typeface="Times New Roman"/>
                <a:cs typeface="Times New Roman"/>
              </a:rPr>
              <a:t>o</a:t>
            </a:r>
            <a:r>
              <a:rPr sz="2400" b="1" spc="25" dirty="0">
                <a:latin typeface="Times New Roman"/>
                <a:cs typeface="Times New Roman"/>
              </a:rPr>
              <a:t>ut</a:t>
            </a:r>
            <a:r>
              <a:rPr sz="2400" b="1" spc="5" dirty="0">
                <a:latin typeface="Times New Roman"/>
                <a:cs typeface="Times New Roman"/>
              </a:rPr>
              <a:t>p</a:t>
            </a:r>
            <a:r>
              <a:rPr sz="2400" b="1" spc="20" dirty="0">
                <a:latin typeface="Times New Roman"/>
                <a:cs typeface="Times New Roman"/>
              </a:rPr>
              <a:t>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he</a:t>
            </a:r>
            <a:r>
              <a:rPr sz="2400" b="1" spc="15" dirty="0">
                <a:latin typeface="Times New Roman"/>
                <a:cs typeface="Times New Roman"/>
              </a:rPr>
              <a:t>ad</a:t>
            </a:r>
            <a:r>
              <a:rPr sz="2400" b="1" spc="-20" dirty="0"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  <a:p>
            <a:pPr marL="565150" marR="254635" lvl="1" indent="-229235">
              <a:lnSpc>
                <a:spcPct val="101699"/>
              </a:lnSpc>
              <a:spcBef>
                <a:spcPts val="37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135" dirty="0">
                <a:latin typeface="Times New Roman"/>
                <a:cs typeface="Times New Roman"/>
              </a:rPr>
              <a:t>Used</a:t>
            </a:r>
            <a:r>
              <a:rPr sz="2400" spc="-45" dirty="0">
                <a:latin typeface="Times New Roman"/>
                <a:cs typeface="Times New Roman"/>
              </a:rPr>
              <a:t> to </a:t>
            </a:r>
            <a:r>
              <a:rPr sz="2400" spc="-70" dirty="0">
                <a:latin typeface="Times New Roman"/>
                <a:cs typeface="Times New Roman"/>
              </a:rPr>
              <a:t>perform input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and </a:t>
            </a:r>
            <a:r>
              <a:rPr sz="2400" spc="-50" dirty="0">
                <a:latin typeface="Times New Roman"/>
                <a:cs typeface="Times New Roman"/>
              </a:rPr>
              <a:t>output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operations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in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C </a:t>
            </a:r>
            <a:r>
              <a:rPr sz="2400" spc="-114" dirty="0">
                <a:latin typeface="Times New Roman"/>
                <a:cs typeface="Times New Roman"/>
              </a:rPr>
              <a:t>like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scanf()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().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3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b="1" spc="70" dirty="0">
                <a:latin typeface="Times New Roman"/>
                <a:cs typeface="Times New Roman"/>
              </a:rPr>
              <a:t>#include&lt;string.h&gt;</a:t>
            </a:r>
            <a:endParaRPr sz="26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45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b="1" spc="-215" dirty="0">
                <a:latin typeface="Times New Roman"/>
                <a:cs typeface="Times New Roman"/>
              </a:rPr>
              <a:t>S</a:t>
            </a:r>
            <a:r>
              <a:rPr sz="2400" b="1" spc="-35" dirty="0">
                <a:latin typeface="Times New Roman"/>
                <a:cs typeface="Times New Roman"/>
              </a:rPr>
              <a:t>t</a:t>
            </a:r>
            <a:r>
              <a:rPr sz="2400" b="1" spc="35" dirty="0">
                <a:latin typeface="Times New Roman"/>
                <a:cs typeface="Times New Roman"/>
              </a:rPr>
              <a:t>r</a:t>
            </a:r>
            <a:r>
              <a:rPr sz="2400" b="1" spc="10" dirty="0">
                <a:latin typeface="Times New Roman"/>
                <a:cs typeface="Times New Roman"/>
              </a:rPr>
              <a:t>i</a:t>
            </a:r>
            <a:r>
              <a:rPr sz="2400" b="1" spc="20" dirty="0">
                <a:latin typeface="Times New Roman"/>
                <a:cs typeface="Times New Roman"/>
              </a:rPr>
              <a:t>ng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he</a:t>
            </a:r>
            <a:r>
              <a:rPr sz="2400" b="1" spc="10" dirty="0">
                <a:latin typeface="Times New Roman"/>
                <a:cs typeface="Times New Roman"/>
              </a:rPr>
              <a:t>ad</a:t>
            </a:r>
            <a:r>
              <a:rPr sz="2400" b="1" spc="-20" dirty="0"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42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85" dirty="0">
                <a:latin typeface="Times New Roman"/>
                <a:cs typeface="Times New Roman"/>
              </a:rPr>
              <a:t>Perform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string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manipulation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operations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like</a:t>
            </a:r>
            <a:r>
              <a:rPr sz="2400" spc="-70" dirty="0">
                <a:latin typeface="Times New Roman"/>
                <a:cs typeface="Times New Roman"/>
              </a:rPr>
              <a:t> strlen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and strcpy.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2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b="1" spc="95" dirty="0">
                <a:latin typeface="Times New Roman"/>
                <a:cs typeface="Times New Roman"/>
              </a:rPr>
              <a:t>#include&lt;conio.h&gt;</a:t>
            </a:r>
            <a:endParaRPr sz="26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459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Console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input-output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  <a:p>
            <a:pPr marL="565150" marR="5080" lvl="1" indent="-229235">
              <a:lnSpc>
                <a:spcPct val="99100"/>
              </a:lnSpc>
              <a:spcBef>
                <a:spcPts val="45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85" dirty="0">
                <a:latin typeface="Times New Roman"/>
                <a:cs typeface="Times New Roman"/>
              </a:rPr>
              <a:t>Perform </a:t>
            </a:r>
            <a:r>
              <a:rPr sz="2400" spc="-110" dirty="0">
                <a:latin typeface="Times New Roman"/>
                <a:cs typeface="Times New Roman"/>
              </a:rPr>
              <a:t>console </a:t>
            </a:r>
            <a:r>
              <a:rPr sz="2400" spc="-70" dirty="0">
                <a:latin typeface="Times New Roman"/>
                <a:cs typeface="Times New Roman"/>
              </a:rPr>
              <a:t>input </a:t>
            </a:r>
            <a:r>
              <a:rPr sz="2400" spc="-120" dirty="0">
                <a:latin typeface="Times New Roman"/>
                <a:cs typeface="Times New Roman"/>
              </a:rPr>
              <a:t>and </a:t>
            </a:r>
            <a:r>
              <a:rPr sz="2400" spc="-110" dirty="0">
                <a:latin typeface="Times New Roman"/>
                <a:cs typeface="Times New Roman"/>
              </a:rPr>
              <a:t>console </a:t>
            </a:r>
            <a:r>
              <a:rPr sz="2400" spc="-50" dirty="0">
                <a:latin typeface="Times New Roman"/>
                <a:cs typeface="Times New Roman"/>
              </a:rPr>
              <a:t>output </a:t>
            </a:r>
            <a:r>
              <a:rPr sz="2400" spc="-90" dirty="0">
                <a:latin typeface="Times New Roman"/>
                <a:cs typeface="Times New Roman"/>
              </a:rPr>
              <a:t>operations </a:t>
            </a:r>
            <a:r>
              <a:rPr sz="2400" spc="-114" dirty="0">
                <a:latin typeface="Times New Roman"/>
                <a:cs typeface="Times New Roman"/>
              </a:rPr>
              <a:t>like 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clrscr()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to </a:t>
            </a:r>
            <a:r>
              <a:rPr sz="2400" spc="-95" dirty="0">
                <a:latin typeface="Times New Roman"/>
                <a:cs typeface="Times New Roman"/>
              </a:rPr>
              <a:t>clear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screen</a:t>
            </a:r>
            <a:r>
              <a:rPr sz="2400" spc="-120" dirty="0">
                <a:latin typeface="Times New Roman"/>
                <a:cs typeface="Times New Roman"/>
              </a:rPr>
              <a:t> 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getch()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get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character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from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ke</a:t>
            </a:r>
            <a:r>
              <a:rPr sz="2400" spc="-180" dirty="0">
                <a:latin typeface="Times New Roman"/>
                <a:cs typeface="Times New Roman"/>
              </a:rPr>
              <a:t>y</a:t>
            </a:r>
            <a:r>
              <a:rPr sz="2400" spc="-150" dirty="0">
                <a:latin typeface="Times New Roman"/>
                <a:cs typeface="Times New Roman"/>
              </a:rPr>
              <a:t>b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d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606" y="6333707"/>
            <a:ext cx="262255" cy="231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6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5"/>
                </a:spcBef>
              </a:pPr>
              <a:t>5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" y="221609"/>
            <a:ext cx="89592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Organization</a:t>
            </a:r>
            <a:r>
              <a:rPr spc="145" dirty="0"/>
              <a:t> </a:t>
            </a:r>
            <a:r>
              <a:rPr spc="-30" dirty="0"/>
              <a:t>of</a:t>
            </a:r>
            <a:r>
              <a:rPr spc="5" dirty="0"/>
              <a:t> </a:t>
            </a:r>
            <a:r>
              <a:rPr spc="-30" dirty="0"/>
              <a:t>data</a:t>
            </a:r>
            <a:r>
              <a:rPr spc="6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functions</a:t>
            </a:r>
            <a:r>
              <a:rPr spc="15" dirty="0"/>
              <a:t> </a:t>
            </a:r>
            <a:r>
              <a:rPr spc="-20" dirty="0"/>
              <a:t>in</a:t>
            </a:r>
            <a:r>
              <a:rPr dirty="0"/>
              <a:t> </a:t>
            </a:r>
            <a:r>
              <a:rPr spc="-95" dirty="0"/>
              <a:t>OOP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54" y="1339839"/>
            <a:ext cx="7473950" cy="5366385"/>
            <a:chOff x="146054" y="1339839"/>
            <a:chExt cx="7473950" cy="5366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199" y="1339839"/>
              <a:ext cx="6400800" cy="53657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054" y="62102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50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814" y="502216"/>
            <a:ext cx="46450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260" dirty="0"/>
              <a:t>A</a:t>
            </a:r>
            <a:r>
              <a:rPr sz="4400" spc="25" dirty="0"/>
              <a:t>pp</a:t>
            </a:r>
            <a:r>
              <a:rPr sz="4400" spc="-35" dirty="0"/>
              <a:t>li</a:t>
            </a:r>
            <a:r>
              <a:rPr sz="4400" spc="-25" dirty="0"/>
              <a:t>c</a:t>
            </a:r>
            <a:r>
              <a:rPr sz="4400" spc="-55" dirty="0"/>
              <a:t>a</a:t>
            </a:r>
            <a:r>
              <a:rPr sz="4400" spc="-70" dirty="0"/>
              <a:t>t</a:t>
            </a:r>
            <a:r>
              <a:rPr sz="4400" spc="-35" dirty="0"/>
              <a:t>i</a:t>
            </a:r>
            <a:r>
              <a:rPr sz="4400" spc="-80" dirty="0"/>
              <a:t>o</a:t>
            </a:r>
            <a:r>
              <a:rPr sz="4400" spc="35" dirty="0"/>
              <a:t>ns</a:t>
            </a:r>
            <a:r>
              <a:rPr sz="4400" spc="-235" dirty="0">
                <a:latin typeface="Times New Roman"/>
                <a:cs typeface="Times New Roman"/>
              </a:rPr>
              <a:t> </a:t>
            </a:r>
            <a:r>
              <a:rPr sz="4400" spc="-10" dirty="0"/>
              <a:t>o</a:t>
            </a:r>
            <a:r>
              <a:rPr sz="4400" spc="-65" dirty="0"/>
              <a:t>f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60" dirty="0"/>
              <a:t>OO</a:t>
            </a:r>
            <a:r>
              <a:rPr sz="4400" spc="-160" dirty="0"/>
              <a:t>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814" y="1583949"/>
            <a:ext cx="7732395" cy="389826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685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289560" algn="l"/>
              </a:tabLst>
            </a:pPr>
            <a:r>
              <a:rPr sz="3200" spc="-190" dirty="0">
                <a:latin typeface="Times New Roman"/>
                <a:cs typeface="Times New Roman"/>
              </a:rPr>
              <a:t>R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-114" dirty="0">
                <a:latin typeface="Times New Roman"/>
                <a:cs typeface="Times New Roman"/>
              </a:rPr>
              <a:t>l</a:t>
            </a:r>
            <a:r>
              <a:rPr sz="3200" spc="-520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T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85" dirty="0">
                <a:latin typeface="Times New Roman"/>
                <a:cs typeface="Times New Roman"/>
              </a:rPr>
              <a:t>m</a:t>
            </a:r>
            <a:r>
              <a:rPr sz="3200" spc="-105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340" dirty="0">
                <a:latin typeface="Times New Roman"/>
                <a:cs typeface="Times New Roman"/>
              </a:rPr>
              <a:t>Sy</a:t>
            </a:r>
            <a:r>
              <a:rPr sz="3200" spc="-280" dirty="0">
                <a:latin typeface="Times New Roman"/>
                <a:cs typeface="Times New Roman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t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175" dirty="0">
                <a:latin typeface="Times New Roman"/>
                <a:cs typeface="Times New Roman"/>
              </a:rPr>
              <a:t>m</a:t>
            </a:r>
            <a:r>
              <a:rPr sz="3200" spc="-340" dirty="0">
                <a:latin typeface="Times New Roman"/>
                <a:cs typeface="Times New Roman"/>
              </a:rPr>
              <a:t>s</a:t>
            </a:r>
            <a:r>
              <a:rPr sz="3200" spc="14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90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289560" algn="l"/>
              </a:tabLst>
            </a:pPr>
            <a:r>
              <a:rPr sz="3200" spc="-390" dirty="0">
                <a:latin typeface="Times New Roman"/>
                <a:cs typeface="Times New Roman"/>
              </a:rPr>
              <a:t>S</a:t>
            </a:r>
            <a:r>
              <a:rPr sz="3200" spc="-185" dirty="0">
                <a:latin typeface="Times New Roman"/>
                <a:cs typeface="Times New Roman"/>
              </a:rPr>
              <a:t>im</a:t>
            </a:r>
            <a:r>
              <a:rPr sz="3200" spc="-90" dirty="0">
                <a:latin typeface="Times New Roman"/>
                <a:cs typeface="Times New Roman"/>
              </a:rPr>
              <a:t>u</a:t>
            </a:r>
            <a:r>
              <a:rPr sz="3200" spc="-145" dirty="0">
                <a:latin typeface="Times New Roman"/>
                <a:cs typeface="Times New Roman"/>
              </a:rPr>
              <a:t>l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75" dirty="0">
                <a:latin typeface="Times New Roman"/>
                <a:cs typeface="Times New Roman"/>
              </a:rPr>
              <a:t>t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10" dirty="0">
                <a:latin typeface="Times New Roman"/>
                <a:cs typeface="Times New Roman"/>
              </a:rPr>
              <a:t>o</a:t>
            </a:r>
            <a:r>
              <a:rPr sz="3200" spc="-125" dirty="0">
                <a:latin typeface="Times New Roman"/>
                <a:cs typeface="Times New Roman"/>
              </a:rPr>
              <a:t>n</a:t>
            </a:r>
            <a:r>
              <a:rPr sz="3200" spc="-30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an</a:t>
            </a:r>
            <a:r>
              <a:rPr sz="3200" spc="-170" dirty="0">
                <a:latin typeface="Times New Roman"/>
                <a:cs typeface="Times New Roman"/>
              </a:rPr>
              <a:t>d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-370" dirty="0">
                <a:latin typeface="Times New Roman"/>
                <a:cs typeface="Times New Roman"/>
              </a:rPr>
              <a:t>M</a:t>
            </a:r>
            <a:r>
              <a:rPr sz="3200" spc="-110" dirty="0">
                <a:latin typeface="Times New Roman"/>
                <a:cs typeface="Times New Roman"/>
              </a:rPr>
              <a:t>od</a:t>
            </a:r>
            <a:r>
              <a:rPr sz="3200" spc="-150" dirty="0">
                <a:latin typeface="Times New Roman"/>
                <a:cs typeface="Times New Roman"/>
              </a:rPr>
              <a:t>e</a:t>
            </a:r>
            <a:r>
              <a:rPr sz="3200" spc="-145" dirty="0">
                <a:latin typeface="Times New Roman"/>
                <a:cs typeface="Times New Roman"/>
              </a:rPr>
              <a:t>li</a:t>
            </a:r>
            <a:r>
              <a:rPr sz="3200" spc="-110" dirty="0">
                <a:latin typeface="Times New Roman"/>
                <a:cs typeface="Times New Roman"/>
              </a:rPr>
              <a:t>n</a:t>
            </a:r>
            <a:r>
              <a:rPr sz="3200" spc="-535" dirty="0">
                <a:latin typeface="Times New Roman"/>
                <a:cs typeface="Times New Roman"/>
              </a:rPr>
              <a:t>g</a:t>
            </a:r>
            <a:r>
              <a:rPr sz="3200" spc="14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90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289560" algn="l"/>
              </a:tabLst>
            </a:pPr>
            <a:r>
              <a:rPr sz="3200" spc="10" dirty="0">
                <a:latin typeface="Times New Roman"/>
                <a:cs typeface="Times New Roman"/>
              </a:rPr>
              <a:t>O</a:t>
            </a:r>
            <a:r>
              <a:rPr sz="3200" spc="-180" dirty="0">
                <a:latin typeface="Times New Roman"/>
                <a:cs typeface="Times New Roman"/>
              </a:rPr>
              <a:t>b</a:t>
            </a:r>
            <a:r>
              <a:rPr sz="3200" spc="-145" dirty="0">
                <a:latin typeface="Times New Roman"/>
                <a:cs typeface="Times New Roman"/>
              </a:rPr>
              <a:t>je</a:t>
            </a:r>
            <a:r>
              <a:rPr sz="3200" spc="-155" dirty="0">
                <a:latin typeface="Times New Roman"/>
                <a:cs typeface="Times New Roman"/>
              </a:rPr>
              <a:t>c</a:t>
            </a:r>
            <a:r>
              <a:rPr sz="3200" spc="50" dirty="0">
                <a:latin typeface="Times New Roman"/>
                <a:cs typeface="Times New Roman"/>
              </a:rPr>
              <a:t>t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o</a:t>
            </a:r>
            <a:r>
              <a:rPr sz="3200" spc="130" dirty="0">
                <a:latin typeface="Times New Roman"/>
                <a:cs typeface="Times New Roman"/>
              </a:rPr>
              <a:t>r</a:t>
            </a:r>
            <a:r>
              <a:rPr sz="3200" spc="-145" dirty="0">
                <a:latin typeface="Times New Roman"/>
                <a:cs typeface="Times New Roman"/>
              </a:rPr>
              <a:t>ie</a:t>
            </a:r>
            <a:r>
              <a:rPr sz="3200" spc="-110" dirty="0">
                <a:latin typeface="Times New Roman"/>
                <a:cs typeface="Times New Roman"/>
              </a:rPr>
              <a:t>n</a:t>
            </a:r>
            <a:r>
              <a:rPr sz="3200" spc="75" dirty="0">
                <a:latin typeface="Times New Roman"/>
                <a:cs typeface="Times New Roman"/>
              </a:rPr>
              <a:t>t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125" dirty="0">
                <a:latin typeface="Times New Roman"/>
                <a:cs typeface="Times New Roman"/>
              </a:rPr>
              <a:t>d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d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75" dirty="0">
                <a:latin typeface="Times New Roman"/>
                <a:cs typeface="Times New Roman"/>
              </a:rPr>
              <a:t>t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b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-275" dirty="0">
                <a:latin typeface="Times New Roman"/>
                <a:cs typeface="Times New Roman"/>
              </a:rPr>
              <a:t>s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325" dirty="0">
                <a:latin typeface="Times New Roman"/>
                <a:cs typeface="Times New Roman"/>
              </a:rPr>
              <a:t>s</a:t>
            </a:r>
            <a:r>
              <a:rPr sz="3200" spc="14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90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289560" algn="l"/>
              </a:tabLst>
            </a:pPr>
            <a:r>
              <a:rPr sz="3200" spc="-395" dirty="0">
                <a:latin typeface="Times New Roman"/>
                <a:cs typeface="Times New Roman"/>
              </a:rPr>
              <a:t>A</a:t>
            </a:r>
            <a:r>
              <a:rPr sz="3200" spc="-200" dirty="0">
                <a:latin typeface="Times New Roman"/>
                <a:cs typeface="Times New Roman"/>
              </a:rPr>
              <a:t>I</a:t>
            </a:r>
            <a:r>
              <a:rPr sz="3200" spc="-140" dirty="0">
                <a:latin typeface="Times New Roman"/>
                <a:cs typeface="Times New Roman"/>
              </a:rPr>
              <a:t> an</a:t>
            </a:r>
            <a:r>
              <a:rPr sz="3200" spc="-170" dirty="0">
                <a:latin typeface="Times New Roman"/>
                <a:cs typeface="Times New Roman"/>
              </a:rPr>
              <a:t>d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-240" dirty="0">
                <a:latin typeface="Times New Roman"/>
                <a:cs typeface="Times New Roman"/>
              </a:rPr>
              <a:t>E</a:t>
            </a:r>
            <a:r>
              <a:rPr sz="3200" spc="-175" dirty="0">
                <a:latin typeface="Times New Roman"/>
                <a:cs typeface="Times New Roman"/>
              </a:rPr>
              <a:t>x</a:t>
            </a:r>
            <a:r>
              <a:rPr sz="3200" spc="-110" dirty="0">
                <a:latin typeface="Times New Roman"/>
                <a:cs typeface="Times New Roman"/>
              </a:rPr>
              <a:t>p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130" dirty="0">
                <a:latin typeface="Times New Roman"/>
                <a:cs typeface="Times New Roman"/>
              </a:rPr>
              <a:t>r</a:t>
            </a:r>
            <a:r>
              <a:rPr sz="3200" spc="50" dirty="0">
                <a:latin typeface="Times New Roman"/>
                <a:cs typeface="Times New Roman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340" dirty="0">
                <a:latin typeface="Times New Roman"/>
                <a:cs typeface="Times New Roman"/>
              </a:rPr>
              <a:t>Sy</a:t>
            </a:r>
            <a:r>
              <a:rPr sz="3200" spc="-280" dirty="0">
                <a:latin typeface="Times New Roman"/>
                <a:cs typeface="Times New Roman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t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160" dirty="0">
                <a:latin typeface="Times New Roman"/>
                <a:cs typeface="Times New Roman"/>
              </a:rPr>
              <a:t>m</a:t>
            </a:r>
            <a:r>
              <a:rPr sz="3200" spc="14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95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289560" algn="l"/>
              </a:tabLst>
            </a:pPr>
            <a:r>
              <a:rPr sz="3200" spc="-114" dirty="0">
                <a:latin typeface="Times New Roman"/>
                <a:cs typeface="Times New Roman"/>
              </a:rPr>
              <a:t>Neural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Networks</a:t>
            </a:r>
            <a:r>
              <a:rPr sz="3200" spc="-29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and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parallel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programming.</a:t>
            </a:r>
            <a:endParaRPr sz="3200">
              <a:latin typeface="Times New Roman"/>
              <a:cs typeface="Times New Roman"/>
            </a:endParaRPr>
          </a:p>
          <a:p>
            <a:pPr marL="288925" marR="5080" indent="-276860">
              <a:lnSpc>
                <a:spcPts val="3829"/>
              </a:lnSpc>
              <a:spcBef>
                <a:spcPts val="780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289560" algn="l"/>
                <a:tab pos="1747520" algn="l"/>
                <a:tab pos="3063240" algn="l"/>
                <a:tab pos="3759200" algn="l"/>
                <a:tab pos="4751070" algn="l"/>
                <a:tab pos="6591300" algn="l"/>
              </a:tabLst>
            </a:pPr>
            <a:r>
              <a:rPr sz="3200" spc="-145" dirty="0">
                <a:latin typeface="Times New Roman"/>
                <a:cs typeface="Times New Roman"/>
              </a:rPr>
              <a:t>De</a:t>
            </a:r>
            <a:r>
              <a:rPr sz="3200" spc="-155" dirty="0">
                <a:latin typeface="Times New Roman"/>
                <a:cs typeface="Times New Roman"/>
              </a:rPr>
              <a:t>c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275" dirty="0">
                <a:latin typeface="Times New Roman"/>
                <a:cs typeface="Times New Roman"/>
              </a:rPr>
              <a:t>s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80" dirty="0">
                <a:latin typeface="Times New Roman"/>
                <a:cs typeface="Times New Roman"/>
              </a:rPr>
              <a:t>o</a:t>
            </a:r>
            <a:r>
              <a:rPr sz="3200" spc="-12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75" dirty="0">
                <a:latin typeface="Times New Roman"/>
                <a:cs typeface="Times New Roman"/>
              </a:rPr>
              <a:t>s</a:t>
            </a:r>
            <a:r>
              <a:rPr sz="3200" spc="-110" dirty="0">
                <a:latin typeface="Times New Roman"/>
                <a:cs typeface="Times New Roman"/>
              </a:rPr>
              <a:t>u</a:t>
            </a:r>
            <a:r>
              <a:rPr sz="3200" spc="-180" dirty="0">
                <a:latin typeface="Times New Roman"/>
                <a:cs typeface="Times New Roman"/>
              </a:rPr>
              <a:t>p</a:t>
            </a:r>
            <a:r>
              <a:rPr sz="3200" spc="-110" dirty="0">
                <a:latin typeface="Times New Roman"/>
                <a:cs typeface="Times New Roman"/>
              </a:rPr>
              <a:t>po</a:t>
            </a:r>
            <a:r>
              <a:rPr sz="3200" spc="50" dirty="0">
                <a:latin typeface="Times New Roman"/>
                <a:cs typeface="Times New Roman"/>
              </a:rPr>
              <a:t>rt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n</a:t>
            </a:r>
            <a:r>
              <a:rPr sz="3200" spc="-12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10" dirty="0">
                <a:latin typeface="Times New Roman"/>
                <a:cs typeface="Times New Roman"/>
              </a:rPr>
              <a:t>o</a:t>
            </a:r>
            <a:r>
              <a:rPr sz="3200" spc="-250" dirty="0">
                <a:latin typeface="Times New Roman"/>
                <a:cs typeface="Times New Roman"/>
              </a:rPr>
              <a:t>ff</a:t>
            </a:r>
            <a:r>
              <a:rPr sz="3200" spc="-145" dirty="0">
                <a:latin typeface="Times New Roman"/>
                <a:cs typeface="Times New Roman"/>
              </a:rPr>
              <a:t>i</a:t>
            </a:r>
            <a:r>
              <a:rPr sz="3200" spc="-155" dirty="0">
                <a:latin typeface="Times New Roman"/>
                <a:cs typeface="Times New Roman"/>
              </a:rPr>
              <a:t>c</a:t>
            </a:r>
            <a:r>
              <a:rPr sz="3200" spc="-1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305" dirty="0">
                <a:latin typeface="Times New Roman"/>
                <a:cs typeface="Times New Roman"/>
              </a:rPr>
              <a:t>a</a:t>
            </a:r>
            <a:r>
              <a:rPr sz="3200" spc="-110" dirty="0">
                <a:latin typeface="Times New Roman"/>
                <a:cs typeface="Times New Roman"/>
              </a:rPr>
              <a:t>u</a:t>
            </a:r>
            <a:r>
              <a:rPr sz="3200" spc="5" dirty="0">
                <a:latin typeface="Times New Roman"/>
                <a:cs typeface="Times New Roman"/>
              </a:rPr>
              <a:t>t</a:t>
            </a:r>
            <a:r>
              <a:rPr sz="3200" spc="-110" dirty="0">
                <a:latin typeface="Times New Roman"/>
                <a:cs typeface="Times New Roman"/>
              </a:rPr>
              <a:t>o</a:t>
            </a:r>
            <a:r>
              <a:rPr sz="3200" spc="-245" dirty="0">
                <a:latin typeface="Times New Roman"/>
                <a:cs typeface="Times New Roman"/>
              </a:rPr>
              <a:t>m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75" dirty="0">
                <a:latin typeface="Times New Roman"/>
                <a:cs typeface="Times New Roman"/>
              </a:rPr>
              <a:t>t</a:t>
            </a:r>
            <a:r>
              <a:rPr sz="3200" spc="-215" dirty="0">
                <a:latin typeface="Times New Roman"/>
                <a:cs typeface="Times New Roman"/>
              </a:rPr>
              <a:t>i</a:t>
            </a:r>
            <a:r>
              <a:rPr sz="3200" spc="-110" dirty="0">
                <a:latin typeface="Times New Roman"/>
                <a:cs typeface="Times New Roman"/>
              </a:rPr>
              <a:t>o</a:t>
            </a:r>
            <a:r>
              <a:rPr sz="3200" spc="-12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75" dirty="0">
                <a:latin typeface="Times New Roman"/>
                <a:cs typeface="Times New Roman"/>
              </a:rPr>
              <a:t>sy</a:t>
            </a:r>
            <a:r>
              <a:rPr sz="3200" spc="-250" dirty="0">
                <a:latin typeface="Times New Roman"/>
                <a:cs typeface="Times New Roman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t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150" dirty="0">
                <a:latin typeface="Times New Roman"/>
                <a:cs typeface="Times New Roman"/>
              </a:rPr>
              <a:t>ms  </a:t>
            </a:r>
            <a:r>
              <a:rPr sz="3200" spc="-20" dirty="0">
                <a:latin typeface="Times New Roman"/>
                <a:cs typeface="Times New Roman"/>
              </a:rPr>
              <a:t>etc.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51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24834"/>
            <a:ext cx="38373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45" dirty="0"/>
              <a:t>F</a:t>
            </a:r>
            <a:r>
              <a:rPr sz="3500" spc="-45" dirty="0"/>
              <a:t>EATURES</a:t>
            </a:r>
            <a:r>
              <a:rPr sz="3500" spc="170" dirty="0"/>
              <a:t> </a:t>
            </a:r>
            <a:r>
              <a:rPr sz="3500" spc="5" dirty="0"/>
              <a:t>OF</a:t>
            </a:r>
            <a:r>
              <a:rPr sz="3500" spc="155" dirty="0"/>
              <a:t> </a:t>
            </a:r>
            <a:r>
              <a:rPr sz="4400" spc="-100" dirty="0"/>
              <a:t>OOP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5810" marR="5080" indent="-276860">
              <a:lnSpc>
                <a:spcPct val="100000"/>
              </a:lnSpc>
              <a:spcBef>
                <a:spcPts val="130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766445" algn="l"/>
              </a:tabLst>
            </a:pPr>
            <a:r>
              <a:rPr sz="3200" spc="-204" dirty="0"/>
              <a:t>Various</a:t>
            </a:r>
            <a:r>
              <a:rPr sz="3200" spc="145" dirty="0"/>
              <a:t> </a:t>
            </a:r>
            <a:r>
              <a:rPr sz="3200" spc="-140" dirty="0"/>
              <a:t>features</a:t>
            </a:r>
            <a:r>
              <a:rPr sz="3200" spc="135" dirty="0"/>
              <a:t> </a:t>
            </a:r>
            <a:r>
              <a:rPr sz="3200" spc="-165" dirty="0"/>
              <a:t>of</a:t>
            </a:r>
            <a:r>
              <a:rPr sz="3200" spc="165" dirty="0"/>
              <a:t> </a:t>
            </a:r>
            <a:r>
              <a:rPr sz="3200" spc="-125" dirty="0"/>
              <a:t>object</a:t>
            </a:r>
            <a:r>
              <a:rPr sz="3200" spc="210" dirty="0"/>
              <a:t> </a:t>
            </a:r>
            <a:r>
              <a:rPr sz="3200" spc="-90" dirty="0"/>
              <a:t>oriented</a:t>
            </a:r>
            <a:r>
              <a:rPr sz="3200" spc="195" dirty="0"/>
              <a:t> </a:t>
            </a:r>
            <a:r>
              <a:rPr sz="3200" spc="-150" dirty="0"/>
              <a:t>programming </a:t>
            </a:r>
            <a:r>
              <a:rPr sz="3200" spc="-785" dirty="0"/>
              <a:t> </a:t>
            </a:r>
            <a:r>
              <a:rPr sz="3200" spc="-65" dirty="0"/>
              <a:t>are:</a:t>
            </a:r>
            <a:endParaRPr sz="3200"/>
          </a:p>
          <a:p>
            <a:pPr marL="1042035" lvl="1" indent="-229235">
              <a:lnSpc>
                <a:spcPct val="100000"/>
              </a:lnSpc>
              <a:spcBef>
                <a:spcPts val="505"/>
              </a:spcBef>
              <a:buClr>
                <a:srgbClr val="9A2C1F"/>
              </a:buClr>
              <a:buSzPct val="87272"/>
              <a:buFont typeface="Segoe UI Symbol"/>
              <a:buChar char="⚫"/>
              <a:tabLst>
                <a:tab pos="1042669" algn="l"/>
              </a:tabLst>
            </a:pPr>
            <a:r>
              <a:rPr sz="2750" spc="-95" dirty="0">
                <a:latin typeface="Times New Roman"/>
                <a:cs typeface="Times New Roman"/>
              </a:rPr>
              <a:t>Objects</a:t>
            </a:r>
            <a:endParaRPr sz="2750">
              <a:latin typeface="Times New Roman"/>
              <a:cs typeface="Times New Roman"/>
            </a:endParaRPr>
          </a:p>
          <a:p>
            <a:pPr marL="1042035" lvl="1" indent="-229235">
              <a:lnSpc>
                <a:spcPct val="100000"/>
              </a:lnSpc>
              <a:spcBef>
                <a:spcPts val="455"/>
              </a:spcBef>
              <a:buClr>
                <a:srgbClr val="9A2C1F"/>
              </a:buClr>
              <a:buSzPct val="87272"/>
              <a:buFont typeface="Segoe UI Symbol"/>
              <a:buChar char="⚫"/>
              <a:tabLst>
                <a:tab pos="1042669" algn="l"/>
              </a:tabLst>
            </a:pPr>
            <a:r>
              <a:rPr sz="2750" spc="-145" dirty="0">
                <a:latin typeface="Times New Roman"/>
                <a:cs typeface="Times New Roman"/>
              </a:rPr>
              <a:t>Classes</a:t>
            </a:r>
            <a:endParaRPr sz="2750">
              <a:latin typeface="Times New Roman"/>
              <a:cs typeface="Times New Roman"/>
            </a:endParaRPr>
          </a:p>
          <a:p>
            <a:pPr marL="1042035" lvl="1" indent="-229235">
              <a:lnSpc>
                <a:spcPct val="100000"/>
              </a:lnSpc>
              <a:spcBef>
                <a:spcPts val="455"/>
              </a:spcBef>
              <a:buClr>
                <a:srgbClr val="9A2C1F"/>
              </a:buClr>
              <a:buSzPct val="87272"/>
              <a:buFont typeface="Segoe UI Symbol"/>
              <a:buChar char="⚫"/>
              <a:tabLst>
                <a:tab pos="1042669" algn="l"/>
              </a:tabLst>
            </a:pPr>
            <a:r>
              <a:rPr sz="2750" spc="-110" dirty="0">
                <a:latin typeface="Times New Roman"/>
                <a:cs typeface="Times New Roman"/>
              </a:rPr>
              <a:t>Data</a:t>
            </a:r>
            <a:r>
              <a:rPr sz="2750" spc="-350" dirty="0">
                <a:latin typeface="Times New Roman"/>
                <a:cs typeface="Times New Roman"/>
              </a:rPr>
              <a:t> </a:t>
            </a:r>
            <a:r>
              <a:rPr sz="2750" spc="-110" dirty="0">
                <a:latin typeface="Times New Roman"/>
                <a:cs typeface="Times New Roman"/>
              </a:rPr>
              <a:t>Abstraction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30" dirty="0">
                <a:latin typeface="Times New Roman"/>
                <a:cs typeface="Times New Roman"/>
              </a:rPr>
              <a:t>and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130" dirty="0">
                <a:latin typeface="Times New Roman"/>
                <a:cs typeface="Times New Roman"/>
              </a:rPr>
              <a:t>Encapsulation</a:t>
            </a:r>
            <a:endParaRPr sz="2750">
              <a:latin typeface="Times New Roman"/>
              <a:cs typeface="Times New Roman"/>
            </a:endParaRPr>
          </a:p>
          <a:p>
            <a:pPr marL="1042035" lvl="1" indent="-229235">
              <a:lnSpc>
                <a:spcPct val="100000"/>
              </a:lnSpc>
              <a:spcBef>
                <a:spcPts val="455"/>
              </a:spcBef>
              <a:buClr>
                <a:srgbClr val="9A2C1F"/>
              </a:buClr>
              <a:buSzPct val="87272"/>
              <a:buFont typeface="Segoe UI Symbol"/>
              <a:buChar char="⚫"/>
              <a:tabLst>
                <a:tab pos="1042669" algn="l"/>
              </a:tabLst>
            </a:pPr>
            <a:r>
              <a:rPr sz="2750" spc="-95" dirty="0">
                <a:latin typeface="Times New Roman"/>
                <a:cs typeface="Times New Roman"/>
              </a:rPr>
              <a:t>Inheritance</a:t>
            </a:r>
            <a:endParaRPr sz="2750">
              <a:latin typeface="Times New Roman"/>
              <a:cs typeface="Times New Roman"/>
            </a:endParaRPr>
          </a:p>
          <a:p>
            <a:pPr marL="1042035" lvl="1" indent="-229235">
              <a:lnSpc>
                <a:spcPct val="100000"/>
              </a:lnSpc>
              <a:spcBef>
                <a:spcPts val="455"/>
              </a:spcBef>
              <a:buClr>
                <a:srgbClr val="9A2C1F"/>
              </a:buClr>
              <a:buSzPct val="87272"/>
              <a:buFont typeface="Segoe UI Symbol"/>
              <a:buChar char="⚫"/>
              <a:tabLst>
                <a:tab pos="1042669" algn="l"/>
              </a:tabLst>
            </a:pPr>
            <a:r>
              <a:rPr sz="2750" spc="-130" dirty="0">
                <a:latin typeface="Times New Roman"/>
                <a:cs typeface="Times New Roman"/>
              </a:rPr>
              <a:t>Polymorphism</a:t>
            </a:r>
            <a:endParaRPr sz="2750">
              <a:latin typeface="Times New Roman"/>
              <a:cs typeface="Times New Roman"/>
            </a:endParaRPr>
          </a:p>
          <a:p>
            <a:pPr marL="1042035" lvl="1" indent="-229235">
              <a:lnSpc>
                <a:spcPct val="100000"/>
              </a:lnSpc>
              <a:spcBef>
                <a:spcPts val="455"/>
              </a:spcBef>
              <a:buClr>
                <a:srgbClr val="9A2C1F"/>
              </a:buClr>
              <a:buSzPct val="87272"/>
              <a:buFont typeface="Segoe UI Symbol"/>
              <a:buChar char="⚫"/>
              <a:tabLst>
                <a:tab pos="1042669" algn="l"/>
              </a:tabLst>
            </a:pPr>
            <a:r>
              <a:rPr sz="2750" spc="-114" dirty="0">
                <a:latin typeface="Times New Roman"/>
                <a:cs typeface="Times New Roman"/>
              </a:rPr>
              <a:t>D</a:t>
            </a:r>
            <a:r>
              <a:rPr sz="2750" spc="-254" dirty="0">
                <a:latin typeface="Times New Roman"/>
                <a:cs typeface="Times New Roman"/>
              </a:rPr>
              <a:t>y</a:t>
            </a:r>
            <a:r>
              <a:rPr sz="2750" spc="-165" dirty="0">
                <a:latin typeface="Times New Roman"/>
                <a:cs typeface="Times New Roman"/>
              </a:rPr>
              <a:t>n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55" dirty="0">
                <a:latin typeface="Times New Roman"/>
                <a:cs typeface="Times New Roman"/>
              </a:rPr>
              <a:t>c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spc="-415" dirty="0">
                <a:latin typeface="Times New Roman"/>
                <a:cs typeface="Times New Roman"/>
              </a:rPr>
              <a:t>B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spc="-100" dirty="0">
                <a:latin typeface="Times New Roman"/>
                <a:cs typeface="Times New Roman"/>
              </a:rPr>
              <a:t>d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60" dirty="0">
                <a:latin typeface="Times New Roman"/>
                <a:cs typeface="Times New Roman"/>
              </a:rPr>
              <a:t>ng</a:t>
            </a:r>
            <a:endParaRPr sz="2750">
              <a:latin typeface="Times New Roman"/>
              <a:cs typeface="Times New Roman"/>
            </a:endParaRPr>
          </a:p>
          <a:p>
            <a:pPr marL="1042035" lvl="1" indent="-229235">
              <a:lnSpc>
                <a:spcPct val="100000"/>
              </a:lnSpc>
              <a:spcBef>
                <a:spcPts val="530"/>
              </a:spcBef>
              <a:buClr>
                <a:srgbClr val="9A2C1F"/>
              </a:buClr>
              <a:buSzPct val="87272"/>
              <a:buFont typeface="Segoe UI Symbol"/>
              <a:buChar char="⚫"/>
              <a:tabLst>
                <a:tab pos="1042669" algn="l"/>
              </a:tabLst>
            </a:pPr>
            <a:r>
              <a:rPr sz="2750" spc="-275" dirty="0">
                <a:latin typeface="Times New Roman"/>
                <a:cs typeface="Times New Roman"/>
              </a:rPr>
              <a:t>M</a:t>
            </a:r>
            <a:r>
              <a:rPr sz="2750" spc="-160" dirty="0">
                <a:latin typeface="Times New Roman"/>
                <a:cs typeface="Times New Roman"/>
              </a:rPr>
              <a:t>e</a:t>
            </a:r>
            <a:r>
              <a:rPr sz="2750" spc="-110" dirty="0">
                <a:latin typeface="Times New Roman"/>
                <a:cs typeface="Times New Roman"/>
              </a:rPr>
              <a:t>s</a:t>
            </a:r>
            <a:r>
              <a:rPr sz="2750" spc="-175" dirty="0">
                <a:latin typeface="Times New Roman"/>
                <a:cs typeface="Times New Roman"/>
              </a:rPr>
              <a:t>sa</a:t>
            </a:r>
            <a:r>
              <a:rPr sz="2750" spc="-254" dirty="0">
                <a:latin typeface="Times New Roman"/>
                <a:cs typeface="Times New Roman"/>
              </a:rPr>
              <a:t>g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-185" dirty="0">
                <a:latin typeface="Times New Roman"/>
                <a:cs typeface="Times New Roman"/>
              </a:rPr>
              <a:t>P</a:t>
            </a:r>
            <a:r>
              <a:rPr sz="2750" spc="-175" dirty="0">
                <a:latin typeface="Times New Roman"/>
                <a:cs typeface="Times New Roman"/>
              </a:rPr>
              <a:t>ass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60" dirty="0">
                <a:latin typeface="Times New Roman"/>
                <a:cs typeface="Times New Roman"/>
              </a:rPr>
              <a:t>ng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52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24834"/>
            <a:ext cx="17957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" dirty="0"/>
              <a:t>O</a:t>
            </a:r>
            <a:r>
              <a:rPr sz="3500" spc="5" dirty="0"/>
              <a:t>BJECTS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94093" y="1435095"/>
            <a:ext cx="7625080" cy="45986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88925" marR="15875" indent="-276860">
              <a:lnSpc>
                <a:spcPct val="102400"/>
              </a:lnSpc>
              <a:spcBef>
                <a:spcPts val="5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  <a:tab pos="1452245" algn="l"/>
                <a:tab pos="2024380" algn="l"/>
                <a:tab pos="2606040" algn="l"/>
                <a:tab pos="3406775" algn="l"/>
                <a:tab pos="4045585" algn="l"/>
                <a:tab pos="4808220" algn="l"/>
                <a:tab pos="5923915" algn="l"/>
                <a:tab pos="6343650" algn="l"/>
                <a:tab pos="6811009" algn="l"/>
              </a:tabLst>
            </a:pPr>
            <a:r>
              <a:rPr sz="2750" spc="-55" dirty="0">
                <a:latin typeface="Times New Roman"/>
                <a:cs typeface="Times New Roman"/>
              </a:rPr>
              <a:t>O</a:t>
            </a:r>
            <a:r>
              <a:rPr sz="2750" spc="-10" dirty="0">
                <a:latin typeface="Times New Roman"/>
                <a:cs typeface="Times New Roman"/>
              </a:rPr>
              <a:t>b</a:t>
            </a:r>
            <a:r>
              <a:rPr sz="2750" spc="-170" dirty="0">
                <a:latin typeface="Times New Roman"/>
                <a:cs typeface="Times New Roman"/>
              </a:rPr>
              <a:t>j</a:t>
            </a:r>
            <a:r>
              <a:rPr sz="2750" spc="-125" dirty="0">
                <a:latin typeface="Times New Roman"/>
                <a:cs typeface="Times New Roman"/>
              </a:rPr>
              <a:t>e</a:t>
            </a:r>
            <a:r>
              <a:rPr sz="2750" spc="-145" dirty="0">
                <a:latin typeface="Times New Roman"/>
                <a:cs typeface="Times New Roman"/>
              </a:rPr>
              <a:t>c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05" dirty="0">
                <a:latin typeface="Times New Roman"/>
                <a:cs typeface="Times New Roman"/>
              </a:rPr>
              <a:t>b</a:t>
            </a:r>
            <a:r>
              <a:rPr sz="2750" spc="-175" dirty="0">
                <a:latin typeface="Times New Roman"/>
                <a:cs typeface="Times New Roman"/>
              </a:rPr>
              <a:t>as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55" dirty="0">
                <a:latin typeface="Times New Roman"/>
                <a:cs typeface="Times New Roman"/>
              </a:rPr>
              <a:t>c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130" dirty="0">
                <a:latin typeface="Times New Roman"/>
                <a:cs typeface="Times New Roman"/>
              </a:rPr>
              <a:t>r</a:t>
            </a:r>
            <a:r>
              <a:rPr sz="2750" spc="-105" dirty="0">
                <a:latin typeface="Times New Roman"/>
                <a:cs typeface="Times New Roman"/>
              </a:rPr>
              <a:t>un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60" dirty="0">
                <a:latin typeface="Times New Roman"/>
                <a:cs typeface="Times New Roman"/>
              </a:rPr>
              <a:t>en</a:t>
            </a:r>
            <a:r>
              <a:rPr sz="2750" spc="-20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130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50" dirty="0">
                <a:latin typeface="Times New Roman"/>
                <a:cs typeface="Times New Roman"/>
              </a:rPr>
              <a:t>es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25" dirty="0">
                <a:latin typeface="Times New Roman"/>
                <a:cs typeface="Times New Roman"/>
              </a:rPr>
              <a:t>i</a:t>
            </a:r>
            <a:r>
              <a:rPr sz="2750" spc="-150" dirty="0">
                <a:latin typeface="Times New Roman"/>
                <a:cs typeface="Times New Roman"/>
              </a:rPr>
              <a:t>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-165" dirty="0">
                <a:latin typeface="Times New Roman"/>
                <a:cs typeface="Times New Roman"/>
              </a:rPr>
              <a:t>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20" dirty="0">
                <a:latin typeface="Times New Roman"/>
                <a:cs typeface="Times New Roman"/>
              </a:rPr>
              <a:t>o</a:t>
            </a:r>
            <a:r>
              <a:rPr sz="2750" spc="-15" dirty="0">
                <a:latin typeface="Times New Roman"/>
                <a:cs typeface="Times New Roman"/>
              </a:rPr>
              <a:t>b</a:t>
            </a:r>
            <a:r>
              <a:rPr sz="2750" spc="-170" dirty="0">
                <a:latin typeface="Times New Roman"/>
                <a:cs typeface="Times New Roman"/>
              </a:rPr>
              <a:t>j</a:t>
            </a:r>
            <a:r>
              <a:rPr sz="2750" spc="-125" dirty="0">
                <a:latin typeface="Times New Roman"/>
                <a:cs typeface="Times New Roman"/>
              </a:rPr>
              <a:t>e</a:t>
            </a:r>
            <a:r>
              <a:rPr sz="2750" spc="-145" dirty="0">
                <a:latin typeface="Times New Roman"/>
                <a:cs typeface="Times New Roman"/>
              </a:rPr>
              <a:t>c</a:t>
            </a:r>
            <a:r>
              <a:rPr sz="2750" spc="40" dirty="0">
                <a:latin typeface="Times New Roman"/>
                <a:cs typeface="Times New Roman"/>
              </a:rPr>
              <a:t>t  </a:t>
            </a:r>
            <a:r>
              <a:rPr sz="2750" spc="-60" dirty="0">
                <a:latin typeface="Times New Roman"/>
                <a:cs typeface="Times New Roman"/>
              </a:rPr>
              <a:t>oriented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system.</a:t>
            </a:r>
            <a:endParaRPr sz="2750">
              <a:latin typeface="Times New Roman"/>
              <a:cs typeface="Times New Roman"/>
            </a:endParaRPr>
          </a:p>
          <a:p>
            <a:pPr marL="288925" marR="6350" indent="-276860">
              <a:lnSpc>
                <a:spcPct val="100000"/>
              </a:lnSpc>
              <a:spcBef>
                <a:spcPts val="68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70" dirty="0">
                <a:latin typeface="Times New Roman"/>
                <a:cs typeface="Times New Roman"/>
              </a:rPr>
              <a:t>They </a:t>
            </a:r>
            <a:r>
              <a:rPr sz="2750" spc="-195" dirty="0">
                <a:latin typeface="Times New Roman"/>
                <a:cs typeface="Times New Roman"/>
              </a:rPr>
              <a:t>may</a:t>
            </a:r>
            <a:r>
              <a:rPr sz="2750" spc="-19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represent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spc="-45" dirty="0">
                <a:latin typeface="Times New Roman"/>
                <a:cs typeface="Times New Roman"/>
              </a:rPr>
              <a:t>person,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place,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spc="-135" dirty="0">
                <a:latin typeface="Times New Roman"/>
                <a:cs typeface="Times New Roman"/>
              </a:rPr>
              <a:t>bank </a:t>
            </a:r>
            <a:r>
              <a:rPr sz="2750" spc="-110" dirty="0">
                <a:latin typeface="Times New Roman"/>
                <a:cs typeface="Times New Roman"/>
              </a:rPr>
              <a:t>account </a:t>
            </a:r>
            <a:r>
              <a:rPr sz="2750" spc="-35" dirty="0">
                <a:latin typeface="Times New Roman"/>
                <a:cs typeface="Times New Roman"/>
              </a:rPr>
              <a:t>or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-190" dirty="0">
                <a:latin typeface="Times New Roman"/>
                <a:cs typeface="Times New Roman"/>
              </a:rPr>
              <a:t>any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other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item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-60" dirty="0">
                <a:latin typeface="Times New Roman"/>
                <a:cs typeface="Times New Roman"/>
              </a:rPr>
              <a:t>that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the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85" dirty="0">
                <a:latin typeface="Times New Roman"/>
                <a:cs typeface="Times New Roman"/>
              </a:rPr>
              <a:t>program</a:t>
            </a:r>
            <a:r>
              <a:rPr sz="2750" spc="-135" dirty="0">
                <a:latin typeface="Times New Roman"/>
                <a:cs typeface="Times New Roman"/>
              </a:rPr>
              <a:t> </a:t>
            </a:r>
            <a:r>
              <a:rPr sz="2750" spc="-185" dirty="0">
                <a:latin typeface="Times New Roman"/>
                <a:cs typeface="Times New Roman"/>
              </a:rPr>
              <a:t>has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to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handle.</a:t>
            </a:r>
            <a:endParaRPr sz="2750">
              <a:latin typeface="Times New Roman"/>
              <a:cs typeface="Times New Roman"/>
            </a:endParaRPr>
          </a:p>
          <a:p>
            <a:pPr marL="288925" marR="5080" indent="-276860">
              <a:lnSpc>
                <a:spcPct val="102400"/>
              </a:lnSpc>
              <a:spcBef>
                <a:spcPts val="60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220" dirty="0">
                <a:latin typeface="Times New Roman"/>
                <a:cs typeface="Times New Roman"/>
              </a:rPr>
              <a:t>An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object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takes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spc="-145" dirty="0">
                <a:latin typeface="Times New Roman"/>
                <a:cs typeface="Times New Roman"/>
              </a:rPr>
              <a:t>space</a:t>
            </a:r>
            <a:r>
              <a:rPr sz="2750" spc="135" dirty="0">
                <a:latin typeface="Times New Roman"/>
                <a:cs typeface="Times New Roman"/>
              </a:rPr>
              <a:t> </a:t>
            </a:r>
            <a:r>
              <a:rPr sz="2750" spc="-135" dirty="0">
                <a:latin typeface="Times New Roman"/>
                <a:cs typeface="Times New Roman"/>
              </a:rPr>
              <a:t>in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memory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and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spc="-210" dirty="0">
                <a:latin typeface="Times New Roman"/>
                <a:cs typeface="Times New Roman"/>
              </a:rPr>
              <a:t>have</a:t>
            </a:r>
            <a:r>
              <a:rPr sz="2750" spc="130" dirty="0">
                <a:latin typeface="Times New Roman"/>
                <a:cs typeface="Times New Roman"/>
              </a:rPr>
              <a:t> </a:t>
            </a:r>
            <a:r>
              <a:rPr sz="2750" spc="-140" dirty="0">
                <a:latin typeface="Times New Roman"/>
                <a:cs typeface="Times New Roman"/>
              </a:rPr>
              <a:t>an</a:t>
            </a:r>
            <a:r>
              <a:rPr sz="2750" spc="145" dirty="0">
                <a:latin typeface="Times New Roman"/>
                <a:cs typeface="Times New Roman"/>
              </a:rPr>
              <a:t> </a:t>
            </a:r>
            <a:r>
              <a:rPr sz="2750" spc="-130" dirty="0">
                <a:latin typeface="Times New Roman"/>
                <a:cs typeface="Times New Roman"/>
              </a:rPr>
              <a:t>associated </a:t>
            </a:r>
            <a:r>
              <a:rPr sz="2750" spc="-67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d</a:t>
            </a:r>
            <a:r>
              <a:rPr sz="2750" spc="-100" dirty="0">
                <a:latin typeface="Times New Roman"/>
                <a:cs typeface="Times New Roman"/>
              </a:rPr>
              <a:t>d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60" dirty="0">
                <a:latin typeface="Times New Roman"/>
                <a:cs typeface="Times New Roman"/>
              </a:rPr>
              <a:t>e</a:t>
            </a:r>
            <a:r>
              <a:rPr sz="2750" spc="-114" dirty="0">
                <a:latin typeface="Times New Roman"/>
                <a:cs typeface="Times New Roman"/>
              </a:rPr>
              <a:t>s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130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250" dirty="0">
                <a:latin typeface="Times New Roman"/>
                <a:cs typeface="Times New Roman"/>
              </a:rPr>
              <a:t>k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130" dirty="0">
                <a:latin typeface="Times New Roman"/>
                <a:cs typeface="Times New Roman"/>
              </a:rPr>
              <a:t>r</a:t>
            </a:r>
            <a:r>
              <a:rPr sz="2750" spc="-135" dirty="0">
                <a:latin typeface="Times New Roman"/>
                <a:cs typeface="Times New Roman"/>
              </a:rPr>
              <a:t>uc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40" dirty="0">
                <a:latin typeface="Times New Roman"/>
                <a:cs typeface="Times New Roman"/>
              </a:rPr>
              <a:t>u</a:t>
            </a:r>
            <a:r>
              <a:rPr sz="2750" spc="-5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e </a:t>
            </a:r>
            <a:r>
              <a:rPr sz="2750" spc="-125" dirty="0">
                <a:latin typeface="Times New Roman"/>
                <a:cs typeface="Times New Roman"/>
              </a:rPr>
              <a:t>i</a:t>
            </a:r>
            <a:r>
              <a:rPr sz="2750" spc="-150" dirty="0">
                <a:latin typeface="Times New Roman"/>
                <a:cs typeface="Times New Roman"/>
              </a:rPr>
              <a:t>n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85" dirty="0">
                <a:latin typeface="Times New Roman"/>
                <a:cs typeface="Times New Roman"/>
              </a:rPr>
              <a:t>C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288925" marR="8255" indent="-276860">
              <a:lnSpc>
                <a:spcPct val="102400"/>
              </a:lnSpc>
              <a:spcBef>
                <a:spcPts val="60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95" dirty="0">
                <a:latin typeface="Times New Roman"/>
                <a:cs typeface="Times New Roman"/>
              </a:rPr>
              <a:t>During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execution,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114" dirty="0">
                <a:latin typeface="Times New Roman"/>
                <a:cs typeface="Times New Roman"/>
              </a:rPr>
              <a:t>objects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750" spc="-85" dirty="0">
                <a:latin typeface="Times New Roman"/>
                <a:cs typeface="Times New Roman"/>
              </a:rPr>
              <a:t>interacts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750" spc="-200" dirty="0">
                <a:latin typeface="Times New Roman"/>
                <a:cs typeface="Times New Roman"/>
              </a:rPr>
              <a:t>by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sending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spc="-160" dirty="0">
                <a:latin typeface="Times New Roman"/>
                <a:cs typeface="Times New Roman"/>
              </a:rPr>
              <a:t>messages </a:t>
            </a:r>
            <a:r>
              <a:rPr sz="2750" spc="-67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to</a:t>
            </a:r>
            <a:r>
              <a:rPr sz="2750" spc="-95" dirty="0">
                <a:latin typeface="Times New Roman"/>
                <a:cs typeface="Times New Roman"/>
              </a:rPr>
              <a:t> </a:t>
            </a:r>
            <a:r>
              <a:rPr sz="2750" spc="-135" dirty="0">
                <a:latin typeface="Times New Roman"/>
                <a:cs typeface="Times New Roman"/>
              </a:rPr>
              <a:t>each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spc="-60" dirty="0">
                <a:latin typeface="Times New Roman"/>
                <a:cs typeface="Times New Roman"/>
              </a:rPr>
              <a:t>other.</a:t>
            </a:r>
            <a:endParaRPr sz="2750">
              <a:latin typeface="Times New Roman"/>
              <a:cs typeface="Times New Roman"/>
            </a:endParaRPr>
          </a:p>
          <a:p>
            <a:pPr marL="288925" marR="13970" indent="-276860">
              <a:lnSpc>
                <a:spcPct val="102400"/>
              </a:lnSpc>
              <a:spcBef>
                <a:spcPts val="52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260" dirty="0">
                <a:latin typeface="Times New Roman"/>
                <a:cs typeface="Times New Roman"/>
              </a:rPr>
              <a:t>E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0" dirty="0">
                <a:latin typeface="Times New Roman"/>
                <a:cs typeface="Times New Roman"/>
              </a:rPr>
              <a:t>c</a:t>
            </a:r>
            <a:r>
              <a:rPr sz="2750" spc="-160" dirty="0">
                <a:latin typeface="Times New Roman"/>
                <a:cs typeface="Times New Roman"/>
              </a:rPr>
              <a:t>h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o</a:t>
            </a:r>
            <a:r>
              <a:rPr sz="2750" spc="-90" dirty="0">
                <a:latin typeface="Times New Roman"/>
                <a:cs typeface="Times New Roman"/>
              </a:rPr>
              <a:t>b</a:t>
            </a:r>
            <a:r>
              <a:rPr sz="2750" spc="-170" dirty="0">
                <a:latin typeface="Times New Roman"/>
                <a:cs typeface="Times New Roman"/>
              </a:rPr>
              <a:t>j</a:t>
            </a:r>
            <a:r>
              <a:rPr sz="2750" spc="-125" dirty="0">
                <a:latin typeface="Times New Roman"/>
                <a:cs typeface="Times New Roman"/>
              </a:rPr>
              <a:t>e</a:t>
            </a:r>
            <a:r>
              <a:rPr sz="2750" spc="-145" dirty="0">
                <a:latin typeface="Times New Roman"/>
                <a:cs typeface="Times New Roman"/>
              </a:rPr>
              <a:t>c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c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55" dirty="0">
                <a:latin typeface="Times New Roman"/>
                <a:cs typeface="Times New Roman"/>
              </a:rPr>
              <a:t>ns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65" dirty="0">
                <a:latin typeface="Times New Roman"/>
                <a:cs typeface="Times New Roman"/>
              </a:rPr>
              <a:t>d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nd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d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t</a:t>
            </a:r>
            <a:r>
              <a:rPr sz="2750" spc="-35" dirty="0">
                <a:latin typeface="Times New Roman"/>
                <a:cs typeface="Times New Roman"/>
              </a:rPr>
              <a:t>o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50" dirty="0">
                <a:latin typeface="Times New Roman"/>
                <a:cs typeface="Times New Roman"/>
              </a:rPr>
              <a:t>n</a:t>
            </a:r>
            <a:r>
              <a:rPr sz="2750" spc="-12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p</a:t>
            </a:r>
            <a:r>
              <a:rPr sz="2750" spc="-100" dirty="0">
                <a:latin typeface="Times New Roman"/>
                <a:cs typeface="Times New Roman"/>
              </a:rPr>
              <a:t>u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70" dirty="0">
                <a:latin typeface="Times New Roman"/>
                <a:cs typeface="Times New Roman"/>
              </a:rPr>
              <a:t>e  </a:t>
            </a:r>
            <a:r>
              <a:rPr sz="2750" spc="-55" dirty="0">
                <a:latin typeface="Times New Roman"/>
                <a:cs typeface="Times New Roman"/>
              </a:rPr>
              <a:t>data.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53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24834"/>
            <a:ext cx="54108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5" dirty="0"/>
              <a:t>R</a:t>
            </a:r>
            <a:r>
              <a:rPr sz="3500" spc="-5" dirty="0"/>
              <a:t>EPRESENTING</a:t>
            </a:r>
            <a:r>
              <a:rPr sz="3500" spc="80" dirty="0"/>
              <a:t> </a:t>
            </a:r>
            <a:r>
              <a:rPr sz="3500" spc="-95" dirty="0"/>
              <a:t>AN</a:t>
            </a:r>
            <a:r>
              <a:rPr sz="3500" spc="165" dirty="0"/>
              <a:t> </a:t>
            </a:r>
            <a:r>
              <a:rPr sz="4400" spc="5" dirty="0"/>
              <a:t>O</a:t>
            </a:r>
            <a:r>
              <a:rPr sz="3500" spc="5" dirty="0"/>
              <a:t>BJECT</a:t>
            </a:r>
            <a:endParaRPr sz="35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09837" y="1747837"/>
          <a:ext cx="2153285" cy="427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8680"/>
              </a:tblGrid>
              <a:tr h="903091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Object: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STUDENT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9525">
                      <a:solidFill>
                        <a:srgbClr val="AE3408"/>
                      </a:solidFill>
                      <a:prstDash val="solid"/>
                    </a:lnL>
                    <a:lnR w="9525">
                      <a:solidFill>
                        <a:srgbClr val="AE3408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  <a:solidFill>
                      <a:srgbClr val="D24716"/>
                    </a:solidFill>
                  </a:tcPr>
                </a:tc>
              </a:tr>
              <a:tr h="1681993">
                <a:tc>
                  <a:txBody>
                    <a:bodyPr/>
                    <a:lstStyle/>
                    <a:p>
                      <a:pPr marL="71120">
                        <a:lnSpc>
                          <a:spcPts val="2130"/>
                        </a:lnSpc>
                        <a:spcBef>
                          <a:spcPts val="165"/>
                        </a:spcBef>
                      </a:pPr>
                      <a:r>
                        <a:rPr sz="1800" spc="-25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71145" marR="1365885">
                        <a:lnSpc>
                          <a:spcPts val="218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DOB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71145">
                        <a:lnSpc>
                          <a:spcPts val="2100"/>
                        </a:lnSpc>
                      </a:pP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Marks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711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………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9525">
                      <a:solidFill>
                        <a:srgbClr val="AE3408"/>
                      </a:solidFill>
                      <a:prstDash val="solid"/>
                    </a:lnL>
                    <a:lnR w="9525">
                      <a:solidFill>
                        <a:srgbClr val="AE3408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</a:tr>
              <a:tr h="1682114">
                <a:tc>
                  <a:txBody>
                    <a:bodyPr/>
                    <a:lstStyle/>
                    <a:p>
                      <a:pPr marL="71120">
                        <a:lnSpc>
                          <a:spcPts val="2130"/>
                        </a:lnSpc>
                        <a:spcBef>
                          <a:spcPts val="185"/>
                        </a:spcBef>
                      </a:pP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09245" marR="1155700" indent="-9525">
                        <a:lnSpc>
                          <a:spcPts val="2180"/>
                        </a:lnSpc>
                        <a:spcBef>
                          <a:spcPts val="25"/>
                        </a:spcBef>
                      </a:pP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Total 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ge  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Display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28295">
                        <a:lnSpc>
                          <a:spcPts val="2100"/>
                        </a:lnSpc>
                      </a:pPr>
                      <a:r>
                        <a:rPr sz="1800" spc="30" dirty="0">
                          <a:latin typeface="Times New Roman"/>
                          <a:cs typeface="Times New Roman"/>
                        </a:rPr>
                        <a:t>………..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9525">
                      <a:solidFill>
                        <a:srgbClr val="AE3408"/>
                      </a:solidFill>
                      <a:prstDash val="solid"/>
                    </a:lnL>
                    <a:lnR w="9525">
                      <a:solidFill>
                        <a:srgbClr val="AE3408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54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273362"/>
            <a:ext cx="18237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/>
              <a:t>C</a:t>
            </a:r>
            <a:r>
              <a:rPr sz="3500" spc="-110" dirty="0"/>
              <a:t>L</a:t>
            </a:r>
            <a:r>
              <a:rPr sz="3500" spc="-150" dirty="0"/>
              <a:t>A</a:t>
            </a:r>
            <a:r>
              <a:rPr sz="3500" spc="20" dirty="0"/>
              <a:t>SS</a:t>
            </a:r>
            <a:r>
              <a:rPr sz="3500" spc="65" dirty="0"/>
              <a:t>E</a:t>
            </a:r>
            <a:r>
              <a:rPr sz="3500" spc="10" dirty="0"/>
              <a:t>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94093" y="1200738"/>
            <a:ext cx="7494905" cy="36366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74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ss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i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c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ll</a:t>
            </a:r>
            <a:r>
              <a:rPr sz="2400" spc="-120" dirty="0">
                <a:latin typeface="Times New Roman"/>
                <a:cs typeface="Times New Roman"/>
              </a:rPr>
              <a:t>e</a:t>
            </a:r>
            <a:r>
              <a:rPr sz="2400" spc="-14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</a:t>
            </a:r>
            <a:r>
              <a:rPr sz="2400" spc="-110" dirty="0">
                <a:latin typeface="Times New Roman"/>
                <a:cs typeface="Times New Roman"/>
              </a:rPr>
              <a:t>f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50" dirty="0">
                <a:latin typeface="Times New Roman"/>
                <a:cs typeface="Times New Roman"/>
              </a:rPr>
              <a:t>b</a:t>
            </a:r>
            <a:r>
              <a:rPr sz="2400" spc="-145" dirty="0">
                <a:latin typeface="Times New Roman"/>
                <a:cs typeface="Times New Roman"/>
              </a:rPr>
              <a:t>j</a:t>
            </a:r>
            <a:r>
              <a:rPr sz="2400" spc="-120" dirty="0">
                <a:latin typeface="Times New Roman"/>
                <a:cs typeface="Times New Roman"/>
              </a:rPr>
              <a:t>e</a:t>
            </a:r>
            <a:r>
              <a:rPr sz="2400" spc="-14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</a:t>
            </a:r>
            <a:r>
              <a:rPr sz="2400" spc="-110" dirty="0">
                <a:latin typeface="Times New Roman"/>
                <a:cs typeface="Times New Roman"/>
              </a:rPr>
              <a:t>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195" dirty="0">
                <a:latin typeface="Times New Roman"/>
                <a:cs typeface="Times New Roman"/>
              </a:rPr>
              <a:t>m</a:t>
            </a:r>
            <a:r>
              <a:rPr sz="2400" spc="-95" dirty="0">
                <a:latin typeface="Times New Roman"/>
                <a:cs typeface="Times New Roman"/>
              </a:rPr>
              <a:t>i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225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p</a:t>
            </a:r>
            <a:r>
              <a:rPr sz="2400" spc="-140" dirty="0"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650"/>
              </a:spcBef>
              <a:tabLst>
                <a:tab pos="1499870" algn="l"/>
              </a:tabLst>
            </a:pPr>
            <a:r>
              <a:rPr sz="240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9D3610"/>
                </a:solidFill>
                <a:latin typeface="Times New Roman"/>
                <a:cs typeface="Times New Roman"/>
              </a:rPr>
              <a:t>.</a:t>
            </a:r>
            <a:r>
              <a:rPr sz="2400" b="1" spc="-80" dirty="0">
                <a:solidFill>
                  <a:srgbClr val="9D3610"/>
                </a:solidFill>
                <a:latin typeface="Times New Roman"/>
                <a:cs typeface="Times New Roman"/>
              </a:rPr>
              <a:t>g</a:t>
            </a:r>
            <a:r>
              <a:rPr sz="2400" b="1" spc="20" dirty="0">
                <a:solidFill>
                  <a:srgbClr val="9D3610"/>
                </a:solidFill>
                <a:latin typeface="Times New Roman"/>
                <a:cs typeface="Times New Roman"/>
              </a:rPr>
              <a:t>.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55" dirty="0">
                <a:solidFill>
                  <a:srgbClr val="9D3610"/>
                </a:solidFill>
                <a:latin typeface="Times New Roman"/>
                <a:cs typeface="Times New Roman"/>
              </a:rPr>
              <a:t>m</a:t>
            </a:r>
            <a:r>
              <a:rPr sz="2400" b="1" spc="-80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400" b="1" spc="20" dirty="0">
                <a:solidFill>
                  <a:srgbClr val="9D3610"/>
                </a:solidFill>
                <a:latin typeface="Times New Roman"/>
                <a:cs typeface="Times New Roman"/>
              </a:rPr>
              <a:t>n</a:t>
            </a:r>
            <a:r>
              <a:rPr sz="2400" b="1" spc="-10" dirty="0">
                <a:solidFill>
                  <a:srgbClr val="9D3610"/>
                </a:solidFill>
                <a:latin typeface="Times New Roman"/>
                <a:cs typeface="Times New Roman"/>
              </a:rPr>
              <a:t>g</a:t>
            </a:r>
            <a:r>
              <a:rPr sz="2400" b="1" spc="-5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400" b="1" spc="20" dirty="0">
                <a:solidFill>
                  <a:srgbClr val="9D3610"/>
                </a:solidFill>
                <a:latin typeface="Times New Roman"/>
                <a:cs typeface="Times New Roman"/>
              </a:rPr>
              <a:t>,</a:t>
            </a:r>
            <a:r>
              <a:rPr sz="2400" spc="-10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-80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400" b="1" spc="10" dirty="0">
                <a:solidFill>
                  <a:srgbClr val="9D3610"/>
                </a:solidFill>
                <a:latin typeface="Times New Roman"/>
                <a:cs typeface="Times New Roman"/>
              </a:rPr>
              <a:t>ppl</a:t>
            </a:r>
            <a:r>
              <a:rPr sz="2400" b="1" spc="60" dirty="0">
                <a:solidFill>
                  <a:srgbClr val="9D3610"/>
                </a:solidFill>
                <a:latin typeface="Times New Roman"/>
                <a:cs typeface="Times New Roman"/>
              </a:rPr>
              <a:t>e</a:t>
            </a:r>
            <a:r>
              <a:rPr sz="2400" spc="-8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-80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9D3610"/>
                </a:solidFill>
                <a:latin typeface="Times New Roman"/>
                <a:cs typeface="Times New Roman"/>
              </a:rPr>
              <a:t>re</a:t>
            </a:r>
            <a:r>
              <a:rPr sz="2400" spc="-8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70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400" b="1" spc="10" dirty="0">
                <a:solidFill>
                  <a:srgbClr val="9D3610"/>
                </a:solidFill>
                <a:latin typeface="Times New Roman"/>
                <a:cs typeface="Times New Roman"/>
              </a:rPr>
              <a:t>b</a:t>
            </a:r>
            <a:r>
              <a:rPr sz="2400" b="1" spc="-125" dirty="0">
                <a:solidFill>
                  <a:srgbClr val="9D3610"/>
                </a:solidFill>
                <a:latin typeface="Times New Roman"/>
                <a:cs typeface="Times New Roman"/>
              </a:rPr>
              <a:t>j</a:t>
            </a:r>
            <a:r>
              <a:rPr sz="2400" b="1" spc="20" dirty="0">
                <a:solidFill>
                  <a:srgbClr val="9D3610"/>
                </a:solidFill>
                <a:latin typeface="Times New Roman"/>
                <a:cs typeface="Times New Roman"/>
              </a:rPr>
              <a:t>ects</a:t>
            </a:r>
            <a:r>
              <a:rPr sz="2400" spc="-6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400" b="1" spc="20" dirty="0">
                <a:solidFill>
                  <a:srgbClr val="9D3610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c</a:t>
            </a:r>
            <a:r>
              <a:rPr sz="2400" b="1" spc="10" dirty="0">
                <a:solidFill>
                  <a:srgbClr val="9D3610"/>
                </a:solidFill>
                <a:latin typeface="Times New Roman"/>
                <a:cs typeface="Times New Roman"/>
              </a:rPr>
              <a:t>l</a:t>
            </a:r>
            <a:r>
              <a:rPr sz="2400" b="1" spc="-80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400" b="1" spc="-40" dirty="0">
                <a:solidFill>
                  <a:srgbClr val="9D3610"/>
                </a:solidFill>
                <a:latin typeface="Times New Roman"/>
                <a:cs typeface="Times New Roman"/>
              </a:rPr>
              <a:t>s</a:t>
            </a:r>
            <a:r>
              <a:rPr sz="2400" b="1" spc="-60" dirty="0">
                <a:solidFill>
                  <a:srgbClr val="9D3610"/>
                </a:solidFill>
                <a:latin typeface="Times New Roman"/>
                <a:cs typeface="Times New Roman"/>
              </a:rPr>
              <a:t>s</a:t>
            </a:r>
            <a:r>
              <a:rPr sz="2400" spc="-13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-340" dirty="0">
                <a:solidFill>
                  <a:srgbClr val="9D3610"/>
                </a:solidFill>
                <a:latin typeface="Times New Roman"/>
                <a:cs typeface="Times New Roman"/>
              </a:rPr>
              <a:t>F</a:t>
            </a:r>
            <a:r>
              <a:rPr sz="2400" b="1" spc="-15" dirty="0">
                <a:solidFill>
                  <a:srgbClr val="9D3610"/>
                </a:solidFill>
                <a:latin typeface="Times New Roman"/>
                <a:cs typeface="Times New Roman"/>
              </a:rPr>
              <a:t>r</a:t>
            </a:r>
            <a:r>
              <a:rPr sz="2400" b="1" spc="35" dirty="0">
                <a:solidFill>
                  <a:srgbClr val="9D3610"/>
                </a:solidFill>
                <a:latin typeface="Times New Roman"/>
                <a:cs typeface="Times New Roman"/>
              </a:rPr>
              <a:t>u</a:t>
            </a:r>
            <a:r>
              <a:rPr sz="2400" b="1" spc="-1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400" b="1" spc="25" dirty="0">
                <a:solidFill>
                  <a:srgbClr val="9D361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140" dirty="0">
                <a:latin typeface="Times New Roman"/>
                <a:cs typeface="Times New Roman"/>
              </a:rPr>
              <a:t>Classes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are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user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defined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data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types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and </a:t>
            </a:r>
            <a:r>
              <a:rPr sz="2400" spc="-175" dirty="0">
                <a:latin typeface="Times New Roman"/>
                <a:cs typeface="Times New Roman"/>
              </a:rPr>
              <a:t>behaves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like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built-in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types.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⚫"/>
            </a:pPr>
            <a:endParaRPr sz="35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245" dirty="0">
                <a:latin typeface="Times New Roman"/>
                <a:cs typeface="Times New Roman"/>
              </a:rPr>
              <a:t>A</a:t>
            </a:r>
            <a:r>
              <a:rPr sz="2400" spc="-22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nu</a:t>
            </a:r>
            <a:r>
              <a:rPr sz="2400" spc="-170" dirty="0">
                <a:latin typeface="Times New Roman"/>
                <a:cs typeface="Times New Roman"/>
              </a:rPr>
              <a:t>m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35" dirty="0">
                <a:latin typeface="Times New Roman"/>
                <a:cs typeface="Times New Roman"/>
              </a:rPr>
              <a:t>er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</a:t>
            </a:r>
            <a:r>
              <a:rPr sz="2400" spc="-110" dirty="0">
                <a:latin typeface="Times New Roman"/>
                <a:cs typeface="Times New Roman"/>
              </a:rPr>
              <a:t>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50" dirty="0">
                <a:latin typeface="Times New Roman"/>
                <a:cs typeface="Times New Roman"/>
              </a:rPr>
              <a:t>b</a:t>
            </a:r>
            <a:r>
              <a:rPr sz="2400" spc="-145" dirty="0">
                <a:latin typeface="Times New Roman"/>
                <a:cs typeface="Times New Roman"/>
              </a:rPr>
              <a:t>j</a:t>
            </a:r>
            <a:r>
              <a:rPr sz="2400" spc="-120" dirty="0">
                <a:latin typeface="Times New Roman"/>
                <a:cs typeface="Times New Roman"/>
              </a:rPr>
              <a:t>e</a:t>
            </a:r>
            <a:r>
              <a:rPr sz="2400" spc="-14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ca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</a:t>
            </a:r>
            <a:r>
              <a:rPr sz="2400" spc="-10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c</a:t>
            </a:r>
            <a:r>
              <a:rPr sz="2400" spc="-85" dirty="0">
                <a:latin typeface="Times New Roman"/>
                <a:cs typeface="Times New Roman"/>
              </a:rPr>
              <a:t>re</a:t>
            </a:r>
            <a:r>
              <a:rPr sz="2400" spc="-7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95" dirty="0">
                <a:latin typeface="Times New Roman"/>
                <a:cs typeface="Times New Roman"/>
              </a:rPr>
              <a:t>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35" dirty="0">
                <a:latin typeface="Times New Roman"/>
                <a:cs typeface="Times New Roman"/>
              </a:rPr>
              <a:t>er</a:t>
            </a:r>
            <a:r>
              <a:rPr sz="2400" spc="-80" dirty="0">
                <a:latin typeface="Times New Roman"/>
                <a:cs typeface="Times New Roman"/>
              </a:rPr>
              <a:t> d</a:t>
            </a:r>
            <a:r>
              <a:rPr sz="2400" spc="-155" dirty="0">
                <a:latin typeface="Times New Roman"/>
                <a:cs typeface="Times New Roman"/>
              </a:rPr>
              <a:t>e</a:t>
            </a:r>
            <a:r>
              <a:rPr sz="2400" spc="-140" dirty="0">
                <a:latin typeface="Times New Roman"/>
                <a:cs typeface="Times New Roman"/>
              </a:rPr>
              <a:t>f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265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20" dirty="0">
                <a:latin typeface="Times New Roman"/>
                <a:cs typeface="Times New Roman"/>
              </a:rPr>
              <a:t>Syntax</a:t>
            </a:r>
            <a:r>
              <a:rPr sz="2150" spc="-120" dirty="0">
                <a:latin typeface="Times New Roman"/>
                <a:cs typeface="Times New Roman"/>
              </a:rPr>
              <a:t>:</a:t>
            </a:r>
            <a:endParaRPr sz="2150">
              <a:latin typeface="Times New Roman"/>
              <a:cs typeface="Times New Roman"/>
            </a:endParaRPr>
          </a:p>
          <a:p>
            <a:pPr marL="1843405">
              <a:lnSpc>
                <a:spcPct val="100000"/>
              </a:lnSpc>
              <a:spcBef>
                <a:spcPts val="635"/>
              </a:spcBef>
            </a:pPr>
            <a:r>
              <a:rPr sz="2600" b="1" spc="5" dirty="0">
                <a:latin typeface="Times New Roman"/>
                <a:cs typeface="Times New Roman"/>
              </a:rPr>
              <a:t>fruit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mango;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4093" y="5326696"/>
            <a:ext cx="7621905" cy="12026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88925" marR="5080" indent="-276860">
              <a:lnSpc>
                <a:spcPct val="101699"/>
              </a:lnSpc>
              <a:spcBef>
                <a:spcPts val="5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  <a:tab pos="1309370" algn="l"/>
                <a:tab pos="1824355" algn="l"/>
                <a:tab pos="3025140" algn="l"/>
                <a:tab pos="3473450" algn="l"/>
                <a:tab pos="4427220" algn="l"/>
                <a:tab pos="4760595" algn="l"/>
                <a:tab pos="5790565" algn="l"/>
                <a:tab pos="6200775" algn="l"/>
                <a:tab pos="6753225" algn="l"/>
              </a:tabLst>
            </a:pPr>
            <a:r>
              <a:rPr sz="2400" b="1" spc="-215" dirty="0">
                <a:solidFill>
                  <a:srgbClr val="9D3610"/>
                </a:solidFill>
                <a:latin typeface="Times New Roman"/>
                <a:cs typeface="Times New Roman"/>
              </a:rPr>
              <a:t>S</a:t>
            </a:r>
            <a:r>
              <a:rPr sz="2400" b="1" spc="-15" dirty="0">
                <a:solidFill>
                  <a:srgbClr val="9D3610"/>
                </a:solidFill>
                <a:latin typeface="Times New Roman"/>
                <a:cs typeface="Times New Roman"/>
              </a:rPr>
              <a:t>ynt</a:t>
            </a:r>
            <a:r>
              <a:rPr sz="2400" b="1" spc="10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400" b="1" spc="125" dirty="0">
                <a:solidFill>
                  <a:srgbClr val="9D3610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20" dirty="0">
                <a:solidFill>
                  <a:srgbClr val="9D3610"/>
                </a:solidFill>
                <a:latin typeface="Times New Roman"/>
                <a:cs typeface="Times New Roman"/>
              </a:rPr>
              <a:t>f</a:t>
            </a:r>
            <a:r>
              <a:rPr sz="2400" b="1" spc="5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400" b="1" spc="-95" dirty="0">
                <a:solidFill>
                  <a:srgbClr val="9D361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solidFill>
                  <a:srgbClr val="9D3610"/>
                </a:solidFill>
                <a:latin typeface="Times New Roman"/>
                <a:cs typeface="Times New Roman"/>
              </a:rPr>
              <a:t>cre</a:t>
            </a:r>
            <a:r>
              <a:rPr sz="2400" b="1" spc="5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400" b="1" spc="25" dirty="0">
                <a:solidFill>
                  <a:srgbClr val="9D3610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400" b="1" spc="20" dirty="0">
                <a:solidFill>
                  <a:srgbClr val="9D3610"/>
                </a:solidFill>
                <a:latin typeface="Times New Roman"/>
                <a:cs typeface="Times New Roman"/>
              </a:rPr>
              <a:t>ng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15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400" b="1" spc="-45" dirty="0">
                <a:solidFill>
                  <a:srgbClr val="9D361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75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400" b="1" spc="10" dirty="0">
                <a:solidFill>
                  <a:srgbClr val="9D3610"/>
                </a:solidFill>
                <a:latin typeface="Times New Roman"/>
                <a:cs typeface="Times New Roman"/>
              </a:rPr>
              <a:t>b</a:t>
            </a:r>
            <a:r>
              <a:rPr sz="2400" b="1" spc="-125" dirty="0">
                <a:solidFill>
                  <a:srgbClr val="9D3610"/>
                </a:solidFill>
                <a:latin typeface="Times New Roman"/>
                <a:cs typeface="Times New Roman"/>
              </a:rPr>
              <a:t>j</a:t>
            </a:r>
            <a:r>
              <a:rPr sz="2400" b="1" spc="50" dirty="0">
                <a:solidFill>
                  <a:srgbClr val="9D3610"/>
                </a:solidFill>
                <a:latin typeface="Times New Roman"/>
                <a:cs typeface="Times New Roman"/>
              </a:rPr>
              <a:t>ec</a:t>
            </a:r>
            <a:r>
              <a:rPr sz="2400" b="1" spc="40" dirty="0">
                <a:solidFill>
                  <a:srgbClr val="9D361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3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9D361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40" dirty="0">
                <a:solidFill>
                  <a:srgbClr val="9D3610"/>
                </a:solidFill>
                <a:latin typeface="Times New Roman"/>
                <a:cs typeface="Times New Roman"/>
              </a:rPr>
              <a:t>s</a:t>
            </a:r>
            <a:r>
              <a:rPr sz="2400" b="1" spc="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400" b="1" spc="-55" dirty="0">
                <a:solidFill>
                  <a:srgbClr val="9D3610"/>
                </a:solidFill>
                <a:latin typeface="Times New Roman"/>
                <a:cs typeface="Times New Roman"/>
              </a:rPr>
              <a:t>m</a:t>
            </a:r>
            <a:r>
              <a:rPr sz="2400" b="1" spc="7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400" b="1" spc="5" dirty="0">
                <a:solidFill>
                  <a:srgbClr val="9D3610"/>
                </a:solidFill>
                <a:latin typeface="Times New Roman"/>
                <a:cs typeface="Times New Roman"/>
              </a:rPr>
              <a:t>l</a:t>
            </a:r>
            <a:r>
              <a:rPr sz="2400" b="1" spc="-80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400" b="1" spc="-95" dirty="0">
                <a:solidFill>
                  <a:srgbClr val="9D361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65" dirty="0">
                <a:solidFill>
                  <a:srgbClr val="9D3610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30" dirty="0">
                <a:solidFill>
                  <a:srgbClr val="9D3610"/>
                </a:solidFill>
                <a:latin typeface="Times New Roman"/>
                <a:cs typeface="Times New Roman"/>
              </a:rPr>
              <a:t>th</a:t>
            </a:r>
            <a:r>
              <a:rPr sz="2400" b="1" spc="35" dirty="0">
                <a:solidFill>
                  <a:srgbClr val="9D361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-40" dirty="0">
                <a:solidFill>
                  <a:srgbClr val="9D3610"/>
                </a:solidFill>
                <a:latin typeface="Times New Roman"/>
                <a:cs typeface="Times New Roman"/>
              </a:rPr>
              <a:t>s</a:t>
            </a:r>
            <a:r>
              <a:rPr sz="2400" b="1" spc="-15" dirty="0">
                <a:solidFill>
                  <a:srgbClr val="9D3610"/>
                </a:solidFill>
                <a:latin typeface="Times New Roman"/>
                <a:cs typeface="Times New Roman"/>
              </a:rPr>
              <a:t>ynt</a:t>
            </a:r>
            <a:r>
              <a:rPr sz="2400" b="1" spc="10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400" b="1" spc="90" dirty="0">
                <a:solidFill>
                  <a:srgbClr val="9D3610"/>
                </a:solidFill>
                <a:latin typeface="Times New Roman"/>
                <a:cs typeface="Times New Roman"/>
              </a:rPr>
              <a:t>x </a:t>
            </a:r>
            <a:r>
              <a:rPr sz="2400" spc="6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9D3610"/>
                </a:solidFill>
                <a:latin typeface="Times New Roman"/>
                <a:cs typeface="Times New Roman"/>
              </a:rPr>
              <a:t>used</a:t>
            </a:r>
            <a:r>
              <a:rPr sz="2400" b="1" spc="-105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9D3610"/>
                </a:solidFill>
                <a:latin typeface="Times New Roman"/>
                <a:cs typeface="Times New Roman"/>
              </a:rPr>
              <a:t>in</a:t>
            </a:r>
            <a:r>
              <a:rPr sz="2400" b="1" spc="-5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-260" dirty="0">
                <a:solidFill>
                  <a:srgbClr val="9D3610"/>
                </a:solidFill>
                <a:latin typeface="Times New Roman"/>
                <a:cs typeface="Times New Roman"/>
              </a:rPr>
              <a:t>C</a:t>
            </a:r>
            <a:r>
              <a:rPr sz="2400" b="1" spc="-13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65" dirty="0">
                <a:solidFill>
                  <a:srgbClr val="9D3610"/>
                </a:solidFill>
                <a:latin typeface="Times New Roman"/>
                <a:cs typeface="Times New Roman"/>
              </a:rPr>
              <a:t>to</a:t>
            </a:r>
            <a:r>
              <a:rPr sz="2400" b="1" spc="-3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D3610"/>
                </a:solidFill>
                <a:latin typeface="Times New Roman"/>
                <a:cs typeface="Times New Roman"/>
              </a:rPr>
              <a:t>declare</a:t>
            </a:r>
            <a:r>
              <a:rPr sz="2400" b="1" spc="-8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9D3610"/>
                </a:solidFill>
                <a:latin typeface="Times New Roman"/>
                <a:cs typeface="Times New Roman"/>
              </a:rPr>
              <a:t>an</a:t>
            </a:r>
            <a:r>
              <a:rPr sz="2400" b="1" spc="-8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9D3610"/>
                </a:solidFill>
                <a:latin typeface="Times New Roman"/>
                <a:cs typeface="Times New Roman"/>
              </a:rPr>
              <a:t>integer</a:t>
            </a:r>
            <a:r>
              <a:rPr sz="2400" b="1" spc="-1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9D3610"/>
                </a:solidFill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575"/>
              </a:spcBef>
              <a:tabLst>
                <a:tab pos="1842770" algn="l"/>
              </a:tabLst>
            </a:pPr>
            <a:r>
              <a:rPr sz="2400" b="1" dirty="0">
                <a:solidFill>
                  <a:srgbClr val="9D3610"/>
                </a:solidFill>
                <a:latin typeface="Times New Roman"/>
                <a:cs typeface="Times New Roman"/>
              </a:rPr>
              <a:t>e.g.</a:t>
            </a:r>
            <a:r>
              <a:rPr sz="240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400" b="1" spc="15" dirty="0">
                <a:solidFill>
                  <a:srgbClr val="9D3610"/>
                </a:solidFill>
                <a:latin typeface="Times New Roman"/>
                <a:cs typeface="Times New Roman"/>
              </a:rPr>
              <a:t>int</a:t>
            </a:r>
            <a:r>
              <a:rPr sz="2400" b="1" spc="-114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solidFill>
                  <a:srgbClr val="9D3610"/>
                </a:solidFill>
                <a:latin typeface="Times New Roman"/>
                <a:cs typeface="Times New Roman"/>
              </a:rPr>
              <a:t>num;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981" y="6318570"/>
            <a:ext cx="3587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7475" indent="-104775">
              <a:lnSpc>
                <a:spcPct val="100000"/>
              </a:lnSpc>
              <a:spcBef>
                <a:spcPts val="125"/>
              </a:spcBef>
              <a:buClr>
                <a:srgbClr val="696363"/>
              </a:buClr>
              <a:buSzPct val="67857"/>
              <a:buFont typeface="Wingdings"/>
              <a:buChar char=""/>
              <a:tabLst>
                <a:tab pos="117475" algn="l"/>
              </a:tabLst>
            </a:pP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56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24834"/>
            <a:ext cx="32372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55" dirty="0"/>
              <a:t>E</a:t>
            </a:r>
            <a:r>
              <a:rPr sz="3500" spc="-55" dirty="0"/>
              <a:t>NCAPSULATION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94093" y="1435095"/>
            <a:ext cx="7432040" cy="43218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88925" marR="5080" indent="-276860">
              <a:lnSpc>
                <a:spcPct val="102400"/>
              </a:lnSpc>
              <a:spcBef>
                <a:spcPts val="5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10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w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p</a:t>
            </a:r>
            <a:r>
              <a:rPr sz="2750" spc="-100" dirty="0">
                <a:latin typeface="Times New Roman"/>
                <a:cs typeface="Times New Roman"/>
              </a:rPr>
              <a:t>p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60" dirty="0">
                <a:latin typeface="Times New Roman"/>
                <a:cs typeface="Times New Roman"/>
              </a:rPr>
              <a:t>ng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up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65" dirty="0">
                <a:latin typeface="Times New Roman"/>
                <a:cs typeface="Times New Roman"/>
              </a:rPr>
              <a:t>d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-13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nd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105" dirty="0">
                <a:latin typeface="Times New Roman"/>
                <a:cs typeface="Times New Roman"/>
              </a:rPr>
              <a:t>u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35" dirty="0">
                <a:latin typeface="Times New Roman"/>
                <a:cs typeface="Times New Roman"/>
              </a:rPr>
              <a:t>n</a:t>
            </a:r>
            <a:r>
              <a:rPr sz="2750" spc="-5" dirty="0">
                <a:latin typeface="Times New Roman"/>
                <a:cs typeface="Times New Roman"/>
              </a:rPr>
              <a:t>t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60" dirty="0">
                <a:latin typeface="Times New Roman"/>
                <a:cs typeface="Times New Roman"/>
              </a:rPr>
              <a:t>n</a:t>
            </a:r>
            <a:r>
              <a:rPr sz="2750" spc="-190" dirty="0">
                <a:latin typeface="Times New Roman"/>
                <a:cs typeface="Times New Roman"/>
              </a:rPr>
              <a:t>g</a:t>
            </a:r>
            <a:r>
              <a:rPr sz="2750" spc="-95" dirty="0">
                <a:latin typeface="Times New Roman"/>
                <a:cs typeface="Times New Roman"/>
              </a:rPr>
              <a:t>le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u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40" dirty="0">
                <a:latin typeface="Times New Roman"/>
                <a:cs typeface="Times New Roman"/>
              </a:rPr>
              <a:t>t 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ca</a:t>
            </a:r>
            <a:r>
              <a:rPr sz="2750" spc="-95" dirty="0">
                <a:latin typeface="Times New Roman"/>
                <a:cs typeface="Times New Roman"/>
              </a:rPr>
              <a:t>ll</a:t>
            </a:r>
            <a:r>
              <a:rPr sz="2750" spc="-100" dirty="0">
                <a:latin typeface="Times New Roman"/>
                <a:cs typeface="Times New Roman"/>
              </a:rPr>
              <a:t>ed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b="1" spc="-415" dirty="0">
                <a:solidFill>
                  <a:srgbClr val="9D3610"/>
                </a:solidFill>
                <a:latin typeface="Times New Roman"/>
                <a:cs typeface="Times New Roman"/>
              </a:rPr>
              <a:t>E</a:t>
            </a:r>
            <a:r>
              <a:rPr sz="2750" b="1" spc="40" dirty="0">
                <a:solidFill>
                  <a:srgbClr val="9D3610"/>
                </a:solidFill>
                <a:latin typeface="Times New Roman"/>
                <a:cs typeface="Times New Roman"/>
              </a:rPr>
              <a:t>n</a:t>
            </a:r>
            <a:r>
              <a:rPr sz="2750" b="1" spc="50" dirty="0">
                <a:solidFill>
                  <a:srgbClr val="9D3610"/>
                </a:solidFill>
                <a:latin typeface="Times New Roman"/>
                <a:cs typeface="Times New Roman"/>
              </a:rPr>
              <a:t>c</a:t>
            </a:r>
            <a:r>
              <a:rPr sz="2750" b="1" spc="-175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750" b="1" spc="40" dirty="0">
                <a:solidFill>
                  <a:srgbClr val="9D3610"/>
                </a:solidFill>
                <a:latin typeface="Times New Roman"/>
                <a:cs typeface="Times New Roman"/>
              </a:rPr>
              <a:t>p</a:t>
            </a:r>
            <a:r>
              <a:rPr sz="2750" b="1" spc="-20" dirty="0">
                <a:solidFill>
                  <a:srgbClr val="9D3610"/>
                </a:solidFill>
                <a:latin typeface="Times New Roman"/>
                <a:cs typeface="Times New Roman"/>
              </a:rPr>
              <a:t>s</a:t>
            </a:r>
            <a:r>
              <a:rPr sz="2750" b="1" spc="40" dirty="0">
                <a:solidFill>
                  <a:srgbClr val="9D3610"/>
                </a:solidFill>
                <a:latin typeface="Times New Roman"/>
                <a:cs typeface="Times New Roman"/>
              </a:rPr>
              <a:t>u</a:t>
            </a:r>
            <a:r>
              <a:rPr sz="275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l</a:t>
            </a:r>
            <a:r>
              <a:rPr sz="2750" b="1" spc="-40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750" b="1" spc="-5" dirty="0">
                <a:solidFill>
                  <a:srgbClr val="9D3610"/>
                </a:solidFill>
                <a:latin typeface="Times New Roman"/>
                <a:cs typeface="Times New Roman"/>
              </a:rPr>
              <a:t>t</a:t>
            </a:r>
            <a:r>
              <a:rPr sz="275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750" b="1" spc="75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750" b="1" spc="95" dirty="0">
                <a:solidFill>
                  <a:srgbClr val="9D3610"/>
                </a:solidFill>
                <a:latin typeface="Times New Roman"/>
                <a:cs typeface="Times New Roman"/>
              </a:rPr>
              <a:t>n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6"/>
              </a:buClr>
              <a:buFont typeface="Segoe UI Symbol"/>
              <a:buChar char="⚫"/>
            </a:pPr>
            <a:endParaRPr sz="39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20" dirty="0">
                <a:latin typeface="Times New Roman"/>
                <a:cs typeface="Times New Roman"/>
              </a:rPr>
              <a:t>D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-13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spc="-100" dirty="0">
                <a:latin typeface="Times New Roman"/>
                <a:cs typeface="Times New Roman"/>
              </a:rPr>
              <a:t>o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acc</a:t>
            </a:r>
            <a:r>
              <a:rPr sz="2750" spc="-160" dirty="0">
                <a:latin typeface="Times New Roman"/>
                <a:cs typeface="Times New Roman"/>
              </a:rPr>
              <a:t>e</a:t>
            </a:r>
            <a:r>
              <a:rPr sz="2750" spc="-114" dirty="0">
                <a:latin typeface="Times New Roman"/>
                <a:cs typeface="Times New Roman"/>
              </a:rPr>
              <a:t>s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80" dirty="0">
                <a:latin typeface="Times New Roman"/>
                <a:cs typeface="Times New Roman"/>
              </a:rPr>
              <a:t>b</a:t>
            </a:r>
            <a:r>
              <a:rPr sz="2750" spc="-95" dirty="0">
                <a:latin typeface="Times New Roman"/>
                <a:cs typeface="Times New Roman"/>
              </a:rPr>
              <a:t>le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u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0" dirty="0">
                <a:latin typeface="Times New Roman"/>
                <a:cs typeface="Times New Roman"/>
              </a:rPr>
              <a:t>de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90" dirty="0">
                <a:latin typeface="Times New Roman"/>
                <a:cs typeface="Times New Roman"/>
              </a:rPr>
              <a:t>w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-5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10" dirty="0">
                <a:latin typeface="Times New Roman"/>
                <a:cs typeface="Times New Roman"/>
              </a:rPr>
              <a:t>d.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6"/>
              </a:buClr>
              <a:buFont typeface="Segoe UI Symbol"/>
              <a:buChar char="⚫"/>
            </a:pPr>
            <a:endParaRPr sz="3950">
              <a:latin typeface="Times New Roman"/>
              <a:cs typeface="Times New Roman"/>
            </a:endParaRPr>
          </a:p>
          <a:p>
            <a:pPr marL="288925" marR="527685" indent="-276860">
              <a:lnSpc>
                <a:spcPct val="1024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70" dirty="0">
                <a:latin typeface="Times New Roman"/>
                <a:cs typeface="Times New Roman"/>
              </a:rPr>
              <a:t>On</a:t>
            </a:r>
            <a:r>
              <a:rPr sz="2750" spc="-90" dirty="0">
                <a:latin typeface="Times New Roman"/>
                <a:cs typeface="Times New Roman"/>
              </a:rPr>
              <a:t>l</a:t>
            </a:r>
            <a:r>
              <a:rPr sz="2750" spc="-220" dirty="0">
                <a:latin typeface="Times New Roman"/>
                <a:cs typeface="Times New Roman"/>
              </a:rPr>
              <a:t>y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105" dirty="0">
                <a:latin typeface="Times New Roman"/>
                <a:cs typeface="Times New Roman"/>
              </a:rPr>
              <a:t>u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ha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165" dirty="0">
                <a:latin typeface="Times New Roman"/>
                <a:cs typeface="Times New Roman"/>
              </a:rPr>
              <a:t> </a:t>
            </a:r>
            <a:r>
              <a:rPr sz="2750" spc="-114" dirty="0">
                <a:latin typeface="Times New Roman"/>
                <a:cs typeface="Times New Roman"/>
              </a:rPr>
              <a:t>w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p</a:t>
            </a:r>
            <a:r>
              <a:rPr sz="2750" spc="-100" dirty="0">
                <a:latin typeface="Times New Roman"/>
                <a:cs typeface="Times New Roman"/>
              </a:rPr>
              <a:t>ped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-175" dirty="0">
                <a:latin typeface="Times New Roman"/>
                <a:cs typeface="Times New Roman"/>
              </a:rPr>
              <a:t>as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ca</a:t>
            </a:r>
            <a:r>
              <a:rPr sz="2750" spc="-70" dirty="0">
                <a:latin typeface="Times New Roman"/>
                <a:cs typeface="Times New Roman"/>
              </a:rPr>
              <a:t>n  </a:t>
            </a:r>
            <a:r>
              <a:rPr sz="2750" spc="-175" dirty="0">
                <a:latin typeface="Times New Roman"/>
                <a:cs typeface="Times New Roman"/>
              </a:rPr>
              <a:t>acc</a:t>
            </a:r>
            <a:r>
              <a:rPr sz="2750" spc="-160" dirty="0">
                <a:latin typeface="Times New Roman"/>
                <a:cs typeface="Times New Roman"/>
              </a:rPr>
              <a:t>e</a:t>
            </a:r>
            <a:r>
              <a:rPr sz="2750" spc="-110" dirty="0">
                <a:latin typeface="Times New Roman"/>
                <a:cs typeface="Times New Roman"/>
              </a:rPr>
              <a:t>s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4716"/>
              </a:buClr>
              <a:buFont typeface="Segoe UI Symbol"/>
              <a:buChar char="⚫"/>
            </a:pPr>
            <a:endParaRPr sz="39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ca</a:t>
            </a:r>
            <a:r>
              <a:rPr sz="2750" spc="-95" dirty="0">
                <a:latin typeface="Times New Roman"/>
                <a:cs typeface="Times New Roman"/>
              </a:rPr>
              <a:t>ll</a:t>
            </a:r>
            <a:r>
              <a:rPr sz="2750" spc="-100" dirty="0">
                <a:latin typeface="Times New Roman"/>
                <a:cs typeface="Times New Roman"/>
              </a:rPr>
              <a:t>ed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b="1" spc="35" dirty="0">
                <a:solidFill>
                  <a:srgbClr val="9D3610"/>
                </a:solidFill>
                <a:latin typeface="Times New Roman"/>
                <a:cs typeface="Times New Roman"/>
              </a:rPr>
              <a:t>D</a:t>
            </a:r>
            <a:r>
              <a:rPr sz="2750" b="1" spc="-40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750" b="1" dirty="0">
                <a:solidFill>
                  <a:srgbClr val="9D3610"/>
                </a:solidFill>
                <a:latin typeface="Times New Roman"/>
                <a:cs typeface="Times New Roman"/>
              </a:rPr>
              <a:t>t</a:t>
            </a:r>
            <a:r>
              <a:rPr sz="2750" b="1" spc="-105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750" spc="-85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750" b="1" spc="30" dirty="0">
                <a:solidFill>
                  <a:srgbClr val="9D3610"/>
                </a:solidFill>
                <a:latin typeface="Times New Roman"/>
                <a:cs typeface="Times New Roman"/>
              </a:rPr>
              <a:t>H</a:t>
            </a:r>
            <a:r>
              <a:rPr sz="275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750" b="1" spc="45" dirty="0">
                <a:solidFill>
                  <a:srgbClr val="9D3610"/>
                </a:solidFill>
                <a:latin typeface="Times New Roman"/>
                <a:cs typeface="Times New Roman"/>
              </a:rPr>
              <a:t>d</a:t>
            </a:r>
            <a:r>
              <a:rPr sz="275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750" b="1" spc="40" dirty="0">
                <a:solidFill>
                  <a:srgbClr val="9D3610"/>
                </a:solidFill>
                <a:latin typeface="Times New Roman"/>
                <a:cs typeface="Times New Roman"/>
              </a:rPr>
              <a:t>ng</a:t>
            </a:r>
            <a:r>
              <a:rPr sz="2750" spc="-75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latin typeface="Times New Roman"/>
                <a:cs typeface="Times New Roman"/>
              </a:rPr>
              <a:t>o</a:t>
            </a:r>
            <a:r>
              <a:rPr sz="2750" spc="-25" dirty="0">
                <a:latin typeface="Times New Roman"/>
                <a:cs typeface="Times New Roman"/>
              </a:rPr>
              <a:t>r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b="1" spc="-2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750" b="1" spc="40" dirty="0">
                <a:solidFill>
                  <a:srgbClr val="9D3610"/>
                </a:solidFill>
                <a:latin typeface="Times New Roman"/>
                <a:cs typeface="Times New Roman"/>
              </a:rPr>
              <a:t>n</a:t>
            </a:r>
            <a:r>
              <a:rPr sz="2750" b="1" spc="-20" dirty="0">
                <a:solidFill>
                  <a:srgbClr val="9D3610"/>
                </a:solidFill>
                <a:latin typeface="Times New Roman"/>
                <a:cs typeface="Times New Roman"/>
              </a:rPr>
              <a:t>f</a:t>
            </a:r>
            <a:r>
              <a:rPr sz="2750" b="1" spc="15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750" b="1" spc="80" dirty="0">
                <a:solidFill>
                  <a:srgbClr val="9D3610"/>
                </a:solidFill>
                <a:latin typeface="Times New Roman"/>
                <a:cs typeface="Times New Roman"/>
              </a:rPr>
              <a:t>r</a:t>
            </a:r>
            <a:r>
              <a:rPr sz="2750" b="1" spc="-45" dirty="0">
                <a:solidFill>
                  <a:srgbClr val="9D3610"/>
                </a:solidFill>
                <a:latin typeface="Times New Roman"/>
                <a:cs typeface="Times New Roman"/>
              </a:rPr>
              <a:t>m</a:t>
            </a:r>
            <a:r>
              <a:rPr sz="2750" b="1" spc="-40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750" b="1" dirty="0">
                <a:solidFill>
                  <a:srgbClr val="9D3610"/>
                </a:solidFill>
                <a:latin typeface="Times New Roman"/>
                <a:cs typeface="Times New Roman"/>
              </a:rPr>
              <a:t>t</a:t>
            </a:r>
            <a:r>
              <a:rPr sz="275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750" b="1" spc="80" dirty="0">
                <a:solidFill>
                  <a:srgbClr val="9D3610"/>
                </a:solidFill>
                <a:latin typeface="Times New Roman"/>
                <a:cs typeface="Times New Roman"/>
              </a:rPr>
              <a:t>on</a:t>
            </a:r>
            <a:r>
              <a:rPr sz="2750" spc="-8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750" b="1" spc="30" dirty="0">
                <a:solidFill>
                  <a:srgbClr val="9D3610"/>
                </a:solidFill>
                <a:latin typeface="Times New Roman"/>
                <a:cs typeface="Times New Roman"/>
              </a:rPr>
              <a:t>H</a:t>
            </a:r>
            <a:r>
              <a:rPr sz="275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750" b="1" spc="45" dirty="0">
                <a:solidFill>
                  <a:srgbClr val="9D3610"/>
                </a:solidFill>
                <a:latin typeface="Times New Roman"/>
                <a:cs typeface="Times New Roman"/>
              </a:rPr>
              <a:t>d</a:t>
            </a:r>
            <a:r>
              <a:rPr sz="275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750" b="1" spc="40" dirty="0">
                <a:solidFill>
                  <a:srgbClr val="9D3610"/>
                </a:solidFill>
                <a:latin typeface="Times New Roman"/>
                <a:cs typeface="Times New Roman"/>
              </a:rPr>
              <a:t>ng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56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24834"/>
            <a:ext cx="38754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245" dirty="0"/>
              <a:t>D</a:t>
            </a:r>
            <a:r>
              <a:rPr sz="3500" spc="-245" dirty="0"/>
              <a:t>ATA</a:t>
            </a:r>
            <a:r>
              <a:rPr sz="3500" spc="150" dirty="0"/>
              <a:t> </a:t>
            </a:r>
            <a:r>
              <a:rPr sz="4400" spc="-60" dirty="0"/>
              <a:t>A</a:t>
            </a:r>
            <a:r>
              <a:rPr sz="3500" spc="-60" dirty="0"/>
              <a:t>BSTRACTION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401710" y="1587495"/>
            <a:ext cx="12122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35" dirty="0">
                <a:latin typeface="Times New Roman"/>
                <a:cs typeface="Times New Roman"/>
              </a:rPr>
              <a:t>nc</a:t>
            </a:r>
            <a:r>
              <a:rPr sz="2750" spc="-20" dirty="0">
                <a:latin typeface="Times New Roman"/>
                <a:cs typeface="Times New Roman"/>
              </a:rPr>
              <a:t>l</a:t>
            </a:r>
            <a:r>
              <a:rPr sz="2750" spc="-105" dirty="0">
                <a:latin typeface="Times New Roman"/>
                <a:cs typeface="Times New Roman"/>
              </a:rPr>
              <a:t>u</a:t>
            </a:r>
            <a:r>
              <a:rPr sz="2750" spc="-100" dirty="0">
                <a:latin typeface="Times New Roman"/>
                <a:cs typeface="Times New Roman"/>
              </a:rPr>
              <a:t>d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30" dirty="0">
                <a:latin typeface="Times New Roman"/>
                <a:cs typeface="Times New Roman"/>
              </a:rPr>
              <a:t>n</a:t>
            </a:r>
            <a:r>
              <a:rPr sz="2750" spc="-220" dirty="0">
                <a:latin typeface="Times New Roman"/>
                <a:cs typeface="Times New Roman"/>
              </a:rPr>
              <a:t>g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4093" y="1587495"/>
            <a:ext cx="6040120" cy="8788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88925" marR="5080" indent="-276860">
              <a:lnSpc>
                <a:spcPct val="102400"/>
              </a:lnSpc>
              <a:spcBef>
                <a:spcPts val="5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  <a:tab pos="2367915" algn="l"/>
                <a:tab pos="3826510" algn="l"/>
                <a:tab pos="5027930" algn="l"/>
              </a:tabLst>
            </a:pPr>
            <a:r>
              <a:rPr sz="2750" spc="-100" dirty="0">
                <a:latin typeface="Times New Roman"/>
                <a:cs typeface="Times New Roman"/>
              </a:rPr>
              <a:t>Rep</a:t>
            </a:r>
            <a:r>
              <a:rPr sz="2750" spc="-40" dirty="0">
                <a:latin typeface="Times New Roman"/>
                <a:cs typeface="Times New Roman"/>
              </a:rPr>
              <a:t>r</a:t>
            </a:r>
            <a:r>
              <a:rPr sz="2750" spc="-160" dirty="0">
                <a:latin typeface="Times New Roman"/>
                <a:cs typeface="Times New Roman"/>
              </a:rPr>
              <a:t>e</a:t>
            </a:r>
            <a:r>
              <a:rPr sz="2750" spc="-114" dirty="0">
                <a:latin typeface="Times New Roman"/>
                <a:cs typeface="Times New Roman"/>
              </a:rPr>
              <a:t>s</a:t>
            </a:r>
            <a:r>
              <a:rPr sz="2750" spc="-60" dirty="0">
                <a:latin typeface="Times New Roman"/>
                <a:cs typeface="Times New Roman"/>
              </a:rPr>
              <a:t>en</a:t>
            </a:r>
            <a:r>
              <a:rPr sz="2750" spc="-20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60" dirty="0">
                <a:latin typeface="Times New Roman"/>
                <a:cs typeface="Times New Roman"/>
              </a:rPr>
              <a:t>ng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60" dirty="0">
                <a:latin typeface="Times New Roman"/>
                <a:cs typeface="Times New Roman"/>
              </a:rPr>
              <a:t>e</a:t>
            </a:r>
            <a:r>
              <a:rPr sz="2750" spc="-114" dirty="0">
                <a:latin typeface="Times New Roman"/>
                <a:cs typeface="Times New Roman"/>
              </a:rPr>
              <a:t>s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-60" dirty="0">
                <a:latin typeface="Times New Roman"/>
                <a:cs typeface="Times New Roman"/>
              </a:rPr>
              <a:t>en</a:t>
            </a:r>
            <a:r>
              <a:rPr sz="2750" spc="-20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0" dirty="0">
                <a:latin typeface="Times New Roman"/>
                <a:cs typeface="Times New Roman"/>
              </a:rPr>
              <a:t>l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60" dirty="0">
                <a:latin typeface="Times New Roman"/>
                <a:cs typeface="Times New Roman"/>
              </a:rPr>
              <a:t>de</a:t>
            </a:r>
            <a:r>
              <a:rPr sz="2750" spc="-20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20" dirty="0">
                <a:latin typeface="Times New Roman"/>
                <a:cs typeface="Times New Roman"/>
              </a:rPr>
              <a:t>w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u</a:t>
            </a:r>
            <a:r>
              <a:rPr sz="2750" spc="40" dirty="0">
                <a:latin typeface="Times New Roman"/>
                <a:cs typeface="Times New Roman"/>
              </a:rPr>
              <a:t>t  </a:t>
            </a:r>
            <a:r>
              <a:rPr sz="2750" spc="-110" dirty="0">
                <a:latin typeface="Times New Roman"/>
                <a:cs typeface="Times New Roman"/>
              </a:rPr>
              <a:t>background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10" dirty="0">
                <a:latin typeface="Times New Roman"/>
                <a:cs typeface="Times New Roman"/>
              </a:rPr>
              <a:t>details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85" dirty="0">
                <a:latin typeface="Times New Roman"/>
                <a:cs typeface="Times New Roman"/>
              </a:rPr>
              <a:t>is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called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9D3610"/>
                </a:solidFill>
                <a:latin typeface="Times New Roman"/>
                <a:cs typeface="Times New Roman"/>
              </a:rPr>
              <a:t>Abstraction</a:t>
            </a:r>
            <a:r>
              <a:rPr sz="2750" spc="1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093" y="3018850"/>
            <a:ext cx="7625080" cy="2814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14" dirty="0">
                <a:latin typeface="Times New Roman"/>
                <a:cs typeface="Times New Roman"/>
              </a:rPr>
              <a:t>C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-175" dirty="0">
                <a:latin typeface="Times New Roman"/>
                <a:cs typeface="Times New Roman"/>
              </a:rPr>
              <a:t>ass</a:t>
            </a:r>
            <a:r>
              <a:rPr sz="2750" spc="-150" dirty="0">
                <a:latin typeface="Times New Roman"/>
                <a:cs typeface="Times New Roman"/>
              </a:rPr>
              <a:t>es</a:t>
            </a:r>
            <a:r>
              <a:rPr sz="2750" spc="-13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k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spc="-170" dirty="0">
                <a:latin typeface="Times New Roman"/>
                <a:cs typeface="Times New Roman"/>
              </a:rPr>
              <a:t>o</a:t>
            </a:r>
            <a:r>
              <a:rPr sz="2750" spc="-114" dirty="0">
                <a:latin typeface="Times New Roman"/>
                <a:cs typeface="Times New Roman"/>
              </a:rPr>
              <a:t>w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85" dirty="0">
                <a:latin typeface="Times New Roman"/>
                <a:cs typeface="Times New Roman"/>
              </a:rPr>
              <a:t>a</a:t>
            </a:r>
            <a:r>
              <a:rPr sz="2750" spc="-195" dirty="0">
                <a:latin typeface="Times New Roman"/>
                <a:cs typeface="Times New Roman"/>
              </a:rPr>
              <a:t>s</a:t>
            </a:r>
            <a:r>
              <a:rPr sz="2750" spc="-135" dirty="0">
                <a:latin typeface="Times New Roman"/>
                <a:cs typeface="Times New Roman"/>
              </a:rPr>
              <a:t> </a:t>
            </a:r>
            <a:r>
              <a:rPr sz="2750" b="1" spc="-114" dirty="0">
                <a:latin typeface="Times New Roman"/>
                <a:cs typeface="Times New Roman"/>
              </a:rPr>
              <a:t>A</a:t>
            </a:r>
            <a:r>
              <a:rPr sz="2750" b="1" spc="-30" dirty="0">
                <a:latin typeface="Times New Roman"/>
                <a:cs typeface="Times New Roman"/>
              </a:rPr>
              <a:t>b</a:t>
            </a:r>
            <a:r>
              <a:rPr sz="2750" b="1" spc="-25" dirty="0">
                <a:latin typeface="Times New Roman"/>
                <a:cs typeface="Times New Roman"/>
              </a:rPr>
              <a:t>s</a:t>
            </a:r>
            <a:r>
              <a:rPr sz="2750" b="1" spc="55" dirty="0">
                <a:latin typeface="Times New Roman"/>
                <a:cs typeface="Times New Roman"/>
              </a:rPr>
              <a:t>t</a:t>
            </a:r>
            <a:r>
              <a:rPr sz="2750" b="1" spc="-40" dirty="0">
                <a:latin typeface="Times New Roman"/>
                <a:cs typeface="Times New Roman"/>
              </a:rPr>
              <a:t>ra</a:t>
            </a:r>
            <a:r>
              <a:rPr sz="2750" b="1" spc="-60" dirty="0">
                <a:latin typeface="Times New Roman"/>
                <a:cs typeface="Times New Roman"/>
              </a:rPr>
              <a:t>c</a:t>
            </a:r>
            <a:r>
              <a:rPr sz="2750" b="1" spc="40" dirty="0">
                <a:latin typeface="Times New Roman"/>
                <a:cs typeface="Times New Roman"/>
              </a:rPr>
              <a:t>t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b="1" spc="35" dirty="0">
                <a:latin typeface="Times New Roman"/>
                <a:cs typeface="Times New Roman"/>
              </a:rPr>
              <a:t>D</a:t>
            </a:r>
            <a:r>
              <a:rPr sz="2750" b="1" spc="-40" dirty="0">
                <a:latin typeface="Times New Roman"/>
                <a:cs typeface="Times New Roman"/>
              </a:rPr>
              <a:t>a</a:t>
            </a:r>
            <a:r>
              <a:rPr sz="2750" b="1" dirty="0">
                <a:latin typeface="Times New Roman"/>
                <a:cs typeface="Times New Roman"/>
              </a:rPr>
              <a:t>t</a:t>
            </a:r>
            <a:r>
              <a:rPr sz="2750" b="1" spc="-105" dirty="0">
                <a:latin typeface="Times New Roman"/>
                <a:cs typeface="Times New Roman"/>
              </a:rPr>
              <a:t>a</a:t>
            </a:r>
            <a:r>
              <a:rPr sz="2750" spc="-380" dirty="0">
                <a:latin typeface="Times New Roman"/>
                <a:cs typeface="Times New Roman"/>
              </a:rPr>
              <a:t> </a:t>
            </a:r>
            <a:r>
              <a:rPr sz="2750" b="1" spc="-640" dirty="0">
                <a:latin typeface="Times New Roman"/>
                <a:cs typeface="Times New Roman"/>
              </a:rPr>
              <a:t>T</a:t>
            </a:r>
            <a:r>
              <a:rPr sz="2750" b="1" spc="45" dirty="0">
                <a:latin typeface="Times New Roman"/>
                <a:cs typeface="Times New Roman"/>
              </a:rPr>
              <a:t>yp</a:t>
            </a:r>
            <a:r>
              <a:rPr sz="2750" b="1" spc="50" dirty="0">
                <a:latin typeface="Times New Roman"/>
                <a:cs typeface="Times New Roman"/>
              </a:rPr>
              <a:t>e</a:t>
            </a:r>
            <a:r>
              <a:rPr sz="2750" b="1" spc="-60" dirty="0">
                <a:latin typeface="Times New Roman"/>
                <a:cs typeface="Times New Roman"/>
              </a:rPr>
              <a:t>s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(</a:t>
            </a:r>
            <a:r>
              <a:rPr sz="2750" spc="-240" dirty="0">
                <a:latin typeface="Times New Roman"/>
                <a:cs typeface="Times New Roman"/>
              </a:rPr>
              <a:t>A</a:t>
            </a:r>
            <a:r>
              <a:rPr sz="2750" spc="-215" dirty="0">
                <a:latin typeface="Times New Roman"/>
                <a:cs typeface="Times New Roman"/>
              </a:rPr>
              <a:t>D</a:t>
            </a:r>
            <a:r>
              <a:rPr sz="2750" spc="-110" dirty="0">
                <a:latin typeface="Times New Roman"/>
                <a:cs typeface="Times New Roman"/>
              </a:rPr>
              <a:t>T</a:t>
            </a:r>
            <a:r>
              <a:rPr sz="2750" spc="-20" dirty="0">
                <a:latin typeface="Times New Roman"/>
                <a:cs typeface="Times New Roman"/>
              </a:rPr>
              <a:t>)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6"/>
              </a:buClr>
              <a:buFont typeface="Segoe UI Symbol"/>
              <a:buChar char="⚫"/>
            </a:pPr>
            <a:endParaRPr sz="40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  <a:tab pos="927735" algn="l"/>
                <a:tab pos="2167255" algn="l"/>
                <a:tab pos="2586990" algn="l"/>
                <a:tab pos="3950335" algn="l"/>
                <a:tab pos="4484370" algn="l"/>
                <a:tab pos="5361940" algn="l"/>
                <a:tab pos="6200775" algn="l"/>
              </a:tabLst>
            </a:pPr>
            <a:r>
              <a:rPr sz="2750" spc="-125" dirty="0">
                <a:latin typeface="Times New Roman"/>
                <a:cs typeface="Times New Roman"/>
              </a:rPr>
              <a:t>The	</a:t>
            </a:r>
            <a:r>
              <a:rPr sz="2750" spc="-145" dirty="0">
                <a:latin typeface="Times New Roman"/>
                <a:cs typeface="Times New Roman"/>
              </a:rPr>
              <a:t>variables	</a:t>
            </a:r>
            <a:r>
              <a:rPr sz="2750" spc="-35" dirty="0">
                <a:latin typeface="Times New Roman"/>
                <a:cs typeface="Times New Roman"/>
              </a:rPr>
              <a:t>or	</a:t>
            </a:r>
            <a:r>
              <a:rPr sz="2750" spc="-60" dirty="0">
                <a:latin typeface="Times New Roman"/>
                <a:cs typeface="Times New Roman"/>
              </a:rPr>
              <a:t>attributes	</a:t>
            </a:r>
            <a:r>
              <a:rPr sz="2750" spc="-70" dirty="0">
                <a:latin typeface="Times New Roman"/>
                <a:cs typeface="Times New Roman"/>
              </a:rPr>
              <a:t>are	</a:t>
            </a:r>
            <a:r>
              <a:rPr sz="2750" spc="-120" dirty="0">
                <a:latin typeface="Times New Roman"/>
                <a:cs typeface="Times New Roman"/>
              </a:rPr>
              <a:t>called	</a:t>
            </a:r>
            <a:r>
              <a:rPr sz="2750" b="1" spc="-30" dirty="0">
                <a:solidFill>
                  <a:srgbClr val="9D3610"/>
                </a:solidFill>
                <a:latin typeface="Times New Roman"/>
                <a:cs typeface="Times New Roman"/>
              </a:rPr>
              <a:t>Data</a:t>
            </a:r>
            <a:r>
              <a:rPr sz="2750" spc="-30" dirty="0">
                <a:solidFill>
                  <a:srgbClr val="9D3610"/>
                </a:solidFill>
                <a:latin typeface="Times New Roman"/>
                <a:cs typeface="Times New Roman"/>
              </a:rPr>
              <a:t>	</a:t>
            </a:r>
            <a:r>
              <a:rPr sz="2750" b="1" spc="-25" dirty="0">
                <a:solidFill>
                  <a:srgbClr val="9D3610"/>
                </a:solidFill>
                <a:latin typeface="Times New Roman"/>
                <a:cs typeface="Times New Roman"/>
              </a:rPr>
              <a:t>Members</a:t>
            </a:r>
            <a:endParaRPr sz="275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80"/>
              </a:spcBef>
            </a:pPr>
            <a:r>
              <a:rPr sz="2750" spc="-105" dirty="0">
                <a:latin typeface="Times New Roman"/>
                <a:cs typeface="Times New Roman"/>
              </a:rPr>
              <a:t>b</a:t>
            </a:r>
            <a:r>
              <a:rPr sz="2750" spc="-125" dirty="0">
                <a:latin typeface="Times New Roman"/>
                <a:cs typeface="Times New Roman"/>
              </a:rPr>
              <a:t>e</a:t>
            </a:r>
            <a:r>
              <a:rPr sz="2750" spc="-145" dirty="0">
                <a:latin typeface="Times New Roman"/>
                <a:cs typeface="Times New Roman"/>
              </a:rPr>
              <a:t>c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70" dirty="0">
                <a:latin typeface="Times New Roman"/>
                <a:cs typeface="Times New Roman"/>
              </a:rPr>
              <a:t>u</a:t>
            </a:r>
            <a:r>
              <a:rPr sz="2750" spc="-105" dirty="0">
                <a:latin typeface="Times New Roman"/>
                <a:cs typeface="Times New Roman"/>
              </a:rPr>
              <a:t>s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170" dirty="0">
                <a:latin typeface="Times New Roman"/>
                <a:cs typeface="Times New Roman"/>
              </a:rPr>
              <a:t>e</a:t>
            </a:r>
            <a:r>
              <a:rPr sz="2750" spc="-220" dirty="0">
                <a:latin typeface="Times New Roman"/>
                <a:cs typeface="Times New Roman"/>
              </a:rPr>
              <a:t>y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130" dirty="0">
                <a:latin typeface="Times New Roman"/>
                <a:cs typeface="Times New Roman"/>
              </a:rPr>
              <a:t>o</a:t>
            </a:r>
            <a:r>
              <a:rPr sz="2750" spc="-65" dirty="0">
                <a:latin typeface="Times New Roman"/>
                <a:cs typeface="Times New Roman"/>
              </a:rPr>
              <a:t>l</a:t>
            </a:r>
            <a:r>
              <a:rPr sz="2750" spc="-105" dirty="0">
                <a:latin typeface="Times New Roman"/>
                <a:cs typeface="Times New Roman"/>
              </a:rPr>
              <a:t>d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80" dirty="0">
                <a:latin typeface="Times New Roman"/>
                <a:cs typeface="Times New Roman"/>
              </a:rPr>
              <a:t>n</a:t>
            </a:r>
            <a:r>
              <a:rPr sz="2750" spc="-90" dirty="0">
                <a:latin typeface="Times New Roman"/>
                <a:cs typeface="Times New Roman"/>
              </a:rPr>
              <a:t>f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70" dirty="0">
                <a:latin typeface="Times New Roman"/>
                <a:cs typeface="Times New Roman"/>
              </a:rPr>
              <a:t>r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95" dirty="0">
                <a:latin typeface="Times New Roman"/>
                <a:cs typeface="Times New Roman"/>
              </a:rPr>
              <a:t>n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8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  <a:tab pos="975360" algn="l"/>
                <a:tab pos="2348865" algn="l"/>
                <a:tab pos="3034665" algn="l"/>
                <a:tab pos="4198620" algn="l"/>
                <a:tab pos="4712970" algn="l"/>
                <a:tab pos="5561330" algn="l"/>
                <a:tab pos="6286500" algn="l"/>
                <a:tab pos="6868159" algn="l"/>
              </a:tabLst>
            </a:pPr>
            <a:r>
              <a:rPr sz="2750" spc="-110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105" dirty="0">
                <a:latin typeface="Times New Roman"/>
                <a:cs typeface="Times New Roman"/>
              </a:rPr>
              <a:t>u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30" dirty="0">
                <a:latin typeface="Times New Roman"/>
                <a:cs typeface="Times New Roman"/>
              </a:rPr>
              <a:t>o</a:t>
            </a:r>
            <a:r>
              <a:rPr sz="2750" spc="-155" dirty="0">
                <a:latin typeface="Times New Roman"/>
                <a:cs typeface="Times New Roman"/>
              </a:rPr>
              <a:t>ns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ha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p</a:t>
            </a:r>
            <a:r>
              <a:rPr sz="2750" spc="-30" dirty="0">
                <a:latin typeface="Times New Roman"/>
                <a:cs typeface="Times New Roman"/>
              </a:rPr>
              <a:t>e</a:t>
            </a:r>
            <a:r>
              <a:rPr sz="2750" spc="-10" dirty="0">
                <a:latin typeface="Times New Roman"/>
                <a:cs typeface="Times New Roman"/>
              </a:rPr>
              <a:t>r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05" dirty="0">
                <a:latin typeface="Times New Roman"/>
                <a:cs typeface="Times New Roman"/>
              </a:rPr>
              <a:t>on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160" dirty="0">
                <a:latin typeface="Times New Roman"/>
                <a:cs typeface="Times New Roman"/>
              </a:rPr>
              <a:t>e</a:t>
            </a:r>
            <a:r>
              <a:rPr sz="2750" spc="-114" dirty="0">
                <a:latin typeface="Times New Roman"/>
                <a:cs typeface="Times New Roman"/>
              </a:rPr>
              <a:t>s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65" dirty="0">
                <a:latin typeface="Times New Roman"/>
                <a:cs typeface="Times New Roman"/>
              </a:rPr>
              <a:t>d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5" dirty="0">
                <a:latin typeface="Times New Roman"/>
                <a:cs typeface="Times New Roman"/>
              </a:rPr>
              <a:t>ca</a:t>
            </a:r>
            <a:r>
              <a:rPr sz="2750" spc="-95" dirty="0">
                <a:latin typeface="Times New Roman"/>
                <a:cs typeface="Times New Roman"/>
              </a:rPr>
              <a:t>ll</a:t>
            </a:r>
            <a:r>
              <a:rPr sz="2750" spc="-100" dirty="0">
                <a:latin typeface="Times New Roman"/>
                <a:cs typeface="Times New Roman"/>
              </a:rPr>
              <a:t>ed</a:t>
            </a:r>
            <a:endParaRPr sz="275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5"/>
              </a:spcBef>
            </a:pPr>
            <a:r>
              <a:rPr sz="2750" b="1" spc="30" dirty="0">
                <a:solidFill>
                  <a:srgbClr val="9D3610"/>
                </a:solidFill>
                <a:latin typeface="Times New Roman"/>
                <a:cs typeface="Times New Roman"/>
              </a:rPr>
              <a:t>Methods</a:t>
            </a:r>
            <a:r>
              <a:rPr sz="2750" b="1" spc="2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9D3610"/>
                </a:solidFill>
                <a:latin typeface="Times New Roman"/>
                <a:cs typeface="Times New Roman"/>
              </a:rPr>
              <a:t>or</a:t>
            </a:r>
            <a:r>
              <a:rPr sz="2750" b="1" spc="-10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750" b="1" spc="-20" dirty="0">
                <a:solidFill>
                  <a:srgbClr val="9D3610"/>
                </a:solidFill>
                <a:latin typeface="Times New Roman"/>
                <a:cs typeface="Times New Roman"/>
              </a:rPr>
              <a:t>Member</a:t>
            </a:r>
            <a:r>
              <a:rPr sz="275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9D3610"/>
                </a:solidFill>
                <a:latin typeface="Times New Roman"/>
                <a:cs typeface="Times New Roman"/>
              </a:rPr>
              <a:t>Functions</a:t>
            </a:r>
            <a:r>
              <a:rPr sz="2750" spc="15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57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426080"/>
            <a:ext cx="26174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35" dirty="0"/>
              <a:t>I</a:t>
            </a:r>
            <a:r>
              <a:rPr sz="3500" spc="-35" dirty="0"/>
              <a:t>NHERITANCE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94093" y="1282632"/>
            <a:ext cx="7615555" cy="517969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88925" marR="5080" indent="-276860" algn="just">
              <a:lnSpc>
                <a:spcPct val="102499"/>
              </a:lnSpc>
              <a:spcBef>
                <a:spcPts val="4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25" dirty="0">
                <a:latin typeface="Times New Roman"/>
                <a:cs typeface="Times New Roman"/>
              </a:rPr>
              <a:t>The </a:t>
            </a:r>
            <a:r>
              <a:rPr sz="2750" spc="-40" dirty="0">
                <a:latin typeface="Times New Roman"/>
                <a:cs typeface="Times New Roman"/>
              </a:rPr>
              <a:t>property </a:t>
            </a:r>
            <a:r>
              <a:rPr sz="2750" spc="-200" dirty="0">
                <a:latin typeface="Times New Roman"/>
                <a:cs typeface="Times New Roman"/>
              </a:rPr>
              <a:t>by</a:t>
            </a:r>
            <a:r>
              <a:rPr sz="2750" spc="-195" dirty="0">
                <a:latin typeface="Times New Roman"/>
                <a:cs typeface="Times New Roman"/>
              </a:rPr>
              <a:t> </a:t>
            </a:r>
            <a:r>
              <a:rPr sz="2750" spc="-130" dirty="0">
                <a:latin typeface="Times New Roman"/>
                <a:cs typeface="Times New Roman"/>
              </a:rPr>
              <a:t>which </a:t>
            </a:r>
            <a:r>
              <a:rPr sz="2750" spc="-114" dirty="0">
                <a:latin typeface="Times New Roman"/>
                <a:cs typeface="Times New Roman"/>
              </a:rPr>
              <a:t>objects </a:t>
            </a:r>
            <a:r>
              <a:rPr sz="2750" spc="-150" dirty="0">
                <a:latin typeface="Times New Roman"/>
                <a:cs typeface="Times New Roman"/>
              </a:rPr>
              <a:t>of </a:t>
            </a:r>
            <a:r>
              <a:rPr sz="2750" spc="-100" dirty="0">
                <a:latin typeface="Times New Roman"/>
                <a:cs typeface="Times New Roman"/>
              </a:rPr>
              <a:t>one </a:t>
            </a:r>
            <a:r>
              <a:rPr sz="2750" spc="-165" dirty="0">
                <a:latin typeface="Times New Roman"/>
                <a:cs typeface="Times New Roman"/>
              </a:rPr>
              <a:t>class </a:t>
            </a:r>
            <a:r>
              <a:rPr sz="2750" spc="-110" dirty="0">
                <a:latin typeface="Times New Roman"/>
                <a:cs typeface="Times New Roman"/>
              </a:rPr>
              <a:t>acquire </a:t>
            </a:r>
            <a:r>
              <a:rPr sz="2750" spc="-70" dirty="0">
                <a:latin typeface="Times New Roman"/>
                <a:cs typeface="Times New Roman"/>
              </a:rPr>
              <a:t>the </a:t>
            </a:r>
            <a:r>
              <a:rPr sz="2750" spc="-65" dirty="0">
                <a:latin typeface="Times New Roman"/>
                <a:cs typeface="Times New Roman"/>
              </a:rPr>
              <a:t> properties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14" dirty="0">
                <a:latin typeface="Times New Roman"/>
                <a:cs typeface="Times New Roman"/>
              </a:rPr>
              <a:t>objects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80" dirty="0">
                <a:latin typeface="Times New Roman"/>
                <a:cs typeface="Times New Roman"/>
              </a:rPr>
              <a:t>another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class.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6"/>
              </a:buClr>
              <a:buFont typeface="Segoe UI Symbol"/>
              <a:buChar char="⚫"/>
            </a:pPr>
            <a:endParaRPr sz="39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60" dirty="0">
                <a:latin typeface="Times New Roman"/>
                <a:cs typeface="Times New Roman"/>
              </a:rPr>
              <a:t>It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supports </a:t>
            </a:r>
            <a:r>
              <a:rPr sz="2750" b="1" spc="5" dirty="0">
                <a:solidFill>
                  <a:srgbClr val="9D3610"/>
                </a:solidFill>
                <a:latin typeface="Times New Roman"/>
                <a:cs typeface="Times New Roman"/>
              </a:rPr>
              <a:t>Reusability</a:t>
            </a:r>
            <a:r>
              <a:rPr sz="2750" spc="5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6"/>
              </a:buClr>
              <a:buFont typeface="Segoe UI Symbol"/>
              <a:buChar char="⚫"/>
            </a:pPr>
            <a:endParaRPr sz="3950">
              <a:latin typeface="Times New Roman"/>
              <a:cs typeface="Times New Roman"/>
            </a:endParaRPr>
          </a:p>
          <a:p>
            <a:pPr marL="288925" marR="5715" indent="-276860" algn="just">
              <a:lnSpc>
                <a:spcPct val="1024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340" dirty="0">
                <a:latin typeface="Times New Roman"/>
                <a:cs typeface="Times New Roman"/>
              </a:rPr>
              <a:t>A</a:t>
            </a:r>
            <a:r>
              <a:rPr sz="2750" spc="-335" dirty="0">
                <a:latin typeface="Times New Roman"/>
                <a:cs typeface="Times New Roman"/>
              </a:rPr>
              <a:t> </a:t>
            </a:r>
            <a:r>
              <a:rPr sz="2750" spc="-135" dirty="0">
                <a:latin typeface="Times New Roman"/>
                <a:cs typeface="Times New Roman"/>
              </a:rPr>
              <a:t>new</a:t>
            </a:r>
            <a:r>
              <a:rPr sz="2750" spc="-130" dirty="0">
                <a:latin typeface="Times New Roman"/>
                <a:cs typeface="Times New Roman"/>
              </a:rPr>
              <a:t> </a:t>
            </a:r>
            <a:r>
              <a:rPr sz="2750" spc="-165" dirty="0">
                <a:latin typeface="Times New Roman"/>
                <a:cs typeface="Times New Roman"/>
              </a:rPr>
              <a:t>class</a:t>
            </a:r>
            <a:r>
              <a:rPr sz="2750" spc="-160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can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be derived </a:t>
            </a:r>
            <a:r>
              <a:rPr sz="2750" spc="-90" dirty="0">
                <a:latin typeface="Times New Roman"/>
                <a:cs typeface="Times New Roman"/>
              </a:rPr>
              <a:t>from </a:t>
            </a:r>
            <a:r>
              <a:rPr sz="2750" spc="-70" dirty="0">
                <a:latin typeface="Times New Roman"/>
                <a:cs typeface="Times New Roman"/>
              </a:rPr>
              <a:t>the </a:t>
            </a:r>
            <a:r>
              <a:rPr sz="2750" spc="-114" dirty="0">
                <a:latin typeface="Times New Roman"/>
                <a:cs typeface="Times New Roman"/>
              </a:rPr>
              <a:t>existing </a:t>
            </a:r>
            <a:r>
              <a:rPr sz="2750" spc="-165" dirty="0">
                <a:latin typeface="Times New Roman"/>
                <a:cs typeface="Times New Roman"/>
              </a:rPr>
              <a:t>class</a:t>
            </a:r>
            <a:r>
              <a:rPr sz="2750" spc="-160" dirty="0">
                <a:latin typeface="Times New Roman"/>
                <a:cs typeface="Times New Roman"/>
              </a:rPr>
              <a:t> </a:t>
            </a:r>
            <a:r>
              <a:rPr sz="2750" spc="-220" dirty="0">
                <a:latin typeface="Times New Roman"/>
                <a:cs typeface="Times New Roman"/>
              </a:rPr>
              <a:t>by </a:t>
            </a:r>
            <a:r>
              <a:rPr sz="2750" spc="-215" dirty="0">
                <a:latin typeface="Times New Roman"/>
                <a:cs typeface="Times New Roman"/>
              </a:rPr>
              <a:t> </a:t>
            </a:r>
            <a:r>
              <a:rPr sz="2750" spc="-145" dirty="0">
                <a:latin typeface="Times New Roman"/>
                <a:cs typeface="Times New Roman"/>
              </a:rPr>
              <a:t>adding </a:t>
            </a:r>
            <a:r>
              <a:rPr sz="2750" spc="-100" dirty="0">
                <a:latin typeface="Times New Roman"/>
                <a:cs typeface="Times New Roman"/>
              </a:rPr>
              <a:t>additional </a:t>
            </a:r>
            <a:r>
              <a:rPr sz="2750" spc="-90" dirty="0">
                <a:latin typeface="Times New Roman"/>
                <a:cs typeface="Times New Roman"/>
              </a:rPr>
              <a:t>features </a:t>
            </a:r>
            <a:r>
              <a:rPr sz="2750" spc="-20" dirty="0">
                <a:latin typeface="Times New Roman"/>
                <a:cs typeface="Times New Roman"/>
              </a:rPr>
              <a:t>to </a:t>
            </a:r>
            <a:r>
              <a:rPr sz="2750" spc="-70" dirty="0">
                <a:latin typeface="Times New Roman"/>
                <a:cs typeface="Times New Roman"/>
              </a:rPr>
              <a:t>the </a:t>
            </a:r>
            <a:r>
              <a:rPr sz="2750" spc="-120" dirty="0">
                <a:latin typeface="Times New Roman"/>
                <a:cs typeface="Times New Roman"/>
              </a:rPr>
              <a:t>existing </a:t>
            </a:r>
            <a:r>
              <a:rPr sz="2750" spc="-165" dirty="0">
                <a:latin typeface="Times New Roman"/>
                <a:cs typeface="Times New Roman"/>
              </a:rPr>
              <a:t>class</a:t>
            </a:r>
            <a:r>
              <a:rPr sz="2750" spc="-160" dirty="0">
                <a:latin typeface="Times New Roman"/>
                <a:cs typeface="Times New Roman"/>
              </a:rPr>
              <a:t> </a:t>
            </a:r>
            <a:r>
              <a:rPr sz="2750" spc="-80" dirty="0">
                <a:latin typeface="Times New Roman"/>
                <a:cs typeface="Times New Roman"/>
              </a:rPr>
              <a:t>without 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55" dirty="0">
                <a:latin typeface="Times New Roman"/>
                <a:cs typeface="Times New Roman"/>
              </a:rPr>
              <a:t>modifying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it.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6"/>
              </a:buClr>
              <a:buFont typeface="Segoe UI Symbol"/>
              <a:buChar char="⚫"/>
            </a:pPr>
            <a:endParaRPr sz="3900">
              <a:latin typeface="Times New Roman"/>
              <a:cs typeface="Times New Roman"/>
            </a:endParaRPr>
          </a:p>
          <a:p>
            <a:pPr marL="288925" marR="5080" indent="-276860" algn="just">
              <a:lnSpc>
                <a:spcPct val="102299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25" dirty="0">
                <a:latin typeface="Times New Roman"/>
                <a:cs typeface="Times New Roman"/>
              </a:rPr>
              <a:t>The </a:t>
            </a:r>
            <a:r>
              <a:rPr sz="2750" spc="-110" dirty="0">
                <a:latin typeface="Times New Roman"/>
                <a:cs typeface="Times New Roman"/>
              </a:rPr>
              <a:t>new </a:t>
            </a:r>
            <a:r>
              <a:rPr sz="2750" spc="-165" dirty="0">
                <a:latin typeface="Times New Roman"/>
                <a:cs typeface="Times New Roman"/>
              </a:rPr>
              <a:t>class </a:t>
            </a:r>
            <a:r>
              <a:rPr sz="2750" spc="-120" dirty="0">
                <a:latin typeface="Times New Roman"/>
                <a:cs typeface="Times New Roman"/>
              </a:rPr>
              <a:t>will </a:t>
            </a:r>
            <a:r>
              <a:rPr sz="2750" spc="-195" dirty="0">
                <a:latin typeface="Times New Roman"/>
                <a:cs typeface="Times New Roman"/>
              </a:rPr>
              <a:t>have</a:t>
            </a:r>
            <a:r>
              <a:rPr sz="2750" spc="-190" dirty="0">
                <a:latin typeface="Times New Roman"/>
                <a:cs typeface="Times New Roman"/>
              </a:rPr>
              <a:t> </a:t>
            </a:r>
            <a:r>
              <a:rPr sz="2750" spc="-110" dirty="0">
                <a:latin typeface="Times New Roman"/>
                <a:cs typeface="Times New Roman"/>
              </a:rPr>
              <a:t>combined </a:t>
            </a:r>
            <a:r>
              <a:rPr sz="2750" spc="-90" dirty="0">
                <a:latin typeface="Times New Roman"/>
                <a:cs typeface="Times New Roman"/>
              </a:rPr>
              <a:t>features </a:t>
            </a:r>
            <a:r>
              <a:rPr sz="2750" spc="-150" dirty="0">
                <a:latin typeface="Times New Roman"/>
                <a:cs typeface="Times New Roman"/>
              </a:rPr>
              <a:t>of </a:t>
            </a:r>
            <a:r>
              <a:rPr sz="2750" spc="-80" dirty="0">
                <a:latin typeface="Times New Roman"/>
                <a:cs typeface="Times New Roman"/>
              </a:rPr>
              <a:t>both </a:t>
            </a:r>
            <a:r>
              <a:rPr sz="2750" spc="-70" dirty="0">
                <a:latin typeface="Times New Roman"/>
                <a:cs typeface="Times New Roman"/>
              </a:rPr>
              <a:t>the 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classes.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58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7140" y="638175"/>
            <a:ext cx="2390775" cy="1752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6173" y="702241"/>
            <a:ext cx="974090" cy="147510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545"/>
              </a:spcBef>
            </a:pP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BIRD</a:t>
            </a:r>
            <a:endParaRPr sz="20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8900"/>
              </a:lnSpc>
            </a:pPr>
            <a:r>
              <a:rPr sz="2000" spc="-1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es  Feathers 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spc="-2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17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-14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-13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-17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-14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9225" y="2368925"/>
            <a:ext cx="3447415" cy="1889125"/>
            <a:chOff x="1419225" y="2368925"/>
            <a:chExt cx="3447415" cy="1889125"/>
          </a:xfrm>
        </p:grpSpPr>
        <p:sp>
          <p:nvSpPr>
            <p:cNvPr id="5" name="object 5"/>
            <p:cNvSpPr/>
            <p:nvPr/>
          </p:nvSpPr>
          <p:spPr>
            <a:xfrm>
              <a:off x="2453508" y="2375275"/>
              <a:ext cx="2406650" cy="416559"/>
            </a:xfrm>
            <a:custGeom>
              <a:avLst/>
              <a:gdLst/>
              <a:ahLst/>
              <a:cxnLst/>
              <a:rect l="l" t="t" r="r" b="b"/>
              <a:pathLst>
                <a:path w="2406650" h="416560">
                  <a:moveTo>
                    <a:pt x="2406161" y="0"/>
                  </a:moveTo>
                  <a:lnTo>
                    <a:pt x="2406161" y="208025"/>
                  </a:lnTo>
                  <a:lnTo>
                    <a:pt x="0" y="208025"/>
                  </a:lnTo>
                  <a:lnTo>
                    <a:pt x="0" y="416173"/>
                  </a:lnTo>
                </a:path>
              </a:pathLst>
            </a:custGeom>
            <a:ln w="12700">
              <a:solidFill>
                <a:srgbClr val="A738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9225" y="2771774"/>
              <a:ext cx="2066925" cy="1485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73302" y="2788348"/>
            <a:ext cx="1360170" cy="13328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b="1" spc="-21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800" b="1" spc="-4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  <a:spcBef>
                <a:spcPts val="395"/>
              </a:spcBef>
            </a:pP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Attributes</a:t>
            </a:r>
            <a:endParaRPr sz="18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390"/>
              </a:spcBef>
            </a:pP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…………..</a:t>
            </a:r>
            <a:endParaRPr sz="18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470"/>
              </a:spcBef>
            </a:pP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…………..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1950" y="4210050"/>
            <a:ext cx="2124075" cy="1828800"/>
            <a:chOff x="361950" y="4210050"/>
            <a:chExt cx="2124075" cy="1828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875" y="4210050"/>
              <a:ext cx="1200150" cy="4667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50" y="4629150"/>
              <a:ext cx="1905000" cy="14097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72791" y="4609265"/>
            <a:ext cx="1075055" cy="13322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490"/>
              </a:spcBef>
            </a:pP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ROBIN</a:t>
            </a:r>
            <a:endParaRPr sz="18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390"/>
              </a:spcBef>
            </a:pP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Attributes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…………..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…………..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19350" y="4210050"/>
            <a:ext cx="2133600" cy="1819275"/>
            <a:chOff x="2419350" y="4210050"/>
            <a:chExt cx="2133600" cy="18192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9350" y="4210050"/>
              <a:ext cx="1228725" cy="466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6050" y="4629150"/>
              <a:ext cx="1866900" cy="140017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88388" y="4606473"/>
            <a:ext cx="1075055" cy="13328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495"/>
              </a:spcBef>
            </a:pPr>
            <a:r>
              <a:rPr sz="1800" b="1" spc="-229" dirty="0">
                <a:solidFill>
                  <a:srgbClr val="FFFFFF"/>
                </a:solidFill>
                <a:latin typeface="Times New Roman"/>
                <a:cs typeface="Times New Roman"/>
              </a:rPr>
              <a:t>SWALLOW</a:t>
            </a:r>
            <a:endParaRPr sz="18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Attributes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…………..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…………..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53320" y="2368925"/>
            <a:ext cx="3442970" cy="1898650"/>
            <a:chOff x="4853320" y="2368925"/>
            <a:chExt cx="3442970" cy="1898650"/>
          </a:xfrm>
        </p:grpSpPr>
        <p:sp>
          <p:nvSpPr>
            <p:cNvPr id="17" name="object 17"/>
            <p:cNvSpPr/>
            <p:nvPr/>
          </p:nvSpPr>
          <p:spPr>
            <a:xfrm>
              <a:off x="4859670" y="2375275"/>
              <a:ext cx="2095500" cy="416559"/>
            </a:xfrm>
            <a:custGeom>
              <a:avLst/>
              <a:gdLst/>
              <a:ahLst/>
              <a:cxnLst/>
              <a:rect l="l" t="t" r="r" b="b"/>
              <a:pathLst>
                <a:path w="2095500" h="416560">
                  <a:moveTo>
                    <a:pt x="0" y="0"/>
                  </a:moveTo>
                  <a:lnTo>
                    <a:pt x="0" y="208025"/>
                  </a:lnTo>
                  <a:lnTo>
                    <a:pt x="2094981" y="208025"/>
                  </a:lnTo>
                  <a:lnTo>
                    <a:pt x="2094981" y="416173"/>
                  </a:lnTo>
                </a:path>
              </a:pathLst>
            </a:custGeom>
            <a:ln w="12700">
              <a:solidFill>
                <a:srgbClr val="A738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0209" y="2771774"/>
              <a:ext cx="2686050" cy="149542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015359" y="2790634"/>
            <a:ext cx="1884045" cy="13322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800" b="1" spc="-4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517525">
              <a:lnSpc>
                <a:spcPct val="100000"/>
              </a:lnSpc>
              <a:spcBef>
                <a:spcPts val="390"/>
              </a:spcBef>
            </a:pP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Attributes</a:t>
            </a:r>
            <a:endParaRPr sz="180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400"/>
              </a:spcBef>
            </a:pP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…………..</a:t>
            </a:r>
            <a:endParaRPr sz="180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465"/>
              </a:spcBef>
            </a:pP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…………..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72050" y="4219575"/>
            <a:ext cx="2009775" cy="1809750"/>
            <a:chOff x="4972050" y="4219575"/>
            <a:chExt cx="2009775" cy="180975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95959" y="4219575"/>
              <a:ext cx="1085850" cy="457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72050" y="4629150"/>
              <a:ext cx="1905000" cy="140017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390138" y="4606101"/>
            <a:ext cx="1074420" cy="13322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490"/>
              </a:spcBef>
            </a:pPr>
            <a:r>
              <a:rPr sz="18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PENGUIN</a:t>
            </a:r>
            <a:endParaRPr sz="18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Attributes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……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…..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……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…..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24690" y="4219575"/>
            <a:ext cx="2009775" cy="1866900"/>
            <a:chOff x="6924690" y="4219575"/>
            <a:chExt cx="2009775" cy="186690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24690" y="4219575"/>
              <a:ext cx="1219200" cy="457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96150" y="4629150"/>
              <a:ext cx="1638300" cy="145732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587625" y="4634924"/>
            <a:ext cx="1074420" cy="13328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495"/>
              </a:spcBef>
            </a:pPr>
            <a:r>
              <a:rPr sz="1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KIWI</a:t>
            </a:r>
            <a:endParaRPr sz="18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Attributes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……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…..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……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…..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59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273362"/>
            <a:ext cx="51460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" dirty="0"/>
              <a:t>Header</a:t>
            </a:r>
            <a:r>
              <a:rPr sz="4400" spc="-180" dirty="0"/>
              <a:t> </a:t>
            </a:r>
            <a:r>
              <a:rPr sz="4400" spc="-10" dirty="0"/>
              <a:t>files</a:t>
            </a:r>
            <a:r>
              <a:rPr sz="4400" spc="-110" dirty="0"/>
              <a:t> </a:t>
            </a:r>
            <a:r>
              <a:rPr sz="4400" spc="-10" dirty="0"/>
              <a:t>in</a:t>
            </a:r>
            <a:r>
              <a:rPr sz="4400" spc="-75" dirty="0"/>
              <a:t> </a:t>
            </a:r>
            <a:r>
              <a:rPr sz="4400" spc="-5" dirty="0"/>
              <a:t>C/C++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4093" y="1021884"/>
            <a:ext cx="7618095" cy="53740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300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150" b="1" spc="60" dirty="0">
                <a:latin typeface="Times New Roman"/>
                <a:cs typeface="Times New Roman"/>
              </a:rPr>
              <a:t>#include&lt;stdlib.h&gt;</a:t>
            </a:r>
            <a:endParaRPr sz="215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200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2000" b="1" spc="-215" dirty="0">
                <a:latin typeface="Times New Roman"/>
                <a:cs typeface="Times New Roman"/>
              </a:rPr>
              <a:t>S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spc="-105" dirty="0">
                <a:latin typeface="Times New Roman"/>
                <a:cs typeface="Times New Roman"/>
              </a:rPr>
              <a:t>a</a:t>
            </a:r>
            <a:r>
              <a:rPr sz="2000" b="1" spc="10" dirty="0">
                <a:latin typeface="Times New Roman"/>
                <a:cs typeface="Times New Roman"/>
              </a:rPr>
              <a:t>nd</a:t>
            </a:r>
            <a:r>
              <a:rPr sz="2000" b="1" spc="-105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40" dirty="0">
                <a:latin typeface="Times New Roman"/>
                <a:cs typeface="Times New Roman"/>
              </a:rPr>
              <a:t>li</a:t>
            </a:r>
            <a:r>
              <a:rPr sz="2000" b="1" spc="10" dirty="0">
                <a:latin typeface="Times New Roman"/>
                <a:cs typeface="Times New Roman"/>
              </a:rPr>
              <a:t>b</a:t>
            </a:r>
            <a:r>
              <a:rPr sz="2000" b="1" spc="-65" dirty="0">
                <a:latin typeface="Times New Roman"/>
                <a:cs typeface="Times New Roman"/>
              </a:rPr>
              <a:t>r</a:t>
            </a:r>
            <a:r>
              <a:rPr sz="2000" b="1" spc="-100" dirty="0">
                <a:latin typeface="Times New Roman"/>
                <a:cs typeface="Times New Roman"/>
              </a:rPr>
              <a:t>a</a:t>
            </a:r>
            <a:r>
              <a:rPr sz="2000" b="1" spc="10" dirty="0">
                <a:latin typeface="Times New Roman"/>
                <a:cs typeface="Times New Roman"/>
              </a:rPr>
              <a:t>ry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h</a:t>
            </a:r>
            <a:r>
              <a:rPr sz="2000" b="1" spc="80" dirty="0">
                <a:latin typeface="Times New Roman"/>
                <a:cs typeface="Times New Roman"/>
              </a:rPr>
              <a:t>e</a:t>
            </a:r>
            <a:r>
              <a:rPr sz="2000" b="1" spc="-105" dirty="0">
                <a:latin typeface="Times New Roman"/>
                <a:cs typeface="Times New Roman"/>
              </a:rPr>
              <a:t>a</a:t>
            </a:r>
            <a:r>
              <a:rPr sz="2000" b="1" spc="10" dirty="0">
                <a:latin typeface="Times New Roman"/>
                <a:cs typeface="Times New Roman"/>
              </a:rPr>
              <a:t>d</a:t>
            </a:r>
            <a:r>
              <a:rPr sz="2000" b="1" spc="80" dirty="0">
                <a:latin typeface="Times New Roman"/>
                <a:cs typeface="Times New Roman"/>
              </a:rPr>
              <a:t>e</a:t>
            </a:r>
            <a:r>
              <a:rPr sz="2000" b="1" spc="-65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565150" marR="5080" lvl="1" indent="-229235">
              <a:lnSpc>
                <a:spcPts val="2100"/>
              </a:lnSpc>
              <a:spcBef>
                <a:spcPts val="475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2000" spc="-65" dirty="0">
                <a:latin typeface="Times New Roman"/>
                <a:cs typeface="Times New Roman"/>
              </a:rPr>
              <a:t>Perform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standard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utility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functions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like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dynamic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memory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allocation,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using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f</a:t>
            </a:r>
            <a:r>
              <a:rPr sz="2000" spc="-160" dirty="0">
                <a:latin typeface="Times New Roman"/>
                <a:cs typeface="Times New Roman"/>
              </a:rPr>
              <a:t>u</a:t>
            </a:r>
            <a:r>
              <a:rPr sz="2000" spc="-105" dirty="0">
                <a:latin typeface="Times New Roman"/>
                <a:cs typeface="Times New Roman"/>
              </a:rPr>
              <a:t>n</a:t>
            </a:r>
            <a:r>
              <a:rPr sz="2000" spc="-140" dirty="0">
                <a:latin typeface="Times New Roman"/>
                <a:cs typeface="Times New Roman"/>
              </a:rPr>
              <a:t>c</a:t>
            </a:r>
            <a:r>
              <a:rPr sz="2000" spc="40" dirty="0">
                <a:latin typeface="Times New Roman"/>
                <a:cs typeface="Times New Roman"/>
              </a:rPr>
              <a:t>t</a:t>
            </a:r>
            <a:r>
              <a:rPr sz="2000" spc="-110" dirty="0">
                <a:latin typeface="Times New Roman"/>
                <a:cs typeface="Times New Roman"/>
              </a:rPr>
              <a:t>i</a:t>
            </a:r>
            <a:r>
              <a:rPr sz="2000" spc="-105" dirty="0">
                <a:latin typeface="Times New Roman"/>
                <a:cs typeface="Times New Roman"/>
              </a:rPr>
              <a:t>on</a:t>
            </a:r>
            <a:r>
              <a:rPr sz="2000" spc="-14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Times New Roman"/>
                <a:cs typeface="Times New Roman"/>
              </a:rPr>
              <a:t>s</a:t>
            </a:r>
            <a:r>
              <a:rPr sz="2000" spc="-105" dirty="0">
                <a:latin typeface="Times New Roman"/>
                <a:cs typeface="Times New Roman"/>
              </a:rPr>
              <a:t>u</a:t>
            </a:r>
            <a:r>
              <a:rPr sz="2000" spc="-65" dirty="0">
                <a:latin typeface="Times New Roman"/>
                <a:cs typeface="Times New Roman"/>
              </a:rPr>
              <a:t>c</a:t>
            </a:r>
            <a:r>
              <a:rPr sz="2000" spc="-114" dirty="0">
                <a:latin typeface="Times New Roman"/>
                <a:cs typeface="Times New Roman"/>
              </a:rPr>
              <a:t>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a</a:t>
            </a:r>
            <a:r>
              <a:rPr sz="2000" spc="-140" dirty="0">
                <a:latin typeface="Times New Roman"/>
                <a:cs typeface="Times New Roman"/>
              </a:rPr>
              <a:t>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m</a:t>
            </a:r>
            <a:r>
              <a:rPr sz="2000" spc="-145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ll</a:t>
            </a:r>
            <a:r>
              <a:rPr sz="2000" spc="-105" dirty="0">
                <a:latin typeface="Times New Roman"/>
                <a:cs typeface="Times New Roman"/>
              </a:rPr>
              <a:t>o</a:t>
            </a:r>
            <a:r>
              <a:rPr sz="2000" spc="-145" dirty="0">
                <a:latin typeface="Times New Roman"/>
                <a:cs typeface="Times New Roman"/>
              </a:rPr>
              <a:t>c</a:t>
            </a:r>
            <a:r>
              <a:rPr sz="2000" spc="-70" dirty="0">
                <a:latin typeface="Times New Roman"/>
                <a:cs typeface="Times New Roman"/>
              </a:rPr>
              <a:t>(</a:t>
            </a:r>
            <a:r>
              <a:rPr sz="2000" spc="-35" dirty="0">
                <a:latin typeface="Times New Roman"/>
                <a:cs typeface="Times New Roman"/>
              </a:rPr>
              <a:t>)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n</a:t>
            </a:r>
            <a:r>
              <a:rPr sz="2000" spc="-75" dirty="0">
                <a:latin typeface="Times New Roman"/>
                <a:cs typeface="Times New Roman"/>
              </a:rPr>
              <a:t>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c</a:t>
            </a:r>
            <a:r>
              <a:rPr sz="2000" spc="-145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ll</a:t>
            </a:r>
            <a:r>
              <a:rPr sz="2000" spc="-105" dirty="0">
                <a:latin typeface="Times New Roman"/>
                <a:cs typeface="Times New Roman"/>
              </a:rPr>
              <a:t>o</a:t>
            </a:r>
            <a:r>
              <a:rPr sz="2000" spc="-140" dirty="0">
                <a:latin typeface="Times New Roman"/>
                <a:cs typeface="Times New Roman"/>
              </a:rPr>
              <a:t>c</a:t>
            </a:r>
            <a:r>
              <a:rPr sz="2000" spc="-70" dirty="0">
                <a:latin typeface="Times New Roman"/>
                <a:cs typeface="Times New Roman"/>
              </a:rPr>
              <a:t>()</a:t>
            </a:r>
            <a:r>
              <a:rPr sz="2000" spc="9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360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150" b="1" spc="60" dirty="0">
                <a:latin typeface="Times New Roman"/>
                <a:cs typeface="Times New Roman"/>
              </a:rPr>
              <a:t>#include&lt;math.h&gt;</a:t>
            </a:r>
            <a:endParaRPr sz="215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200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2000" b="1" spc="-90" dirty="0">
                <a:latin typeface="Times New Roman"/>
                <a:cs typeface="Times New Roman"/>
              </a:rPr>
              <a:t>M</a:t>
            </a:r>
            <a:r>
              <a:rPr sz="2000" b="1" spc="-105" dirty="0">
                <a:latin typeface="Times New Roman"/>
                <a:cs typeface="Times New Roman"/>
              </a:rPr>
              <a:t>a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spc="25" dirty="0">
                <a:latin typeface="Times New Roman"/>
                <a:cs typeface="Times New Roman"/>
              </a:rPr>
              <a:t>h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h</a:t>
            </a:r>
            <a:r>
              <a:rPr sz="2000" b="1" spc="80" dirty="0">
                <a:latin typeface="Times New Roman"/>
                <a:cs typeface="Times New Roman"/>
              </a:rPr>
              <a:t>e</a:t>
            </a:r>
            <a:r>
              <a:rPr sz="2000" b="1" spc="-105" dirty="0">
                <a:latin typeface="Times New Roman"/>
                <a:cs typeface="Times New Roman"/>
              </a:rPr>
              <a:t>a</a:t>
            </a:r>
            <a:r>
              <a:rPr sz="2000" b="1" spc="10" dirty="0">
                <a:latin typeface="Times New Roman"/>
                <a:cs typeface="Times New Roman"/>
              </a:rPr>
              <a:t>d</a:t>
            </a:r>
            <a:r>
              <a:rPr sz="2000" b="1" spc="80" dirty="0">
                <a:latin typeface="Times New Roman"/>
                <a:cs typeface="Times New Roman"/>
              </a:rPr>
              <a:t>e</a:t>
            </a:r>
            <a:r>
              <a:rPr sz="2000" b="1" spc="-65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150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2000" spc="-65" dirty="0">
                <a:latin typeface="Times New Roman"/>
                <a:cs typeface="Times New Roman"/>
              </a:rPr>
              <a:t>Perform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mathematical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operations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like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sqrt()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and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pow().</a:t>
            </a:r>
            <a:endParaRPr sz="20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229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2000" spc="-200" dirty="0">
                <a:latin typeface="Times New Roman"/>
                <a:cs typeface="Times New Roman"/>
              </a:rPr>
              <a:t>To</a:t>
            </a:r>
            <a:r>
              <a:rPr sz="2000" spc="-80" dirty="0">
                <a:latin typeface="Times New Roman"/>
                <a:cs typeface="Times New Roman"/>
              </a:rPr>
              <a:t> obtain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square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root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and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power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number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respectively.</a:t>
            </a:r>
            <a:endParaRPr sz="20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305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150" b="1" spc="85" dirty="0">
                <a:latin typeface="Times New Roman"/>
                <a:cs typeface="Times New Roman"/>
              </a:rPr>
              <a:t>#include&lt;ctype.h&gt;</a:t>
            </a:r>
            <a:endParaRPr sz="215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200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2000" b="1" spc="-175" dirty="0">
                <a:latin typeface="Times New Roman"/>
                <a:cs typeface="Times New Roman"/>
              </a:rPr>
              <a:t>C</a:t>
            </a:r>
            <a:r>
              <a:rPr sz="2000" b="1" spc="10" dirty="0">
                <a:latin typeface="Times New Roman"/>
                <a:cs typeface="Times New Roman"/>
              </a:rPr>
              <a:t>h</a:t>
            </a:r>
            <a:r>
              <a:rPr sz="2000" b="1" spc="-105" dirty="0">
                <a:latin typeface="Times New Roman"/>
                <a:cs typeface="Times New Roman"/>
              </a:rPr>
              <a:t>a</a:t>
            </a:r>
            <a:r>
              <a:rPr sz="2000" b="1" spc="-65" dirty="0">
                <a:latin typeface="Times New Roman"/>
                <a:cs typeface="Times New Roman"/>
              </a:rPr>
              <a:t>r</a:t>
            </a:r>
            <a:r>
              <a:rPr sz="2000" b="1" spc="-100" dirty="0">
                <a:latin typeface="Times New Roman"/>
                <a:cs typeface="Times New Roman"/>
              </a:rPr>
              <a:t>a</a:t>
            </a:r>
            <a:r>
              <a:rPr sz="2000" b="1" spc="80" dirty="0">
                <a:latin typeface="Times New Roman"/>
                <a:cs typeface="Times New Roman"/>
              </a:rPr>
              <a:t>c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spc="80" dirty="0">
                <a:latin typeface="Times New Roman"/>
                <a:cs typeface="Times New Roman"/>
              </a:rPr>
              <a:t>e</a:t>
            </a:r>
            <a:r>
              <a:rPr sz="2000" b="1" spc="-65" dirty="0">
                <a:latin typeface="Times New Roman"/>
                <a:cs typeface="Times New Roman"/>
              </a:rPr>
              <a:t>r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spc="45" dirty="0">
                <a:latin typeface="Times New Roman"/>
                <a:cs typeface="Times New Roman"/>
              </a:rPr>
              <a:t>y</a:t>
            </a:r>
            <a:r>
              <a:rPr sz="2000" b="1" spc="10" dirty="0">
                <a:latin typeface="Times New Roman"/>
                <a:cs typeface="Times New Roman"/>
              </a:rPr>
              <a:t>p</a:t>
            </a:r>
            <a:r>
              <a:rPr sz="2000" b="1" spc="60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h</a:t>
            </a:r>
            <a:r>
              <a:rPr sz="2000" b="1" spc="80" dirty="0">
                <a:latin typeface="Times New Roman"/>
                <a:cs typeface="Times New Roman"/>
              </a:rPr>
              <a:t>e</a:t>
            </a:r>
            <a:r>
              <a:rPr sz="2000" b="1" spc="-105" dirty="0">
                <a:latin typeface="Times New Roman"/>
                <a:cs typeface="Times New Roman"/>
              </a:rPr>
              <a:t>a</a:t>
            </a:r>
            <a:r>
              <a:rPr sz="2000" b="1" spc="10" dirty="0">
                <a:latin typeface="Times New Roman"/>
                <a:cs typeface="Times New Roman"/>
              </a:rPr>
              <a:t>d</a:t>
            </a:r>
            <a:r>
              <a:rPr sz="2000" b="1" spc="80" dirty="0">
                <a:latin typeface="Times New Roman"/>
                <a:cs typeface="Times New Roman"/>
              </a:rPr>
              <a:t>e</a:t>
            </a:r>
            <a:r>
              <a:rPr sz="2000" b="1" spc="-65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150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2000" spc="-140" dirty="0">
                <a:latin typeface="Times New Roman"/>
                <a:cs typeface="Times New Roman"/>
              </a:rPr>
              <a:t>P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f</a:t>
            </a:r>
            <a:r>
              <a:rPr sz="2000" spc="-160" dirty="0">
                <a:latin typeface="Times New Roman"/>
                <a:cs typeface="Times New Roman"/>
              </a:rPr>
              <a:t>o</a:t>
            </a:r>
            <a:r>
              <a:rPr sz="2000" spc="80" dirty="0">
                <a:latin typeface="Times New Roman"/>
                <a:cs typeface="Times New Roman"/>
              </a:rPr>
              <a:t>r</a:t>
            </a:r>
            <a:r>
              <a:rPr sz="2000" spc="-100" dirty="0">
                <a:latin typeface="Times New Roman"/>
                <a:cs typeface="Times New Roman"/>
              </a:rPr>
              <a:t>m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c</a:t>
            </a:r>
            <a:r>
              <a:rPr sz="2000" spc="-105" dirty="0">
                <a:latin typeface="Times New Roman"/>
                <a:cs typeface="Times New Roman"/>
              </a:rPr>
              <a:t>h</a:t>
            </a:r>
            <a:r>
              <a:rPr sz="2000" spc="-14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45" dirty="0">
                <a:latin typeface="Times New Roman"/>
                <a:cs typeface="Times New Roman"/>
              </a:rPr>
              <a:t>a</a:t>
            </a:r>
            <a:r>
              <a:rPr sz="2000" spc="-140" dirty="0">
                <a:latin typeface="Times New Roman"/>
                <a:cs typeface="Times New Roman"/>
              </a:rPr>
              <a:t>c</a:t>
            </a:r>
            <a:r>
              <a:rPr sz="2000" spc="4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er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t</a:t>
            </a:r>
            <a:r>
              <a:rPr sz="2000" spc="-175" dirty="0">
                <a:latin typeface="Times New Roman"/>
                <a:cs typeface="Times New Roman"/>
              </a:rPr>
              <a:t>y</a:t>
            </a:r>
            <a:r>
              <a:rPr sz="2000" spc="-105" dirty="0">
                <a:latin typeface="Times New Roman"/>
                <a:cs typeface="Times New Roman"/>
              </a:rPr>
              <a:t>p</a:t>
            </a:r>
            <a:r>
              <a:rPr sz="2000" spc="-65" dirty="0">
                <a:latin typeface="Times New Roman"/>
                <a:cs typeface="Times New Roman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f</a:t>
            </a:r>
            <a:r>
              <a:rPr sz="2000" spc="-160" dirty="0">
                <a:latin typeface="Times New Roman"/>
                <a:cs typeface="Times New Roman"/>
              </a:rPr>
              <a:t>u</a:t>
            </a:r>
            <a:r>
              <a:rPr sz="2000" spc="-105" dirty="0">
                <a:latin typeface="Times New Roman"/>
                <a:cs typeface="Times New Roman"/>
              </a:rPr>
              <a:t>n</a:t>
            </a:r>
            <a:r>
              <a:rPr sz="2000" spc="-140" dirty="0">
                <a:latin typeface="Times New Roman"/>
                <a:cs typeface="Times New Roman"/>
              </a:rPr>
              <a:t>c</a:t>
            </a:r>
            <a:r>
              <a:rPr sz="2000" spc="40" dirty="0">
                <a:latin typeface="Times New Roman"/>
                <a:cs typeface="Times New Roman"/>
              </a:rPr>
              <a:t>t</a:t>
            </a:r>
            <a:r>
              <a:rPr sz="2000" spc="-110" dirty="0">
                <a:latin typeface="Times New Roman"/>
                <a:cs typeface="Times New Roman"/>
              </a:rPr>
              <a:t>i</a:t>
            </a:r>
            <a:r>
              <a:rPr sz="2000" spc="-105" dirty="0">
                <a:latin typeface="Times New Roman"/>
                <a:cs typeface="Times New Roman"/>
              </a:rPr>
              <a:t>on</a:t>
            </a:r>
            <a:r>
              <a:rPr sz="2000" spc="-14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li</a:t>
            </a:r>
            <a:r>
              <a:rPr sz="2000" spc="-105" dirty="0">
                <a:latin typeface="Times New Roman"/>
                <a:cs typeface="Times New Roman"/>
              </a:rPr>
              <a:t>k</a:t>
            </a:r>
            <a:r>
              <a:rPr sz="2000" spc="-65" dirty="0">
                <a:latin typeface="Times New Roman"/>
                <a:cs typeface="Times New Roman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i</a:t>
            </a:r>
            <a:r>
              <a:rPr sz="2000" spc="-180" dirty="0">
                <a:latin typeface="Times New Roman"/>
                <a:cs typeface="Times New Roman"/>
              </a:rPr>
              <a:t>s</a:t>
            </a:r>
            <a:r>
              <a:rPr sz="2000" spc="-145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p</a:t>
            </a:r>
            <a:r>
              <a:rPr sz="2000" spc="-110" dirty="0">
                <a:latin typeface="Times New Roman"/>
                <a:cs typeface="Times New Roman"/>
              </a:rPr>
              <a:t>l</a:t>
            </a:r>
            <a:r>
              <a:rPr sz="2000" spc="-105" dirty="0">
                <a:latin typeface="Times New Roman"/>
                <a:cs typeface="Times New Roman"/>
              </a:rPr>
              <a:t>h</a:t>
            </a:r>
            <a:r>
              <a:rPr sz="2000" spc="-145" dirty="0">
                <a:latin typeface="Times New Roman"/>
                <a:cs typeface="Times New Roman"/>
              </a:rPr>
              <a:t>a</a:t>
            </a:r>
            <a:r>
              <a:rPr sz="2000" spc="-70" dirty="0">
                <a:latin typeface="Times New Roman"/>
                <a:cs typeface="Times New Roman"/>
              </a:rPr>
              <a:t>(</a:t>
            </a:r>
            <a:r>
              <a:rPr sz="2000" spc="-35" dirty="0">
                <a:latin typeface="Times New Roman"/>
                <a:cs typeface="Times New Roman"/>
              </a:rPr>
              <a:t>)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n</a:t>
            </a:r>
            <a:r>
              <a:rPr sz="2000" spc="-75" dirty="0">
                <a:latin typeface="Times New Roman"/>
                <a:cs typeface="Times New Roman"/>
              </a:rPr>
              <a:t>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i</a:t>
            </a:r>
            <a:r>
              <a:rPr sz="2000" spc="-180" dirty="0">
                <a:latin typeface="Times New Roman"/>
                <a:cs typeface="Times New Roman"/>
              </a:rPr>
              <a:t>s</a:t>
            </a:r>
            <a:r>
              <a:rPr sz="2000" spc="-105" dirty="0">
                <a:latin typeface="Times New Roman"/>
                <a:cs typeface="Times New Roman"/>
              </a:rPr>
              <a:t>d</a:t>
            </a:r>
            <a:r>
              <a:rPr sz="2000" spc="-110" dirty="0">
                <a:latin typeface="Times New Roman"/>
                <a:cs typeface="Times New Roman"/>
              </a:rPr>
              <a:t>i</a:t>
            </a:r>
            <a:r>
              <a:rPr sz="2000" spc="-105" dirty="0">
                <a:latin typeface="Times New Roman"/>
                <a:cs typeface="Times New Roman"/>
              </a:rPr>
              <a:t>g</a:t>
            </a:r>
            <a:r>
              <a:rPr sz="2000" spc="-110" dirty="0">
                <a:latin typeface="Times New Roman"/>
                <a:cs typeface="Times New Roman"/>
              </a:rPr>
              <a:t>i</a:t>
            </a:r>
            <a:r>
              <a:rPr sz="2000" spc="45" dirty="0">
                <a:latin typeface="Times New Roman"/>
                <a:cs typeface="Times New Roman"/>
              </a:rPr>
              <a:t>t</a:t>
            </a:r>
            <a:r>
              <a:rPr sz="2000" spc="-70" dirty="0">
                <a:latin typeface="Times New Roman"/>
                <a:cs typeface="Times New Roman"/>
              </a:rPr>
              <a:t>()</a:t>
            </a:r>
            <a:r>
              <a:rPr sz="2000" spc="9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229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2000" spc="-200" dirty="0">
                <a:latin typeface="Times New Roman"/>
                <a:cs typeface="Times New Roman"/>
              </a:rPr>
              <a:t>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find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whether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given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character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an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alphabet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or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digit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respectively.</a:t>
            </a:r>
            <a:endParaRPr sz="20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305"/>
              </a:spcBef>
              <a:buClr>
                <a:srgbClr val="D24716"/>
              </a:buClr>
              <a:buSzPct val="86046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150" b="1" spc="70" dirty="0">
                <a:latin typeface="Times New Roman"/>
                <a:cs typeface="Times New Roman"/>
              </a:rPr>
              <a:t>#include&lt;time.h&gt;</a:t>
            </a:r>
            <a:endParaRPr sz="215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195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2000" b="1" spc="-210" dirty="0">
                <a:latin typeface="Times New Roman"/>
                <a:cs typeface="Times New Roman"/>
              </a:rPr>
              <a:t>T</a:t>
            </a:r>
            <a:r>
              <a:rPr sz="2000" b="1" spc="40" dirty="0">
                <a:latin typeface="Times New Roman"/>
                <a:cs typeface="Times New Roman"/>
              </a:rPr>
              <a:t>i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spc="60" dirty="0">
                <a:latin typeface="Times New Roman"/>
                <a:cs typeface="Times New Roman"/>
              </a:rPr>
              <a:t>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h</a:t>
            </a:r>
            <a:r>
              <a:rPr sz="2000" b="1" spc="80" dirty="0">
                <a:latin typeface="Times New Roman"/>
                <a:cs typeface="Times New Roman"/>
              </a:rPr>
              <a:t>e</a:t>
            </a:r>
            <a:r>
              <a:rPr sz="2000" b="1" spc="-105" dirty="0">
                <a:latin typeface="Times New Roman"/>
                <a:cs typeface="Times New Roman"/>
              </a:rPr>
              <a:t>a</a:t>
            </a:r>
            <a:r>
              <a:rPr sz="2000" b="1" spc="10" dirty="0">
                <a:latin typeface="Times New Roman"/>
                <a:cs typeface="Times New Roman"/>
              </a:rPr>
              <a:t>d</a:t>
            </a:r>
            <a:r>
              <a:rPr sz="2000" b="1" spc="80" dirty="0">
                <a:latin typeface="Times New Roman"/>
                <a:cs typeface="Times New Roman"/>
              </a:rPr>
              <a:t>e</a:t>
            </a:r>
            <a:r>
              <a:rPr sz="2000" b="1" spc="-65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229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2000" spc="-65" dirty="0">
                <a:latin typeface="Times New Roman"/>
                <a:cs typeface="Times New Roman"/>
              </a:rPr>
              <a:t>Perform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functions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related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to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date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and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time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like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setdate()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and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getdate().</a:t>
            </a:r>
            <a:endParaRPr sz="20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155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2000" spc="-200" dirty="0">
                <a:latin typeface="Times New Roman"/>
                <a:cs typeface="Times New Roman"/>
              </a:rPr>
              <a:t>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modify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system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date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and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get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CPU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time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respectively.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606" y="6333707"/>
            <a:ext cx="262255" cy="231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6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5"/>
                </a:spcBef>
              </a:pPr>
              <a:t>6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24834"/>
            <a:ext cx="46767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" dirty="0"/>
              <a:t>T</a:t>
            </a:r>
            <a:r>
              <a:rPr sz="3500" spc="5" dirty="0"/>
              <a:t>YPES</a:t>
            </a:r>
            <a:r>
              <a:rPr sz="3500" spc="155" dirty="0"/>
              <a:t> </a:t>
            </a:r>
            <a:r>
              <a:rPr sz="3500" spc="5" dirty="0"/>
              <a:t>OF</a:t>
            </a:r>
            <a:r>
              <a:rPr sz="3500" spc="150" dirty="0"/>
              <a:t> </a:t>
            </a:r>
            <a:r>
              <a:rPr sz="4400" spc="-35" dirty="0"/>
              <a:t>I</a:t>
            </a:r>
            <a:r>
              <a:rPr sz="3500" spc="-35" dirty="0"/>
              <a:t>NHERITANCE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94093" y="1826002"/>
            <a:ext cx="3392170" cy="3320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3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85" dirty="0">
                <a:latin typeface="Times New Roman"/>
                <a:cs typeface="Times New Roman"/>
              </a:rPr>
              <a:t>Single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Inheritance</a:t>
            </a:r>
            <a:endParaRPr sz="27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233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10" dirty="0">
                <a:latin typeface="Times New Roman"/>
                <a:cs typeface="Times New Roman"/>
              </a:rPr>
              <a:t>Multiple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Inheritance</a:t>
            </a:r>
            <a:endParaRPr sz="27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233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35" dirty="0">
                <a:latin typeface="Times New Roman"/>
                <a:cs typeface="Times New Roman"/>
              </a:rPr>
              <a:t>Multilevel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Inheritance</a:t>
            </a:r>
            <a:endParaRPr sz="27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233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20" dirty="0">
                <a:latin typeface="Times New Roman"/>
                <a:cs typeface="Times New Roman"/>
              </a:rPr>
              <a:t>H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30" dirty="0">
                <a:latin typeface="Times New Roman"/>
                <a:cs typeface="Times New Roman"/>
              </a:rPr>
              <a:t>e</a:t>
            </a:r>
            <a:r>
              <a:rPr sz="2750" spc="-10" dirty="0">
                <a:latin typeface="Times New Roman"/>
                <a:cs typeface="Times New Roman"/>
              </a:rPr>
              <a:t>r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00" dirty="0">
                <a:latin typeface="Times New Roman"/>
                <a:cs typeface="Times New Roman"/>
              </a:rPr>
              <a:t>c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75" dirty="0">
                <a:latin typeface="Times New Roman"/>
                <a:cs typeface="Times New Roman"/>
              </a:rPr>
              <a:t>ca</a:t>
            </a:r>
            <a:r>
              <a:rPr sz="2750" spc="-100" dirty="0">
                <a:latin typeface="Times New Roman"/>
                <a:cs typeface="Times New Roman"/>
              </a:rPr>
              <a:t>l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30" dirty="0">
                <a:latin typeface="Times New Roman"/>
                <a:cs typeface="Times New Roman"/>
              </a:rPr>
              <a:t>n</a:t>
            </a:r>
            <a:r>
              <a:rPr sz="2750" spc="-145" dirty="0">
                <a:latin typeface="Times New Roman"/>
                <a:cs typeface="Times New Roman"/>
              </a:rPr>
              <a:t>h</a:t>
            </a:r>
            <a:r>
              <a:rPr sz="2750" spc="-30" dirty="0">
                <a:latin typeface="Times New Roman"/>
                <a:cs typeface="Times New Roman"/>
              </a:rPr>
              <a:t>e</a:t>
            </a:r>
            <a:r>
              <a:rPr sz="2750" spc="65" dirty="0">
                <a:latin typeface="Times New Roman"/>
                <a:cs typeface="Times New Roman"/>
              </a:rPr>
              <a:t>r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35" dirty="0">
                <a:latin typeface="Times New Roman"/>
                <a:cs typeface="Times New Roman"/>
              </a:rPr>
              <a:t>nc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240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05" dirty="0">
                <a:latin typeface="Times New Roman"/>
                <a:cs typeface="Times New Roman"/>
              </a:rPr>
              <a:t>Hybrid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Inheritance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60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502216"/>
            <a:ext cx="32378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65" dirty="0"/>
              <a:t>P</a:t>
            </a:r>
            <a:r>
              <a:rPr sz="3500" spc="-10" dirty="0"/>
              <a:t>O</a:t>
            </a:r>
            <a:r>
              <a:rPr sz="3500" spc="-250" dirty="0"/>
              <a:t>L</a:t>
            </a:r>
            <a:r>
              <a:rPr sz="3500" spc="-30" dirty="0"/>
              <a:t>YM</a:t>
            </a:r>
            <a:r>
              <a:rPr sz="3500" spc="-10" dirty="0"/>
              <a:t>O</a:t>
            </a:r>
            <a:r>
              <a:rPr sz="3500" spc="-80" dirty="0"/>
              <a:t>R</a:t>
            </a:r>
            <a:r>
              <a:rPr sz="3500" spc="-150" dirty="0"/>
              <a:t>P</a:t>
            </a:r>
            <a:r>
              <a:rPr sz="3500" dirty="0"/>
              <a:t>H</a:t>
            </a:r>
            <a:r>
              <a:rPr sz="3500" spc="-40" dirty="0"/>
              <a:t>I</a:t>
            </a:r>
            <a:r>
              <a:rPr sz="3500" spc="20" dirty="0"/>
              <a:t>S</a:t>
            </a:r>
            <a:r>
              <a:rPr sz="3500" spc="55" dirty="0"/>
              <a:t>M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94093" y="1353307"/>
            <a:ext cx="7623175" cy="42411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77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280" dirty="0">
                <a:latin typeface="Times New Roman"/>
                <a:cs typeface="Times New Roman"/>
              </a:rPr>
              <a:t>A</a:t>
            </a:r>
            <a:r>
              <a:rPr sz="2750" spc="-165" dirty="0">
                <a:latin typeface="Times New Roman"/>
                <a:cs typeface="Times New Roman"/>
              </a:rPr>
              <a:t>b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20" dirty="0">
                <a:latin typeface="Times New Roman"/>
                <a:cs typeface="Times New Roman"/>
              </a:rPr>
              <a:t>y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t</a:t>
            </a:r>
            <a:r>
              <a:rPr sz="2750" spc="-35" dirty="0">
                <a:latin typeface="Times New Roman"/>
                <a:cs typeface="Times New Roman"/>
              </a:rPr>
              <a:t>o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250" dirty="0">
                <a:latin typeface="Times New Roman"/>
                <a:cs typeface="Times New Roman"/>
              </a:rPr>
              <a:t>k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-5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ha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one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70" dirty="0">
                <a:latin typeface="Times New Roman"/>
                <a:cs typeface="Times New Roman"/>
              </a:rPr>
              <a:t>r</a:t>
            </a:r>
            <a:r>
              <a:rPr sz="2750" spc="-114" dirty="0">
                <a:latin typeface="Times New Roman"/>
                <a:cs typeface="Times New Roman"/>
              </a:rPr>
              <a:t>m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288925" marR="5080" indent="-276860">
              <a:lnSpc>
                <a:spcPct val="102400"/>
              </a:lnSpc>
              <a:spcBef>
                <a:spcPts val="60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220" dirty="0">
                <a:latin typeface="Times New Roman"/>
                <a:cs typeface="Times New Roman"/>
              </a:rPr>
              <a:t>An</a:t>
            </a:r>
            <a:r>
              <a:rPr sz="2750" spc="-215" dirty="0">
                <a:latin typeface="Times New Roman"/>
                <a:cs typeface="Times New Roman"/>
              </a:rPr>
              <a:t> </a:t>
            </a:r>
            <a:r>
              <a:rPr sz="2750" spc="-80" dirty="0">
                <a:latin typeface="Times New Roman"/>
                <a:cs typeface="Times New Roman"/>
              </a:rPr>
              <a:t>operation </a:t>
            </a:r>
            <a:r>
              <a:rPr sz="2750" spc="-195" dirty="0">
                <a:latin typeface="Times New Roman"/>
                <a:cs typeface="Times New Roman"/>
              </a:rPr>
              <a:t>may</a:t>
            </a:r>
            <a:r>
              <a:rPr sz="2750" spc="-19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exhibit </a:t>
            </a:r>
            <a:r>
              <a:rPr sz="2750" spc="-80" dirty="0">
                <a:latin typeface="Times New Roman"/>
                <a:cs typeface="Times New Roman"/>
              </a:rPr>
              <a:t>different </a:t>
            </a:r>
            <a:r>
              <a:rPr sz="2750" spc="-140" dirty="0">
                <a:latin typeface="Times New Roman"/>
                <a:cs typeface="Times New Roman"/>
              </a:rPr>
              <a:t>behavior</a:t>
            </a:r>
            <a:r>
              <a:rPr sz="2750" spc="-135" dirty="0">
                <a:latin typeface="Times New Roman"/>
                <a:cs typeface="Times New Roman"/>
              </a:rPr>
              <a:t> in</a:t>
            </a:r>
            <a:r>
              <a:rPr sz="2750" spc="-130" dirty="0">
                <a:latin typeface="Times New Roman"/>
                <a:cs typeface="Times New Roman"/>
              </a:rPr>
              <a:t> </a:t>
            </a:r>
            <a:r>
              <a:rPr sz="2750" spc="-80" dirty="0">
                <a:latin typeface="Times New Roman"/>
                <a:cs typeface="Times New Roman"/>
              </a:rPr>
              <a:t>different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instances.</a:t>
            </a:r>
            <a:endParaRPr sz="2750">
              <a:latin typeface="Times New Roman"/>
              <a:cs typeface="Times New Roman"/>
            </a:endParaRPr>
          </a:p>
          <a:p>
            <a:pPr marL="288925" marR="12065" indent="-276860">
              <a:lnSpc>
                <a:spcPct val="102400"/>
              </a:lnSpc>
              <a:spcBef>
                <a:spcPts val="52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25" dirty="0">
                <a:latin typeface="Times New Roman"/>
                <a:cs typeface="Times New Roman"/>
              </a:rPr>
              <a:t>The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130" dirty="0">
                <a:latin typeface="Times New Roman"/>
                <a:cs typeface="Times New Roman"/>
              </a:rPr>
              <a:t>behavior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depends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85" dirty="0">
                <a:latin typeface="Times New Roman"/>
                <a:cs typeface="Times New Roman"/>
              </a:rPr>
              <a:t>upon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the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types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data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used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spc="-135" dirty="0">
                <a:latin typeface="Times New Roman"/>
                <a:cs typeface="Times New Roman"/>
              </a:rPr>
              <a:t>in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the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-60" dirty="0">
                <a:latin typeface="Times New Roman"/>
                <a:cs typeface="Times New Roman"/>
              </a:rPr>
              <a:t>operation.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6"/>
              </a:buClr>
              <a:buFont typeface="Segoe UI Symbol"/>
              <a:buChar char="⚫"/>
            </a:pPr>
            <a:endParaRPr sz="40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405" dirty="0">
                <a:latin typeface="Times New Roman"/>
                <a:cs typeface="Times New Roman"/>
              </a:rPr>
              <a:t>T</a:t>
            </a:r>
            <a:r>
              <a:rPr sz="2750" spc="-254" dirty="0">
                <a:latin typeface="Times New Roman"/>
                <a:cs typeface="Times New Roman"/>
              </a:rPr>
              <a:t>y</a:t>
            </a:r>
            <a:r>
              <a:rPr sz="2750" spc="-135" dirty="0">
                <a:latin typeface="Times New Roman"/>
                <a:cs typeface="Times New Roman"/>
              </a:rPr>
              <a:t>pes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Times New Roman"/>
                <a:cs typeface="Times New Roman"/>
              </a:rPr>
              <a:t>P</a:t>
            </a:r>
            <a:r>
              <a:rPr sz="2750" spc="-130" dirty="0">
                <a:latin typeface="Times New Roman"/>
                <a:cs typeface="Times New Roman"/>
              </a:rPr>
              <a:t>o</a:t>
            </a:r>
            <a:r>
              <a:rPr sz="2750" spc="-140" dirty="0">
                <a:latin typeface="Times New Roman"/>
                <a:cs typeface="Times New Roman"/>
              </a:rPr>
              <a:t>l</a:t>
            </a:r>
            <a:r>
              <a:rPr sz="2750" spc="-254" dirty="0">
                <a:latin typeface="Times New Roman"/>
                <a:cs typeface="Times New Roman"/>
              </a:rPr>
              <a:t>y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70" dirty="0">
                <a:latin typeface="Times New Roman"/>
                <a:cs typeface="Times New Roman"/>
              </a:rPr>
              <a:t>r</a:t>
            </a:r>
            <a:r>
              <a:rPr sz="2750" spc="-130" dirty="0">
                <a:latin typeface="Times New Roman"/>
                <a:cs typeface="Times New Roman"/>
              </a:rPr>
              <a:t>p</a:t>
            </a:r>
            <a:r>
              <a:rPr sz="2750" spc="-145" dirty="0">
                <a:latin typeface="Times New Roman"/>
                <a:cs typeface="Times New Roman"/>
              </a:rPr>
              <a:t>h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45" dirty="0">
                <a:latin typeface="Times New Roman"/>
                <a:cs typeface="Times New Roman"/>
              </a:rPr>
              <a:t>:</a:t>
            </a:r>
            <a:endParaRPr sz="275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43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b="1" spc="-175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400" b="1" spc="-160" dirty="0">
                <a:solidFill>
                  <a:srgbClr val="9D3610"/>
                </a:solidFill>
                <a:latin typeface="Times New Roman"/>
                <a:cs typeface="Times New Roman"/>
              </a:rPr>
              <a:t>P</a:t>
            </a:r>
            <a:r>
              <a:rPr sz="2400" b="1" spc="-405" dirty="0">
                <a:solidFill>
                  <a:srgbClr val="9D3610"/>
                </a:solidFill>
                <a:latin typeface="Times New Roman"/>
                <a:cs typeface="Times New Roman"/>
              </a:rPr>
              <a:t>E</a:t>
            </a:r>
            <a:r>
              <a:rPr sz="2400" b="1" spc="-160" dirty="0">
                <a:solidFill>
                  <a:srgbClr val="9D3610"/>
                </a:solidFill>
                <a:latin typeface="Times New Roman"/>
                <a:cs typeface="Times New Roman"/>
              </a:rPr>
              <a:t>R</a:t>
            </a:r>
            <a:r>
              <a:rPr sz="2400" b="1" spc="-385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400" b="1" spc="-325" dirty="0">
                <a:solidFill>
                  <a:srgbClr val="9D3610"/>
                </a:solidFill>
                <a:latin typeface="Times New Roman"/>
                <a:cs typeface="Times New Roman"/>
              </a:rPr>
              <a:t>T</a:t>
            </a:r>
            <a:r>
              <a:rPr sz="2400" b="1" spc="-160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400" b="1" spc="-145" dirty="0">
                <a:solidFill>
                  <a:srgbClr val="9D3610"/>
                </a:solidFill>
                <a:latin typeface="Times New Roman"/>
                <a:cs typeface="Times New Roman"/>
              </a:rPr>
              <a:t>R</a:t>
            </a:r>
            <a:r>
              <a:rPr sz="2400" spc="65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-290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400" b="1" spc="-240" dirty="0">
                <a:solidFill>
                  <a:srgbClr val="9D3610"/>
                </a:solidFill>
                <a:latin typeface="Times New Roman"/>
                <a:cs typeface="Times New Roman"/>
              </a:rPr>
              <a:t>V</a:t>
            </a:r>
            <a:r>
              <a:rPr sz="2400" b="1" spc="-405" dirty="0">
                <a:solidFill>
                  <a:srgbClr val="9D3610"/>
                </a:solidFill>
                <a:latin typeface="Times New Roman"/>
                <a:cs typeface="Times New Roman"/>
              </a:rPr>
              <a:t>E</a:t>
            </a:r>
            <a:r>
              <a:rPr sz="2400" b="1" spc="-280" dirty="0">
                <a:solidFill>
                  <a:srgbClr val="9D3610"/>
                </a:solidFill>
                <a:latin typeface="Times New Roman"/>
                <a:cs typeface="Times New Roman"/>
              </a:rPr>
              <a:t>R</a:t>
            </a:r>
            <a:r>
              <a:rPr sz="2400" b="1" spc="-285" dirty="0">
                <a:solidFill>
                  <a:srgbClr val="9D3610"/>
                </a:solidFill>
                <a:latin typeface="Times New Roman"/>
                <a:cs typeface="Times New Roman"/>
              </a:rPr>
              <a:t>L</a:t>
            </a:r>
            <a:r>
              <a:rPr sz="2400" b="1" spc="-290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400" b="1" spc="-160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400" b="1" spc="-50" dirty="0">
                <a:solidFill>
                  <a:srgbClr val="9D3610"/>
                </a:solidFill>
                <a:latin typeface="Times New Roman"/>
                <a:cs typeface="Times New Roman"/>
              </a:rPr>
              <a:t>D</a:t>
            </a:r>
            <a:r>
              <a:rPr sz="2400" b="1" spc="-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400" b="1" spc="-160" dirty="0">
                <a:solidFill>
                  <a:srgbClr val="9D3610"/>
                </a:solidFill>
                <a:latin typeface="Times New Roman"/>
                <a:cs typeface="Times New Roman"/>
              </a:rPr>
              <a:t>N</a:t>
            </a:r>
            <a:r>
              <a:rPr sz="2400" b="1" spc="-265" dirty="0">
                <a:solidFill>
                  <a:srgbClr val="9D361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42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b="1" spc="-340" dirty="0">
                <a:solidFill>
                  <a:srgbClr val="9D3610"/>
                </a:solidFill>
                <a:latin typeface="Times New Roman"/>
                <a:cs typeface="Times New Roman"/>
              </a:rPr>
              <a:t>F</a:t>
            </a:r>
            <a:r>
              <a:rPr sz="2400" b="1" spc="-75" dirty="0">
                <a:solidFill>
                  <a:srgbClr val="9D3610"/>
                </a:solidFill>
                <a:latin typeface="Times New Roman"/>
                <a:cs typeface="Times New Roman"/>
              </a:rPr>
              <a:t>U</a:t>
            </a:r>
            <a:r>
              <a:rPr sz="2400" b="1" spc="-100" dirty="0">
                <a:solidFill>
                  <a:srgbClr val="9D3610"/>
                </a:solidFill>
                <a:latin typeface="Times New Roman"/>
                <a:cs typeface="Times New Roman"/>
              </a:rPr>
              <a:t>N</a:t>
            </a:r>
            <a:r>
              <a:rPr sz="2400" b="1" spc="-235" dirty="0">
                <a:solidFill>
                  <a:srgbClr val="9D3610"/>
                </a:solidFill>
                <a:latin typeface="Times New Roman"/>
                <a:cs typeface="Times New Roman"/>
              </a:rPr>
              <a:t>C</a:t>
            </a:r>
            <a:r>
              <a:rPr sz="2400" b="1" spc="-195" dirty="0">
                <a:solidFill>
                  <a:srgbClr val="9D3610"/>
                </a:solidFill>
                <a:latin typeface="Times New Roman"/>
                <a:cs typeface="Times New Roman"/>
              </a:rPr>
              <a:t>T</a:t>
            </a:r>
            <a:r>
              <a:rPr sz="2400" b="1" spc="-9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400" b="1" spc="-145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400" b="1" spc="-130" dirty="0">
                <a:solidFill>
                  <a:srgbClr val="9D3610"/>
                </a:solidFill>
                <a:latin typeface="Times New Roman"/>
                <a:cs typeface="Times New Roman"/>
              </a:rPr>
              <a:t>N</a:t>
            </a:r>
            <a:r>
              <a:rPr sz="2400" spc="-11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400" b="1" spc="-295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400" b="1" spc="-235" dirty="0">
                <a:solidFill>
                  <a:srgbClr val="9D3610"/>
                </a:solidFill>
                <a:latin typeface="Times New Roman"/>
                <a:cs typeface="Times New Roman"/>
              </a:rPr>
              <a:t>V</a:t>
            </a:r>
            <a:r>
              <a:rPr sz="2400" b="1" spc="-400" dirty="0">
                <a:solidFill>
                  <a:srgbClr val="9D3610"/>
                </a:solidFill>
                <a:latin typeface="Times New Roman"/>
                <a:cs typeface="Times New Roman"/>
              </a:rPr>
              <a:t>E</a:t>
            </a:r>
            <a:r>
              <a:rPr sz="2400" b="1" spc="-280" dirty="0">
                <a:solidFill>
                  <a:srgbClr val="9D3610"/>
                </a:solidFill>
                <a:latin typeface="Times New Roman"/>
                <a:cs typeface="Times New Roman"/>
              </a:rPr>
              <a:t>RL</a:t>
            </a:r>
            <a:r>
              <a:rPr sz="2400" b="1" spc="-295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400" b="1" spc="-160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400" b="1" spc="-45" dirty="0">
                <a:solidFill>
                  <a:srgbClr val="9D3610"/>
                </a:solidFill>
                <a:latin typeface="Times New Roman"/>
                <a:cs typeface="Times New Roman"/>
              </a:rPr>
              <a:t>D</a:t>
            </a:r>
            <a:r>
              <a:rPr sz="2400" b="1" spc="-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400" b="1" spc="-160" dirty="0">
                <a:solidFill>
                  <a:srgbClr val="9D3610"/>
                </a:solidFill>
                <a:latin typeface="Times New Roman"/>
                <a:cs typeface="Times New Roman"/>
              </a:rPr>
              <a:t>N</a:t>
            </a:r>
            <a:r>
              <a:rPr sz="2400" b="1" spc="-265" dirty="0">
                <a:solidFill>
                  <a:srgbClr val="9D361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61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24834"/>
            <a:ext cx="50723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05" dirty="0"/>
              <a:t>O</a:t>
            </a:r>
            <a:r>
              <a:rPr sz="3500" spc="-105" dirty="0"/>
              <a:t>PERATOR</a:t>
            </a:r>
            <a:r>
              <a:rPr sz="3500" spc="90" dirty="0"/>
              <a:t> </a:t>
            </a:r>
            <a:r>
              <a:rPr sz="4400" spc="-55" dirty="0"/>
              <a:t>O</a:t>
            </a:r>
            <a:r>
              <a:rPr sz="3500" spc="-55" dirty="0"/>
              <a:t>VERLOADING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94093" y="1587495"/>
            <a:ext cx="7632065" cy="35210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88925" marR="13335" indent="-276860" algn="just">
              <a:lnSpc>
                <a:spcPct val="102400"/>
              </a:lnSpc>
              <a:spcBef>
                <a:spcPts val="5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14" dirty="0">
                <a:latin typeface="Times New Roman"/>
                <a:cs typeface="Times New Roman"/>
              </a:rPr>
              <a:t>Process</a:t>
            </a:r>
            <a:r>
              <a:rPr sz="2750" spc="459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-160" dirty="0">
                <a:latin typeface="Times New Roman"/>
                <a:cs typeface="Times New Roman"/>
              </a:rPr>
              <a:t>making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spc="-140" dirty="0">
                <a:latin typeface="Times New Roman"/>
                <a:cs typeface="Times New Roman"/>
              </a:rPr>
              <a:t>an</a:t>
            </a:r>
            <a:r>
              <a:rPr sz="2750" spc="409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operator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to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exhibit</a:t>
            </a:r>
            <a:r>
              <a:rPr sz="2750" spc="-95" dirty="0">
                <a:latin typeface="Times New Roman"/>
                <a:cs typeface="Times New Roman"/>
              </a:rPr>
              <a:t> </a:t>
            </a:r>
            <a:r>
              <a:rPr sz="2750" spc="-80" dirty="0">
                <a:latin typeface="Times New Roman"/>
                <a:cs typeface="Times New Roman"/>
              </a:rPr>
              <a:t>different 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40" dirty="0">
                <a:latin typeface="Times New Roman"/>
                <a:cs typeface="Times New Roman"/>
              </a:rPr>
              <a:t>behavior</a:t>
            </a:r>
            <a:r>
              <a:rPr sz="2750" spc="409" dirty="0">
                <a:latin typeface="Times New Roman"/>
                <a:cs typeface="Times New Roman"/>
              </a:rPr>
              <a:t> </a:t>
            </a:r>
            <a:r>
              <a:rPr sz="2750" spc="-140" dirty="0">
                <a:latin typeface="Times New Roman"/>
                <a:cs typeface="Times New Roman"/>
              </a:rPr>
              <a:t>in</a:t>
            </a:r>
            <a:r>
              <a:rPr sz="2750" spc="409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different</a:t>
            </a:r>
            <a:r>
              <a:rPr sz="2750" spc="509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instances</a:t>
            </a:r>
            <a:r>
              <a:rPr sz="2750" spc="-114" dirty="0">
                <a:latin typeface="Times New Roman"/>
                <a:cs typeface="Times New Roman"/>
              </a:rPr>
              <a:t> </a:t>
            </a:r>
            <a:r>
              <a:rPr sz="2750" spc="-185" dirty="0">
                <a:latin typeface="Times New Roman"/>
                <a:cs typeface="Times New Roman"/>
              </a:rPr>
              <a:t>is</a:t>
            </a:r>
            <a:r>
              <a:rPr sz="2750" spc="-180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called</a:t>
            </a:r>
            <a:r>
              <a:rPr sz="2750" spc="-120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solidFill>
                  <a:srgbClr val="9D3610"/>
                </a:solidFill>
                <a:latin typeface="Times New Roman"/>
                <a:cs typeface="Times New Roman"/>
              </a:rPr>
              <a:t>Operator </a:t>
            </a:r>
            <a:r>
              <a:rPr sz="2750" b="1" spc="-5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9D3610"/>
                </a:solidFill>
                <a:latin typeface="Times New Roman"/>
                <a:cs typeface="Times New Roman"/>
              </a:rPr>
              <a:t>Overloading</a:t>
            </a:r>
            <a:r>
              <a:rPr sz="2750" spc="15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6"/>
              </a:buClr>
              <a:buFont typeface="Segoe UI Symbol"/>
              <a:buChar char="⚫"/>
            </a:pPr>
            <a:endParaRPr sz="39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254" dirty="0">
                <a:latin typeface="Times New Roman"/>
                <a:cs typeface="Times New Roman"/>
              </a:rPr>
              <a:t>E</a:t>
            </a:r>
            <a:r>
              <a:rPr sz="2750" spc="130" dirty="0">
                <a:latin typeface="Times New Roman"/>
                <a:cs typeface="Times New Roman"/>
              </a:rPr>
              <a:t>.</a:t>
            </a:r>
            <a:r>
              <a:rPr sz="2750" spc="-48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r>
              <a:rPr sz="2750" spc="-150" dirty="0">
                <a:latin typeface="Times New Roman"/>
                <a:cs typeface="Times New Roman"/>
              </a:rPr>
              <a:t> </a:t>
            </a:r>
            <a:r>
              <a:rPr sz="2750" spc="-114" dirty="0">
                <a:latin typeface="Times New Roman"/>
                <a:cs typeface="Times New Roman"/>
              </a:rPr>
              <a:t>C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55" dirty="0">
                <a:latin typeface="Times New Roman"/>
                <a:cs typeface="Times New Roman"/>
              </a:rPr>
              <a:t>der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d</a:t>
            </a:r>
            <a:r>
              <a:rPr sz="2750" spc="-100" dirty="0">
                <a:latin typeface="Times New Roman"/>
                <a:cs typeface="Times New Roman"/>
              </a:rPr>
              <a:t>d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on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0" dirty="0">
                <a:latin typeface="Times New Roman"/>
                <a:cs typeface="Times New Roman"/>
              </a:rPr>
              <a:t>p</a:t>
            </a:r>
            <a:r>
              <a:rPr sz="2750" spc="-35" dirty="0">
                <a:latin typeface="Times New Roman"/>
                <a:cs typeface="Times New Roman"/>
              </a:rPr>
              <a:t>e</a:t>
            </a:r>
            <a:r>
              <a:rPr sz="2750" spc="-5" dirty="0">
                <a:latin typeface="Times New Roman"/>
                <a:cs typeface="Times New Roman"/>
              </a:rPr>
              <a:t>r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95" dirty="0">
                <a:latin typeface="Times New Roman"/>
                <a:cs typeface="Times New Roman"/>
              </a:rPr>
              <a:t>n</a:t>
            </a:r>
            <a:r>
              <a:rPr sz="2750" spc="45" dirty="0">
                <a:latin typeface="Times New Roman"/>
                <a:cs typeface="Times New Roman"/>
              </a:rPr>
              <a:t>:</a:t>
            </a:r>
            <a:endParaRPr sz="275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50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2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numbers,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 operation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will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generate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sum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ts val="2870"/>
              </a:lnSpc>
              <a:spcBef>
                <a:spcPts val="42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190" dirty="0">
                <a:latin typeface="Times New Roman"/>
                <a:cs typeface="Times New Roman"/>
              </a:rPr>
              <a:t>If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operands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are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strings,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operation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will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produce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third</a:t>
            </a:r>
            <a:endParaRPr sz="2400">
              <a:latin typeface="Times New Roman"/>
              <a:cs typeface="Times New Roman"/>
            </a:endParaRPr>
          </a:p>
          <a:p>
            <a:pPr marL="565150">
              <a:lnSpc>
                <a:spcPts val="2870"/>
              </a:lnSpc>
            </a:pPr>
            <a:r>
              <a:rPr sz="2400" spc="-90" dirty="0">
                <a:latin typeface="Times New Roman"/>
                <a:cs typeface="Times New Roman"/>
              </a:rPr>
              <a:t>st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65" dirty="0">
                <a:latin typeface="Times New Roman"/>
                <a:cs typeface="Times New Roman"/>
              </a:rPr>
              <a:t>b</a:t>
            </a:r>
            <a:r>
              <a:rPr sz="2400" spc="-165" dirty="0">
                <a:latin typeface="Times New Roman"/>
                <a:cs typeface="Times New Roman"/>
              </a:rPr>
              <a:t>y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c</a:t>
            </a:r>
            <a:r>
              <a:rPr sz="2400" spc="-80" dirty="0">
                <a:latin typeface="Times New Roman"/>
                <a:cs typeface="Times New Roman"/>
              </a:rPr>
              <a:t>on</a:t>
            </a:r>
            <a:r>
              <a:rPr sz="2400" spc="-165" dirty="0">
                <a:latin typeface="Times New Roman"/>
                <a:cs typeface="Times New Roman"/>
              </a:rPr>
              <a:t>c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on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62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420364"/>
            <a:ext cx="45116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Function</a:t>
            </a:r>
            <a:r>
              <a:rPr spc="-50" dirty="0"/>
              <a:t> </a:t>
            </a:r>
            <a:r>
              <a:rPr spc="-30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435095"/>
            <a:ext cx="7411084" cy="42456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88925" marR="5080" indent="-276860">
              <a:lnSpc>
                <a:spcPct val="102400"/>
              </a:lnSpc>
              <a:spcBef>
                <a:spcPts val="5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55" dirty="0">
                <a:latin typeface="Times New Roman"/>
                <a:cs typeface="Times New Roman"/>
              </a:rPr>
              <a:t>Using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spc="-145" dirty="0">
                <a:latin typeface="Times New Roman"/>
                <a:cs typeface="Times New Roman"/>
              </a:rPr>
              <a:t>single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10" dirty="0">
                <a:latin typeface="Times New Roman"/>
                <a:cs typeface="Times New Roman"/>
              </a:rPr>
              <a:t>function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name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to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-60" dirty="0">
                <a:latin typeface="Times New Roman"/>
                <a:cs typeface="Times New Roman"/>
              </a:rPr>
              <a:t>perform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different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types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ask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ca</a:t>
            </a:r>
            <a:r>
              <a:rPr sz="2750" spc="-95" dirty="0">
                <a:latin typeface="Times New Roman"/>
                <a:cs typeface="Times New Roman"/>
              </a:rPr>
              <a:t>ll</a:t>
            </a:r>
            <a:r>
              <a:rPr sz="2750" spc="-100" dirty="0">
                <a:latin typeface="Times New Roman"/>
                <a:cs typeface="Times New Roman"/>
              </a:rPr>
              <a:t>ed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b="1" spc="-335" dirty="0">
                <a:solidFill>
                  <a:srgbClr val="9D3610"/>
                </a:solidFill>
                <a:latin typeface="Times New Roman"/>
                <a:cs typeface="Times New Roman"/>
              </a:rPr>
              <a:t>F</a:t>
            </a:r>
            <a:r>
              <a:rPr sz="2750" b="1" spc="40" dirty="0">
                <a:solidFill>
                  <a:srgbClr val="9D3610"/>
                </a:solidFill>
                <a:latin typeface="Times New Roman"/>
                <a:cs typeface="Times New Roman"/>
              </a:rPr>
              <a:t>un</a:t>
            </a:r>
            <a:r>
              <a:rPr sz="2750" b="1" spc="50" dirty="0">
                <a:solidFill>
                  <a:srgbClr val="9D3610"/>
                </a:solidFill>
                <a:latin typeface="Times New Roman"/>
                <a:cs typeface="Times New Roman"/>
              </a:rPr>
              <a:t>c</a:t>
            </a:r>
            <a:r>
              <a:rPr sz="275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ti</a:t>
            </a:r>
            <a:r>
              <a:rPr sz="2750" b="1" spc="80" dirty="0">
                <a:solidFill>
                  <a:srgbClr val="9D3610"/>
                </a:solidFill>
                <a:latin typeface="Times New Roman"/>
                <a:cs typeface="Times New Roman"/>
              </a:rPr>
              <a:t>on</a:t>
            </a:r>
            <a:r>
              <a:rPr sz="2750" spc="-80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750" b="1" spc="-120" dirty="0">
                <a:solidFill>
                  <a:srgbClr val="9D3610"/>
                </a:solidFill>
                <a:latin typeface="Times New Roman"/>
                <a:cs typeface="Times New Roman"/>
              </a:rPr>
              <a:t>O</a:t>
            </a:r>
            <a:r>
              <a:rPr sz="2750" b="1" spc="-25" dirty="0">
                <a:solidFill>
                  <a:srgbClr val="9D3610"/>
                </a:solidFill>
                <a:latin typeface="Times New Roman"/>
                <a:cs typeface="Times New Roman"/>
              </a:rPr>
              <a:t>v</a:t>
            </a:r>
            <a:r>
              <a:rPr sz="2750" b="1" spc="50" dirty="0">
                <a:solidFill>
                  <a:srgbClr val="9D3610"/>
                </a:solidFill>
                <a:latin typeface="Times New Roman"/>
                <a:cs typeface="Times New Roman"/>
              </a:rPr>
              <a:t>e</a:t>
            </a:r>
            <a:r>
              <a:rPr sz="2750" b="1" spc="-30" dirty="0">
                <a:solidFill>
                  <a:srgbClr val="9D3610"/>
                </a:solidFill>
                <a:latin typeface="Times New Roman"/>
                <a:cs typeface="Times New Roman"/>
              </a:rPr>
              <a:t>r</a:t>
            </a:r>
            <a:r>
              <a:rPr sz="2750" b="1" spc="-10" dirty="0">
                <a:solidFill>
                  <a:srgbClr val="9D3610"/>
                </a:solidFill>
                <a:latin typeface="Times New Roman"/>
                <a:cs typeface="Times New Roman"/>
              </a:rPr>
              <a:t>l</a:t>
            </a:r>
            <a:r>
              <a:rPr sz="2750" b="1" spc="25" dirty="0">
                <a:solidFill>
                  <a:srgbClr val="9D3610"/>
                </a:solidFill>
                <a:latin typeface="Times New Roman"/>
                <a:cs typeface="Times New Roman"/>
              </a:rPr>
              <a:t>oa</a:t>
            </a:r>
            <a:r>
              <a:rPr sz="2750" b="1" spc="10" dirty="0">
                <a:solidFill>
                  <a:srgbClr val="9D3610"/>
                </a:solidFill>
                <a:latin typeface="Times New Roman"/>
                <a:cs typeface="Times New Roman"/>
              </a:rPr>
              <a:t>d</a:t>
            </a:r>
            <a:r>
              <a:rPr sz="275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750" b="1" spc="40" dirty="0">
                <a:solidFill>
                  <a:srgbClr val="9D3610"/>
                </a:solidFill>
                <a:latin typeface="Times New Roman"/>
                <a:cs typeface="Times New Roman"/>
              </a:rPr>
              <a:t>n</a:t>
            </a:r>
            <a:r>
              <a:rPr sz="2750" b="1" spc="50" dirty="0">
                <a:solidFill>
                  <a:srgbClr val="9D3610"/>
                </a:solidFill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8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270" dirty="0">
                <a:latin typeface="Times New Roman"/>
                <a:cs typeface="Times New Roman"/>
              </a:rPr>
              <a:t>K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spc="-175" dirty="0">
                <a:latin typeface="Times New Roman"/>
                <a:cs typeface="Times New Roman"/>
              </a:rPr>
              <a:t>o</a:t>
            </a:r>
            <a:r>
              <a:rPr sz="2750" spc="-120" dirty="0">
                <a:latin typeface="Times New Roman"/>
                <a:cs typeface="Times New Roman"/>
              </a:rPr>
              <a:t>w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130" dirty="0">
                <a:latin typeface="Times New Roman"/>
                <a:cs typeface="Times New Roman"/>
              </a:rPr>
              <a:t> </a:t>
            </a:r>
            <a:r>
              <a:rPr sz="2750" b="1" spc="-335" dirty="0">
                <a:latin typeface="Times New Roman"/>
                <a:cs typeface="Times New Roman"/>
              </a:rPr>
              <a:t>F</a:t>
            </a:r>
            <a:r>
              <a:rPr sz="2750" b="1" spc="40" dirty="0">
                <a:latin typeface="Times New Roman"/>
                <a:cs typeface="Times New Roman"/>
              </a:rPr>
              <a:t>un</a:t>
            </a:r>
            <a:r>
              <a:rPr sz="2750" b="1" spc="50" dirty="0">
                <a:latin typeface="Times New Roman"/>
                <a:cs typeface="Times New Roman"/>
              </a:rPr>
              <a:t>c</a:t>
            </a:r>
            <a:r>
              <a:rPr sz="2750" b="1" spc="55" dirty="0">
                <a:latin typeface="Times New Roman"/>
                <a:cs typeface="Times New Roman"/>
              </a:rPr>
              <a:t>ti</a:t>
            </a:r>
            <a:r>
              <a:rPr sz="2750" b="1" spc="80" dirty="0">
                <a:latin typeface="Times New Roman"/>
                <a:cs typeface="Times New Roman"/>
              </a:rPr>
              <a:t>on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b="1" spc="-260" dirty="0">
                <a:latin typeface="Times New Roman"/>
                <a:cs typeface="Times New Roman"/>
              </a:rPr>
              <a:t>P</a:t>
            </a:r>
            <a:r>
              <a:rPr sz="2750" b="1" spc="114" dirty="0">
                <a:latin typeface="Times New Roman"/>
                <a:cs typeface="Times New Roman"/>
              </a:rPr>
              <a:t>o</a:t>
            </a:r>
            <a:r>
              <a:rPr sz="2750" b="1" spc="-5" dirty="0">
                <a:latin typeface="Times New Roman"/>
                <a:cs typeface="Times New Roman"/>
              </a:rPr>
              <a:t>l</a:t>
            </a:r>
            <a:r>
              <a:rPr sz="2750" b="1" spc="45" dirty="0">
                <a:latin typeface="Times New Roman"/>
                <a:cs typeface="Times New Roman"/>
              </a:rPr>
              <a:t>y</a:t>
            </a:r>
            <a:r>
              <a:rPr sz="2750" b="1" spc="-45" dirty="0">
                <a:latin typeface="Times New Roman"/>
                <a:cs typeface="Times New Roman"/>
              </a:rPr>
              <a:t>m</a:t>
            </a:r>
            <a:r>
              <a:rPr sz="2750" b="1" spc="20" dirty="0">
                <a:latin typeface="Times New Roman"/>
                <a:cs typeface="Times New Roman"/>
              </a:rPr>
              <a:t>o</a:t>
            </a:r>
            <a:r>
              <a:rPr sz="2750" b="1" spc="80" dirty="0">
                <a:latin typeface="Times New Roman"/>
                <a:cs typeface="Times New Roman"/>
              </a:rPr>
              <a:t>r</a:t>
            </a:r>
            <a:r>
              <a:rPr sz="2750" b="1" spc="40" dirty="0">
                <a:latin typeface="Times New Roman"/>
                <a:cs typeface="Times New Roman"/>
              </a:rPr>
              <a:t>ph</a:t>
            </a:r>
            <a:r>
              <a:rPr sz="2750" b="1" spc="55" dirty="0">
                <a:latin typeface="Times New Roman"/>
                <a:cs typeface="Times New Roman"/>
              </a:rPr>
              <a:t>i</a:t>
            </a:r>
            <a:r>
              <a:rPr sz="2750" b="1" spc="-20" dirty="0">
                <a:latin typeface="Times New Roman"/>
                <a:cs typeface="Times New Roman"/>
              </a:rPr>
              <a:t>s</a:t>
            </a:r>
            <a:r>
              <a:rPr sz="2750" b="1" spc="-45" dirty="0">
                <a:latin typeface="Times New Roman"/>
                <a:cs typeface="Times New Roman"/>
              </a:rPr>
              <a:t>m</a:t>
            </a:r>
            <a:r>
              <a:rPr sz="2750" b="1" spc="3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6"/>
              </a:buClr>
              <a:buFont typeface="Segoe UI Symbol"/>
              <a:buChar char="⚫"/>
            </a:pPr>
            <a:endParaRPr sz="3900">
              <a:latin typeface="Times New Roman"/>
              <a:cs typeface="Times New Roman"/>
            </a:endParaRPr>
          </a:p>
          <a:p>
            <a:pPr marL="288925" marR="278130" indent="-276860">
              <a:lnSpc>
                <a:spcPct val="1024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80" dirty="0">
                <a:latin typeface="Times New Roman"/>
                <a:cs typeface="Times New Roman"/>
              </a:rPr>
              <a:t>All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the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functions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95" dirty="0">
                <a:latin typeface="Times New Roman"/>
                <a:cs typeface="Times New Roman"/>
              </a:rPr>
              <a:t>having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spc="-140" dirty="0">
                <a:latin typeface="Times New Roman"/>
                <a:cs typeface="Times New Roman"/>
              </a:rPr>
              <a:t>same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name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contains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different </a:t>
            </a:r>
            <a:r>
              <a:rPr sz="2750" spc="-670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argument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85" dirty="0">
                <a:latin typeface="Times New Roman"/>
                <a:cs typeface="Times New Roman"/>
              </a:rPr>
              <a:t>lists.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6"/>
              </a:buClr>
              <a:buFont typeface="Segoe UI Symbol"/>
              <a:buChar char="⚫"/>
            </a:pPr>
            <a:endParaRPr sz="4050">
              <a:latin typeface="Times New Roman"/>
              <a:cs typeface="Times New Roman"/>
            </a:endParaRPr>
          </a:p>
          <a:p>
            <a:pPr marL="288925" marR="791210" indent="-276860">
              <a:lnSpc>
                <a:spcPct val="100000"/>
              </a:lnSpc>
              <a:spcBef>
                <a:spcPts val="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14" dirty="0">
                <a:latin typeface="Times New Roman"/>
                <a:cs typeface="Times New Roman"/>
              </a:rPr>
              <a:t>C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75" dirty="0">
                <a:latin typeface="Times New Roman"/>
                <a:cs typeface="Times New Roman"/>
              </a:rPr>
              <a:t>r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25" dirty="0">
                <a:latin typeface="Times New Roman"/>
                <a:cs typeface="Times New Roman"/>
              </a:rPr>
              <a:t>e</a:t>
            </a:r>
            <a:r>
              <a:rPr sz="2750" spc="-145" dirty="0">
                <a:latin typeface="Times New Roman"/>
                <a:cs typeface="Times New Roman"/>
              </a:rPr>
              <a:t>c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105" dirty="0">
                <a:latin typeface="Times New Roman"/>
                <a:cs typeface="Times New Roman"/>
              </a:rPr>
              <a:t>u</a:t>
            </a:r>
            <a:r>
              <a:rPr sz="2750" spc="-100" dirty="0">
                <a:latin typeface="Times New Roman"/>
                <a:cs typeface="Times New Roman"/>
              </a:rPr>
              <a:t>n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on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b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75" dirty="0">
                <a:latin typeface="Times New Roman"/>
                <a:cs typeface="Times New Roman"/>
              </a:rPr>
              <a:t>n</a:t>
            </a:r>
            <a:r>
              <a:rPr sz="2750" spc="-330" dirty="0">
                <a:latin typeface="Times New Roman"/>
                <a:cs typeface="Times New Roman"/>
              </a:rPr>
              <a:t>v</a:t>
            </a:r>
            <a:r>
              <a:rPr sz="2750" spc="-135" dirty="0">
                <a:latin typeface="Times New Roman"/>
                <a:cs typeface="Times New Roman"/>
              </a:rPr>
              <a:t>o</a:t>
            </a:r>
            <a:r>
              <a:rPr sz="2750" spc="-220" dirty="0">
                <a:latin typeface="Times New Roman"/>
                <a:cs typeface="Times New Roman"/>
              </a:rPr>
              <a:t>k</a:t>
            </a:r>
            <a:r>
              <a:rPr sz="2750" spc="-100" dirty="0">
                <a:latin typeface="Times New Roman"/>
                <a:cs typeface="Times New Roman"/>
              </a:rPr>
              <a:t>ed</a:t>
            </a:r>
            <a:r>
              <a:rPr sz="2750" spc="14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depend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u</a:t>
            </a:r>
            <a:r>
              <a:rPr sz="2750" spc="-100" dirty="0">
                <a:latin typeface="Times New Roman"/>
                <a:cs typeface="Times New Roman"/>
              </a:rPr>
              <a:t>p</a:t>
            </a:r>
            <a:r>
              <a:rPr sz="2750" spc="-105" dirty="0">
                <a:latin typeface="Times New Roman"/>
                <a:cs typeface="Times New Roman"/>
              </a:rPr>
              <a:t>on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70" dirty="0">
                <a:latin typeface="Times New Roman"/>
                <a:cs typeface="Times New Roman"/>
              </a:rPr>
              <a:t>e  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spc="-100" dirty="0">
                <a:latin typeface="Times New Roman"/>
                <a:cs typeface="Times New Roman"/>
              </a:rPr>
              <a:t>u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105" dirty="0">
                <a:latin typeface="Times New Roman"/>
                <a:cs typeface="Times New Roman"/>
              </a:rPr>
              <a:t>b</a:t>
            </a:r>
            <a:r>
              <a:rPr sz="2750" spc="-30" dirty="0">
                <a:latin typeface="Times New Roman"/>
                <a:cs typeface="Times New Roman"/>
              </a:rPr>
              <a:t>er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nd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54" dirty="0">
                <a:latin typeface="Times New Roman"/>
                <a:cs typeface="Times New Roman"/>
              </a:rPr>
              <a:t>y</a:t>
            </a:r>
            <a:r>
              <a:rPr sz="2750" spc="-100" dirty="0">
                <a:latin typeface="Times New Roman"/>
                <a:cs typeface="Times New Roman"/>
              </a:rPr>
              <a:t>pe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254" dirty="0">
                <a:latin typeface="Times New Roman"/>
                <a:cs typeface="Times New Roman"/>
              </a:rPr>
              <a:t>g</a:t>
            </a:r>
            <a:r>
              <a:rPr sz="2750" spc="-100" dirty="0">
                <a:latin typeface="Times New Roman"/>
                <a:cs typeface="Times New Roman"/>
              </a:rPr>
              <a:t>u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60" dirty="0">
                <a:latin typeface="Times New Roman"/>
                <a:cs typeface="Times New Roman"/>
              </a:rPr>
              <a:t>en</a:t>
            </a:r>
            <a:r>
              <a:rPr sz="2750" spc="-15" dirty="0">
                <a:latin typeface="Times New Roman"/>
                <a:cs typeface="Times New Roman"/>
              </a:rPr>
              <a:t>t</a:t>
            </a:r>
            <a:r>
              <a:rPr sz="2750" spc="-250" dirty="0">
                <a:latin typeface="Times New Roman"/>
                <a:cs typeface="Times New Roman"/>
              </a:rPr>
              <a:t>s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63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15" y="64780"/>
            <a:ext cx="9024620" cy="6703059"/>
            <a:chOff x="58415" y="64780"/>
            <a:chExt cx="9024620" cy="6703059"/>
          </a:xfrm>
        </p:grpSpPr>
        <p:sp>
          <p:nvSpPr>
            <p:cNvPr id="3" name="object 3"/>
            <p:cNvSpPr/>
            <p:nvPr/>
          </p:nvSpPr>
          <p:spPr>
            <a:xfrm>
              <a:off x="1768602" y="3071378"/>
              <a:ext cx="5607050" cy="487045"/>
            </a:xfrm>
            <a:custGeom>
              <a:avLst/>
              <a:gdLst/>
              <a:ahLst/>
              <a:cxnLst/>
              <a:rect l="l" t="t" r="r" b="b"/>
              <a:pathLst>
                <a:path w="5607050" h="487045">
                  <a:moveTo>
                    <a:pt x="2803397" y="0"/>
                  </a:moveTo>
                  <a:lnTo>
                    <a:pt x="2803397" y="243321"/>
                  </a:lnTo>
                  <a:lnTo>
                    <a:pt x="5606795" y="243321"/>
                  </a:lnTo>
                  <a:lnTo>
                    <a:pt x="5606795" y="486643"/>
                  </a:lnTo>
                </a:path>
                <a:path w="5607050" h="487045">
                  <a:moveTo>
                    <a:pt x="2803397" y="0"/>
                  </a:moveTo>
                  <a:lnTo>
                    <a:pt x="2803397" y="486643"/>
                  </a:lnTo>
                </a:path>
                <a:path w="5607050" h="487045">
                  <a:moveTo>
                    <a:pt x="2803397" y="0"/>
                  </a:moveTo>
                  <a:lnTo>
                    <a:pt x="2803397" y="243321"/>
                  </a:lnTo>
                  <a:lnTo>
                    <a:pt x="0" y="243321"/>
                  </a:lnTo>
                  <a:lnTo>
                    <a:pt x="0" y="486643"/>
                  </a:lnTo>
                </a:path>
              </a:pathLst>
            </a:custGeom>
            <a:ln w="12700">
              <a:solidFill>
                <a:srgbClr val="A738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900" y="1885934"/>
              <a:ext cx="2362200" cy="12096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48636" y="2158361"/>
            <a:ext cx="205993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33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-28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-22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sz="32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spc="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-3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0" y="3533775"/>
            <a:ext cx="2362200" cy="1209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3774" y="3595688"/>
            <a:ext cx="151828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 marR="5080" indent="-9525">
              <a:lnSpc>
                <a:spcPct val="120000"/>
              </a:lnSpc>
              <a:spcBef>
                <a:spcPts val="95"/>
              </a:spcBef>
            </a:pP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t  </a:t>
            </a:r>
            <a:r>
              <a:rPr sz="2400" spc="-16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le)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0900" y="3533775"/>
            <a:ext cx="2362200" cy="12096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5481" y="3595688"/>
            <a:ext cx="1743710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400" spc="-2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-1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spc="-229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t  </a:t>
            </a:r>
            <a:r>
              <a:rPr sz="2400" spc="-16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-1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spc="-229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le)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50" y="3533775"/>
            <a:ext cx="2362200" cy="12096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78605" y="3595688"/>
            <a:ext cx="160718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25">
              <a:lnSpc>
                <a:spcPct val="120000"/>
              </a:lnSpc>
              <a:spcBef>
                <a:spcPts val="95"/>
              </a:spcBef>
            </a:pPr>
            <a:r>
              <a:rPr sz="2400" spc="-3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400" spc="-1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t  </a:t>
            </a:r>
            <a:r>
              <a:rPr sz="2400" spc="-16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(s</a:t>
            </a:r>
            <a:r>
              <a:rPr sz="2400" spc="-180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400" spc="-1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re)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64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28" y="65093"/>
            <a:ext cx="9023985" cy="6702425"/>
            <a:chOff x="58728" y="65093"/>
            <a:chExt cx="9023985" cy="6702425"/>
          </a:xfrm>
        </p:grpSpPr>
        <p:sp>
          <p:nvSpPr>
            <p:cNvPr id="3" name="object 3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304800"/>
              <a:ext cx="5638800" cy="633233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65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426080"/>
            <a:ext cx="37376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65" dirty="0"/>
              <a:t>D</a:t>
            </a:r>
            <a:r>
              <a:rPr sz="3500" spc="-65" dirty="0"/>
              <a:t>YNAMIC</a:t>
            </a:r>
            <a:r>
              <a:rPr sz="3500" spc="105" dirty="0"/>
              <a:t> </a:t>
            </a:r>
            <a:r>
              <a:rPr sz="4400" dirty="0"/>
              <a:t>B</a:t>
            </a:r>
            <a:r>
              <a:rPr sz="3500" dirty="0"/>
              <a:t>INDING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94093" y="1664076"/>
            <a:ext cx="7503795" cy="2891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3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320" dirty="0">
                <a:latin typeface="Times New Roman"/>
                <a:cs typeface="Times New Roman"/>
              </a:rPr>
              <a:t>A</a:t>
            </a:r>
            <a:r>
              <a:rPr sz="2750" spc="-114" dirty="0">
                <a:latin typeface="Times New Roman"/>
                <a:cs typeface="Times New Roman"/>
              </a:rPr>
              <a:t>l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ca</a:t>
            </a:r>
            <a:r>
              <a:rPr sz="2750" spc="-95" dirty="0">
                <a:latin typeface="Times New Roman"/>
                <a:cs typeface="Times New Roman"/>
              </a:rPr>
              <a:t>ll</a:t>
            </a:r>
            <a:r>
              <a:rPr sz="2750" spc="-100" dirty="0">
                <a:latin typeface="Times New Roman"/>
                <a:cs typeface="Times New Roman"/>
              </a:rPr>
              <a:t>ed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b="1" spc="-415" dirty="0">
                <a:solidFill>
                  <a:srgbClr val="9D3610"/>
                </a:solidFill>
                <a:latin typeface="Times New Roman"/>
                <a:cs typeface="Times New Roman"/>
              </a:rPr>
              <a:t>L</a:t>
            </a:r>
            <a:r>
              <a:rPr sz="2750" b="1" spc="-40" dirty="0">
                <a:solidFill>
                  <a:srgbClr val="9D3610"/>
                </a:solidFill>
                <a:latin typeface="Times New Roman"/>
                <a:cs typeface="Times New Roman"/>
              </a:rPr>
              <a:t>a</a:t>
            </a:r>
            <a:r>
              <a:rPr sz="2750" b="1" spc="-5" dirty="0">
                <a:solidFill>
                  <a:srgbClr val="9D3610"/>
                </a:solidFill>
                <a:latin typeface="Times New Roman"/>
                <a:cs typeface="Times New Roman"/>
              </a:rPr>
              <a:t>t</a:t>
            </a:r>
            <a:r>
              <a:rPr sz="2750" b="1" spc="80" dirty="0">
                <a:solidFill>
                  <a:srgbClr val="9D3610"/>
                </a:solidFill>
                <a:latin typeface="Times New Roman"/>
                <a:cs typeface="Times New Roman"/>
              </a:rPr>
              <a:t>e</a:t>
            </a:r>
            <a:r>
              <a:rPr sz="2750" spc="-114" dirty="0">
                <a:solidFill>
                  <a:srgbClr val="9D3610"/>
                </a:solidFill>
                <a:latin typeface="Times New Roman"/>
                <a:cs typeface="Times New Roman"/>
              </a:rPr>
              <a:t> </a:t>
            </a:r>
            <a:r>
              <a:rPr sz="2750" b="1" spc="-114" dirty="0">
                <a:solidFill>
                  <a:srgbClr val="9D3610"/>
                </a:solidFill>
                <a:latin typeface="Times New Roman"/>
                <a:cs typeface="Times New Roman"/>
              </a:rPr>
              <a:t>B</a:t>
            </a:r>
            <a:r>
              <a:rPr sz="275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750" b="1" spc="40" dirty="0">
                <a:solidFill>
                  <a:srgbClr val="9D3610"/>
                </a:solidFill>
                <a:latin typeface="Times New Roman"/>
                <a:cs typeface="Times New Roman"/>
              </a:rPr>
              <a:t>nd</a:t>
            </a:r>
            <a:r>
              <a:rPr sz="275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i</a:t>
            </a:r>
            <a:r>
              <a:rPr sz="2750" b="1" spc="40" dirty="0">
                <a:solidFill>
                  <a:srgbClr val="9D3610"/>
                </a:solidFill>
                <a:latin typeface="Times New Roman"/>
                <a:cs typeface="Times New Roman"/>
              </a:rPr>
              <a:t>n</a:t>
            </a:r>
            <a:r>
              <a:rPr sz="2750" b="1" spc="55" dirty="0">
                <a:solidFill>
                  <a:srgbClr val="9D3610"/>
                </a:solidFill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6"/>
              </a:buClr>
              <a:buFont typeface="Segoe UI Symbol"/>
              <a:buChar char="⚫"/>
            </a:pPr>
            <a:endParaRPr sz="4050">
              <a:latin typeface="Times New Roman"/>
              <a:cs typeface="Times New Roman"/>
            </a:endParaRPr>
          </a:p>
          <a:p>
            <a:pPr marL="288925" marR="5080" indent="-276860">
              <a:lnSpc>
                <a:spcPct val="1000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65" dirty="0">
                <a:latin typeface="Times New Roman"/>
                <a:cs typeface="Times New Roman"/>
              </a:rPr>
              <a:t>It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spc="-140" dirty="0">
                <a:latin typeface="Times New Roman"/>
                <a:cs typeface="Times New Roman"/>
              </a:rPr>
              <a:t>means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-60" dirty="0">
                <a:latin typeface="Times New Roman"/>
                <a:cs typeface="Times New Roman"/>
              </a:rPr>
              <a:t>that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the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code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30" dirty="0">
                <a:latin typeface="Times New Roman"/>
                <a:cs typeface="Times New Roman"/>
              </a:rPr>
              <a:t>associated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with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given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procedure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-135" dirty="0">
                <a:latin typeface="Times New Roman"/>
                <a:cs typeface="Times New Roman"/>
              </a:rPr>
              <a:t>call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185" dirty="0">
                <a:latin typeface="Times New Roman"/>
                <a:cs typeface="Times New Roman"/>
              </a:rPr>
              <a:t>is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not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35" dirty="0">
                <a:latin typeface="Times New Roman"/>
                <a:cs typeface="Times New Roman"/>
              </a:rPr>
              <a:t>known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85" dirty="0">
                <a:latin typeface="Times New Roman"/>
                <a:cs typeface="Times New Roman"/>
              </a:rPr>
              <a:t>until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the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85" dirty="0">
                <a:latin typeface="Times New Roman"/>
                <a:cs typeface="Times New Roman"/>
              </a:rPr>
              <a:t>time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spc="-135" dirty="0">
                <a:latin typeface="Times New Roman"/>
                <a:cs typeface="Times New Roman"/>
              </a:rPr>
              <a:t>call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Times New Roman"/>
                <a:cs typeface="Times New Roman"/>
              </a:rPr>
              <a:t>at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run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time.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6"/>
              </a:buClr>
              <a:buFont typeface="Segoe UI Symbol"/>
              <a:buChar char="⚫"/>
            </a:pPr>
            <a:endParaRPr sz="40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355" dirty="0">
                <a:latin typeface="Times New Roman"/>
                <a:cs typeface="Times New Roman"/>
              </a:rPr>
              <a:t>A</a:t>
            </a:r>
            <a:r>
              <a:rPr sz="2750" spc="-160" dirty="0">
                <a:latin typeface="Times New Roman"/>
                <a:cs typeface="Times New Roman"/>
              </a:rPr>
              <a:t>s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-135" dirty="0">
                <a:latin typeface="Times New Roman"/>
                <a:cs typeface="Times New Roman"/>
              </a:rPr>
              <a:t>oc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00" dirty="0">
                <a:latin typeface="Times New Roman"/>
                <a:cs typeface="Times New Roman"/>
              </a:rPr>
              <a:t>ed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-114" dirty="0">
                <a:latin typeface="Times New Roman"/>
                <a:cs typeface="Times New Roman"/>
              </a:rPr>
              <a:t>w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60" dirty="0">
                <a:latin typeface="Times New Roman"/>
                <a:cs typeface="Times New Roman"/>
              </a:rPr>
              <a:t>h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spc="-185" dirty="0">
                <a:latin typeface="Times New Roman"/>
                <a:cs typeface="Times New Roman"/>
              </a:rPr>
              <a:t>P</a:t>
            </a:r>
            <a:r>
              <a:rPr sz="2750" spc="-130" dirty="0">
                <a:latin typeface="Times New Roman"/>
                <a:cs typeface="Times New Roman"/>
              </a:rPr>
              <a:t>o</a:t>
            </a:r>
            <a:r>
              <a:rPr sz="2750" spc="-140" dirty="0">
                <a:latin typeface="Times New Roman"/>
                <a:cs typeface="Times New Roman"/>
              </a:rPr>
              <a:t>l</a:t>
            </a:r>
            <a:r>
              <a:rPr sz="2750" spc="-254" dirty="0">
                <a:latin typeface="Times New Roman"/>
                <a:cs typeface="Times New Roman"/>
              </a:rPr>
              <a:t>y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75" dirty="0">
                <a:latin typeface="Times New Roman"/>
                <a:cs typeface="Times New Roman"/>
              </a:rPr>
              <a:t>r</a:t>
            </a:r>
            <a:r>
              <a:rPr sz="2750" spc="-135" dirty="0">
                <a:latin typeface="Times New Roman"/>
                <a:cs typeface="Times New Roman"/>
              </a:rPr>
              <a:t>p</a:t>
            </a:r>
            <a:r>
              <a:rPr sz="2750" spc="-145" dirty="0">
                <a:latin typeface="Times New Roman"/>
                <a:cs typeface="Times New Roman"/>
              </a:rPr>
              <a:t>h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75" dirty="0">
                <a:latin typeface="Times New Roman"/>
                <a:cs typeface="Times New Roman"/>
              </a:rPr>
              <a:t>s</a:t>
            </a:r>
            <a:r>
              <a:rPr sz="2750" spc="-145" dirty="0">
                <a:latin typeface="Times New Roman"/>
                <a:cs typeface="Times New Roman"/>
              </a:rPr>
              <a:t>m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nd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35" dirty="0">
                <a:latin typeface="Times New Roman"/>
                <a:cs typeface="Times New Roman"/>
              </a:rPr>
              <a:t>n</a:t>
            </a:r>
            <a:r>
              <a:rPr sz="2750" spc="-145" dirty="0">
                <a:latin typeface="Times New Roman"/>
                <a:cs typeface="Times New Roman"/>
              </a:rPr>
              <a:t>h</a:t>
            </a:r>
            <a:r>
              <a:rPr sz="2750" spc="-35" dirty="0">
                <a:latin typeface="Times New Roman"/>
                <a:cs typeface="Times New Roman"/>
              </a:rPr>
              <a:t>e</a:t>
            </a:r>
            <a:r>
              <a:rPr sz="2750" spc="70" dirty="0">
                <a:latin typeface="Times New Roman"/>
                <a:cs typeface="Times New Roman"/>
              </a:rPr>
              <a:t>r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35" dirty="0">
                <a:latin typeface="Times New Roman"/>
                <a:cs typeface="Times New Roman"/>
              </a:rPr>
              <a:t>nc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66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426080"/>
            <a:ext cx="38798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0" dirty="0"/>
              <a:t>M</a:t>
            </a:r>
            <a:r>
              <a:rPr sz="3500" spc="-10" dirty="0"/>
              <a:t>ESSAGE</a:t>
            </a:r>
            <a:r>
              <a:rPr sz="3500" spc="60" dirty="0"/>
              <a:t> </a:t>
            </a:r>
            <a:r>
              <a:rPr sz="4400" spc="-70" dirty="0"/>
              <a:t>P</a:t>
            </a:r>
            <a:r>
              <a:rPr sz="3500" spc="-70" dirty="0"/>
              <a:t>ASSING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94093" y="1587495"/>
            <a:ext cx="7625715" cy="46748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88925" marR="5080" indent="-276860" algn="just">
              <a:lnSpc>
                <a:spcPct val="102400"/>
              </a:lnSpc>
              <a:spcBef>
                <a:spcPts val="5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95" dirty="0">
                <a:latin typeface="Times New Roman"/>
                <a:cs typeface="Times New Roman"/>
              </a:rPr>
              <a:t>Objects </a:t>
            </a:r>
            <a:r>
              <a:rPr sz="2750" spc="-135" dirty="0">
                <a:latin typeface="Times New Roman"/>
                <a:cs typeface="Times New Roman"/>
              </a:rPr>
              <a:t>in </a:t>
            </a:r>
            <a:r>
              <a:rPr sz="2750" spc="-75" dirty="0">
                <a:latin typeface="Times New Roman"/>
                <a:cs typeface="Times New Roman"/>
              </a:rPr>
              <a:t>Object </a:t>
            </a:r>
            <a:r>
              <a:rPr sz="2750" spc="-45" dirty="0">
                <a:latin typeface="Times New Roman"/>
                <a:cs typeface="Times New Roman"/>
              </a:rPr>
              <a:t>Oriented </a:t>
            </a:r>
            <a:r>
              <a:rPr sz="2750" spc="-110" dirty="0">
                <a:latin typeface="Times New Roman"/>
                <a:cs typeface="Times New Roman"/>
              </a:rPr>
              <a:t>Programming communicate </a:t>
            </a:r>
            <a:r>
              <a:rPr sz="2750" spc="-105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with </a:t>
            </a:r>
            <a:r>
              <a:rPr sz="2750" spc="-130" dirty="0">
                <a:latin typeface="Times New Roman"/>
                <a:cs typeface="Times New Roman"/>
              </a:rPr>
              <a:t>each </a:t>
            </a:r>
            <a:r>
              <a:rPr sz="2750" spc="-55" dirty="0">
                <a:latin typeface="Times New Roman"/>
                <a:cs typeface="Times New Roman"/>
              </a:rPr>
              <a:t>other </a:t>
            </a:r>
            <a:r>
              <a:rPr sz="2750" spc="-200" dirty="0">
                <a:latin typeface="Times New Roman"/>
                <a:cs typeface="Times New Roman"/>
              </a:rPr>
              <a:t>by </a:t>
            </a:r>
            <a:r>
              <a:rPr sz="2750" spc="-130" dirty="0">
                <a:latin typeface="Times New Roman"/>
                <a:cs typeface="Times New Roman"/>
              </a:rPr>
              <a:t>sending and </a:t>
            </a:r>
            <a:r>
              <a:rPr sz="2750" spc="-120" dirty="0">
                <a:latin typeface="Times New Roman"/>
                <a:cs typeface="Times New Roman"/>
              </a:rPr>
              <a:t>receiving </a:t>
            </a:r>
            <a:r>
              <a:rPr sz="2750" spc="-95" dirty="0">
                <a:latin typeface="Times New Roman"/>
                <a:cs typeface="Times New Roman"/>
              </a:rPr>
              <a:t>information </a:t>
            </a:r>
            <a:r>
              <a:rPr sz="2750" spc="-15" dirty="0">
                <a:latin typeface="Times New Roman"/>
                <a:cs typeface="Times New Roman"/>
              </a:rPr>
              <a:t>to 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nd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25" dirty="0">
                <a:latin typeface="Times New Roman"/>
                <a:cs typeface="Times New Roman"/>
              </a:rPr>
              <a:t>om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-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h</a:t>
            </a:r>
            <a:r>
              <a:rPr sz="2750" spc="-30" dirty="0">
                <a:latin typeface="Times New Roman"/>
                <a:cs typeface="Times New Roman"/>
              </a:rPr>
              <a:t>er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o</a:t>
            </a:r>
            <a:r>
              <a:rPr sz="2750" spc="-85" dirty="0">
                <a:latin typeface="Times New Roman"/>
                <a:cs typeface="Times New Roman"/>
              </a:rPr>
              <a:t>b</a:t>
            </a:r>
            <a:r>
              <a:rPr sz="2750" spc="-170" dirty="0">
                <a:latin typeface="Times New Roman"/>
                <a:cs typeface="Times New Roman"/>
              </a:rPr>
              <a:t>j</a:t>
            </a:r>
            <a:r>
              <a:rPr sz="2750" spc="-125" dirty="0">
                <a:latin typeface="Times New Roman"/>
                <a:cs typeface="Times New Roman"/>
              </a:rPr>
              <a:t>e</a:t>
            </a:r>
            <a:r>
              <a:rPr sz="2750" spc="-145" dirty="0">
                <a:latin typeface="Times New Roman"/>
                <a:cs typeface="Times New Roman"/>
              </a:rPr>
              <a:t>c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254" dirty="0">
                <a:latin typeface="Times New Roman"/>
                <a:cs typeface="Times New Roman"/>
              </a:rPr>
              <a:t>s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6"/>
              </a:buClr>
              <a:buFont typeface="Segoe UI Symbol"/>
              <a:buChar char="⚫"/>
            </a:pPr>
            <a:endParaRPr sz="3900">
              <a:latin typeface="Times New Roman"/>
              <a:cs typeface="Times New Roman"/>
            </a:endParaRPr>
          </a:p>
          <a:p>
            <a:pPr marL="288925" marR="17780" indent="-276860" algn="just">
              <a:lnSpc>
                <a:spcPct val="1024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340" dirty="0">
                <a:latin typeface="Times New Roman"/>
                <a:cs typeface="Times New Roman"/>
              </a:rPr>
              <a:t>A</a:t>
            </a:r>
            <a:r>
              <a:rPr sz="2750" spc="-335" dirty="0">
                <a:latin typeface="Times New Roman"/>
                <a:cs typeface="Times New Roman"/>
              </a:rPr>
              <a:t> </a:t>
            </a:r>
            <a:r>
              <a:rPr sz="2750" spc="-155" dirty="0">
                <a:latin typeface="Times New Roman"/>
                <a:cs typeface="Times New Roman"/>
              </a:rPr>
              <a:t>message</a:t>
            </a:r>
            <a:r>
              <a:rPr sz="2750" spc="375" dirty="0">
                <a:latin typeface="Times New Roman"/>
                <a:cs typeface="Times New Roman"/>
              </a:rPr>
              <a:t> </a:t>
            </a:r>
            <a:r>
              <a:rPr sz="2750" spc="-80" dirty="0">
                <a:latin typeface="Times New Roman"/>
                <a:cs typeface="Times New Roman"/>
              </a:rPr>
              <a:t>for </a:t>
            </a:r>
            <a:r>
              <a:rPr sz="2750" spc="-140" dirty="0">
                <a:latin typeface="Times New Roman"/>
                <a:cs typeface="Times New Roman"/>
              </a:rPr>
              <a:t>an</a:t>
            </a:r>
            <a:r>
              <a:rPr sz="2750" spc="409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object </a:t>
            </a:r>
            <a:r>
              <a:rPr sz="2750" spc="-185" dirty="0">
                <a:latin typeface="Times New Roman"/>
                <a:cs typeface="Times New Roman"/>
              </a:rPr>
              <a:t>is</a:t>
            </a:r>
            <a:r>
              <a:rPr sz="2750" spc="315" dirty="0">
                <a:latin typeface="Times New Roman"/>
                <a:cs typeface="Times New Roman"/>
              </a:rPr>
              <a:t>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270" dirty="0">
                <a:latin typeface="Times New Roman"/>
                <a:cs typeface="Times New Roman"/>
              </a:rPr>
              <a:t> </a:t>
            </a:r>
            <a:r>
              <a:rPr sz="2750" spc="-80" dirty="0">
                <a:latin typeface="Times New Roman"/>
                <a:cs typeface="Times New Roman"/>
              </a:rPr>
              <a:t>request for </a:t>
            </a:r>
            <a:r>
              <a:rPr sz="2750" spc="-70" dirty="0">
                <a:latin typeface="Times New Roman"/>
                <a:cs typeface="Times New Roman"/>
              </a:rPr>
              <a:t>the </a:t>
            </a:r>
            <a:r>
              <a:rPr sz="2750" spc="-110" dirty="0">
                <a:latin typeface="Times New Roman"/>
                <a:cs typeface="Times New Roman"/>
              </a:rPr>
              <a:t>execution </a:t>
            </a:r>
            <a:r>
              <a:rPr sz="2750" spc="-145" dirty="0">
                <a:latin typeface="Times New Roman"/>
                <a:cs typeface="Times New Roman"/>
              </a:rPr>
              <a:t>of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p</a:t>
            </a:r>
            <a:r>
              <a:rPr sz="2750" dirty="0">
                <a:latin typeface="Times New Roman"/>
                <a:cs typeface="Times New Roman"/>
              </a:rPr>
              <a:t>r</a:t>
            </a:r>
            <a:r>
              <a:rPr sz="2750" spc="-135" dirty="0">
                <a:latin typeface="Times New Roman"/>
                <a:cs typeface="Times New Roman"/>
              </a:rPr>
              <a:t>oc</a:t>
            </a:r>
            <a:r>
              <a:rPr sz="2750" spc="-100" dirty="0">
                <a:latin typeface="Times New Roman"/>
                <a:cs typeface="Times New Roman"/>
              </a:rPr>
              <a:t>edu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75" dirty="0">
                <a:latin typeface="Times New Roman"/>
                <a:cs typeface="Times New Roman"/>
              </a:rPr>
              <a:t>e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6"/>
              </a:buClr>
              <a:buFont typeface="Segoe UI Symbol"/>
              <a:buChar char="⚫"/>
            </a:pPr>
            <a:endParaRPr sz="4050">
              <a:latin typeface="Times New Roman"/>
              <a:cs typeface="Times New Roman"/>
            </a:endParaRPr>
          </a:p>
          <a:p>
            <a:pPr marL="288925" marR="14604" indent="-276860" algn="just">
              <a:lnSpc>
                <a:spcPct val="1000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80" dirty="0">
                <a:latin typeface="Times New Roman"/>
                <a:cs typeface="Times New Roman"/>
              </a:rPr>
              <a:t>Message</a:t>
            </a:r>
            <a:r>
              <a:rPr sz="2750" spc="-175" dirty="0">
                <a:latin typeface="Times New Roman"/>
                <a:cs typeface="Times New Roman"/>
              </a:rPr>
              <a:t> </a:t>
            </a:r>
            <a:r>
              <a:rPr sz="2750" spc="-160" dirty="0">
                <a:latin typeface="Times New Roman"/>
                <a:cs typeface="Times New Roman"/>
              </a:rPr>
              <a:t>passing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spc="-160" dirty="0">
                <a:latin typeface="Times New Roman"/>
                <a:cs typeface="Times New Roman"/>
              </a:rPr>
              <a:t>involves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specifying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-45" dirty="0">
                <a:latin typeface="Times New Roman"/>
                <a:cs typeface="Times New Roman"/>
              </a:rPr>
              <a:t>the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name</a:t>
            </a:r>
            <a:r>
              <a:rPr sz="2750" spc="-114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the </a:t>
            </a:r>
            <a:r>
              <a:rPr sz="2750" spc="-65" dirty="0">
                <a:latin typeface="Times New Roman"/>
                <a:cs typeface="Times New Roman"/>
              </a:rPr>
              <a:t> object,</a:t>
            </a:r>
            <a:r>
              <a:rPr sz="2750" spc="-150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name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the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10" dirty="0">
                <a:latin typeface="Times New Roman"/>
                <a:cs typeface="Times New Roman"/>
              </a:rPr>
              <a:t>function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and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information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to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be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sent.</a:t>
            </a:r>
            <a:endParaRPr sz="275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685"/>
              </a:spcBef>
              <a:tabLst>
                <a:tab pos="1843405" algn="l"/>
              </a:tabLst>
            </a:pPr>
            <a:r>
              <a:rPr sz="2750" spc="-120" dirty="0">
                <a:latin typeface="Times New Roman"/>
                <a:cs typeface="Times New Roman"/>
              </a:rPr>
              <a:t>E.g.	</a:t>
            </a:r>
            <a:r>
              <a:rPr sz="2750" spc="-105" dirty="0">
                <a:latin typeface="Times New Roman"/>
                <a:cs typeface="Times New Roman"/>
              </a:rPr>
              <a:t>employee.salary(name);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67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61" y="0"/>
            <a:ext cx="87071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Program</a:t>
            </a:r>
            <a:r>
              <a:rPr spc="110" dirty="0"/>
              <a:t> </a:t>
            </a:r>
            <a:r>
              <a:rPr spc="-85" dirty="0"/>
              <a:t>to</a:t>
            </a:r>
            <a:r>
              <a:rPr spc="10" dirty="0"/>
              <a:t> </a:t>
            </a:r>
            <a:r>
              <a:rPr spc="-20" dirty="0"/>
              <a:t>find</a:t>
            </a:r>
            <a:r>
              <a:rPr spc="15" dirty="0"/>
              <a:t> </a:t>
            </a:r>
            <a:r>
              <a:rPr spc="-30" dirty="0"/>
              <a:t>largest</a:t>
            </a:r>
            <a:r>
              <a:rPr spc="105" dirty="0"/>
              <a:t> </a:t>
            </a:r>
            <a:r>
              <a:rPr spc="-30" dirty="0"/>
              <a:t>of</a:t>
            </a:r>
            <a:r>
              <a:rPr spc="-15" dirty="0"/>
              <a:t> three</a:t>
            </a:r>
            <a:r>
              <a:rPr spc="10" dirty="0"/>
              <a:t> </a:t>
            </a:r>
            <a:r>
              <a:rPr spc="-20" dirty="0"/>
              <a:t>numbers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54" y="676237"/>
            <a:ext cx="8484235" cy="5991860"/>
            <a:chOff x="146054" y="676237"/>
            <a:chExt cx="8484235" cy="5991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685784"/>
              <a:ext cx="4191000" cy="59514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1038" y="681004"/>
              <a:ext cx="4201160" cy="5961380"/>
            </a:xfrm>
            <a:custGeom>
              <a:avLst/>
              <a:gdLst/>
              <a:ahLst/>
              <a:cxnLst/>
              <a:rect l="l" t="t" r="r" b="b"/>
              <a:pathLst>
                <a:path w="4201160" h="5961380">
                  <a:moveTo>
                    <a:pt x="0" y="5961003"/>
                  </a:moveTo>
                  <a:lnTo>
                    <a:pt x="4200540" y="5961003"/>
                  </a:lnTo>
                  <a:lnTo>
                    <a:pt x="4200540" y="0"/>
                  </a:lnTo>
                  <a:lnTo>
                    <a:pt x="0" y="0"/>
                  </a:lnTo>
                  <a:lnTo>
                    <a:pt x="0" y="5961003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400" y="4495862"/>
              <a:ext cx="3514709" cy="21203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00705" y="4491096"/>
              <a:ext cx="3524250" cy="2130425"/>
            </a:xfrm>
            <a:custGeom>
              <a:avLst/>
              <a:gdLst/>
              <a:ahLst/>
              <a:cxnLst/>
              <a:rect l="l" t="t" r="r" b="b"/>
              <a:pathLst>
                <a:path w="3524250" h="2130425">
                  <a:moveTo>
                    <a:pt x="0" y="2129921"/>
                  </a:moveTo>
                  <a:lnTo>
                    <a:pt x="3524249" y="2129921"/>
                  </a:lnTo>
                  <a:lnTo>
                    <a:pt x="3524249" y="0"/>
                  </a:lnTo>
                  <a:lnTo>
                    <a:pt x="0" y="0"/>
                  </a:lnTo>
                  <a:lnTo>
                    <a:pt x="0" y="2129921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68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344164"/>
            <a:ext cx="57264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Scope</a:t>
            </a:r>
            <a:r>
              <a:rPr spc="-10" dirty="0"/>
              <a:t> </a:t>
            </a:r>
            <a:r>
              <a:rPr spc="-30" dirty="0"/>
              <a:t>Resolution</a:t>
            </a:r>
            <a:r>
              <a:rPr spc="55" dirty="0"/>
              <a:t> </a:t>
            </a:r>
            <a:r>
              <a:rPr spc="-35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047809"/>
            <a:ext cx="5873750" cy="16986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75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125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operator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b="1" spc="-190" dirty="0">
                <a:solidFill>
                  <a:srgbClr val="053CE8"/>
                </a:solidFill>
                <a:latin typeface="Times New Roman"/>
                <a:cs typeface="Times New Roman"/>
              </a:rPr>
              <a:t>::</a:t>
            </a:r>
            <a:r>
              <a:rPr sz="2400" b="1" spc="-25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called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scope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resolution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operator.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5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105" dirty="0">
                <a:latin typeface="Times New Roman"/>
                <a:cs typeface="Times New Roman"/>
              </a:rPr>
              <a:t>I</a:t>
            </a:r>
            <a:r>
              <a:rPr sz="2400" spc="-65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i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u</a:t>
            </a:r>
            <a:r>
              <a:rPr sz="2400" spc="-125" dirty="0">
                <a:latin typeface="Times New Roman"/>
                <a:cs typeface="Times New Roman"/>
              </a:rPr>
              <a:t>sed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240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pu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po</a:t>
            </a:r>
            <a:r>
              <a:rPr sz="2400" spc="-155" dirty="0">
                <a:latin typeface="Times New Roman"/>
                <a:cs typeface="Times New Roman"/>
              </a:rPr>
              <a:t>se</a:t>
            </a:r>
            <a:r>
              <a:rPr sz="2400" spc="-215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450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565785" algn="l"/>
              </a:tabLst>
            </a:pPr>
            <a:r>
              <a:rPr sz="2150" spc="-300" dirty="0">
                <a:latin typeface="Times New Roman"/>
                <a:cs typeface="Times New Roman"/>
              </a:rPr>
              <a:t>F</a:t>
            </a:r>
            <a:r>
              <a:rPr sz="2150" spc="-100" dirty="0">
                <a:latin typeface="Times New Roman"/>
                <a:cs typeface="Times New Roman"/>
              </a:rPr>
              <a:t>o</a:t>
            </a:r>
            <a:r>
              <a:rPr sz="2150" spc="30" dirty="0">
                <a:latin typeface="Times New Roman"/>
                <a:cs typeface="Times New Roman"/>
              </a:rPr>
              <a:t>r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-130" dirty="0">
                <a:latin typeface="Times New Roman"/>
                <a:cs typeface="Times New Roman"/>
              </a:rPr>
              <a:t>a</a:t>
            </a:r>
            <a:r>
              <a:rPr sz="2150" spc="-135" dirty="0">
                <a:latin typeface="Times New Roman"/>
                <a:cs typeface="Times New Roman"/>
              </a:rPr>
              <a:t>cc</a:t>
            </a:r>
            <a:r>
              <a:rPr sz="2150" spc="-60" dirty="0">
                <a:latin typeface="Times New Roman"/>
                <a:cs typeface="Times New Roman"/>
              </a:rPr>
              <a:t>e</a:t>
            </a:r>
            <a:r>
              <a:rPr sz="2150" spc="-160" dirty="0">
                <a:latin typeface="Times New Roman"/>
                <a:cs typeface="Times New Roman"/>
              </a:rPr>
              <a:t>s</a:t>
            </a:r>
            <a:r>
              <a:rPr sz="2150" spc="-170" dirty="0">
                <a:latin typeface="Times New Roman"/>
                <a:cs typeface="Times New Roman"/>
              </a:rPr>
              <a:t>s</a:t>
            </a:r>
            <a:r>
              <a:rPr sz="2150" spc="-80" dirty="0">
                <a:latin typeface="Times New Roman"/>
                <a:cs typeface="Times New Roman"/>
              </a:rPr>
              <a:t>i</a:t>
            </a:r>
            <a:r>
              <a:rPr sz="2150" spc="-100" dirty="0">
                <a:latin typeface="Times New Roman"/>
                <a:cs typeface="Times New Roman"/>
              </a:rPr>
              <a:t>n</a:t>
            </a:r>
            <a:r>
              <a:rPr sz="2150" spc="-170" dirty="0">
                <a:latin typeface="Times New Roman"/>
                <a:cs typeface="Times New Roman"/>
              </a:rPr>
              <a:t>g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spc="-100" dirty="0">
                <a:latin typeface="Times New Roman"/>
                <a:cs typeface="Times New Roman"/>
              </a:rPr>
              <a:t>gl</a:t>
            </a:r>
            <a:r>
              <a:rPr sz="2150" spc="-150" dirty="0">
                <a:latin typeface="Times New Roman"/>
                <a:cs typeface="Times New Roman"/>
              </a:rPr>
              <a:t>o</a:t>
            </a:r>
            <a:r>
              <a:rPr sz="2150" spc="-140" dirty="0">
                <a:latin typeface="Times New Roman"/>
                <a:cs typeface="Times New Roman"/>
              </a:rPr>
              <a:t>b</a:t>
            </a:r>
            <a:r>
              <a:rPr sz="2150" spc="-95" dirty="0">
                <a:latin typeface="Times New Roman"/>
                <a:cs typeface="Times New Roman"/>
              </a:rPr>
              <a:t>a</a:t>
            </a:r>
            <a:r>
              <a:rPr sz="2150" spc="-75" dirty="0">
                <a:latin typeface="Times New Roman"/>
                <a:cs typeface="Times New Roman"/>
              </a:rPr>
              <a:t>l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Times New Roman"/>
                <a:cs typeface="Times New Roman"/>
              </a:rPr>
              <a:t>v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105" dirty="0">
                <a:latin typeface="Times New Roman"/>
                <a:cs typeface="Times New Roman"/>
              </a:rPr>
              <a:t>r</a:t>
            </a:r>
            <a:r>
              <a:rPr sz="2150" spc="-80" dirty="0">
                <a:latin typeface="Times New Roman"/>
                <a:cs typeface="Times New Roman"/>
              </a:rPr>
              <a:t>i</a:t>
            </a:r>
            <a:r>
              <a:rPr sz="2150" spc="-130" dirty="0">
                <a:latin typeface="Times New Roman"/>
                <a:cs typeface="Times New Roman"/>
              </a:rPr>
              <a:t>a</a:t>
            </a:r>
            <a:r>
              <a:rPr sz="2150" spc="-80" dirty="0">
                <a:latin typeface="Times New Roman"/>
                <a:cs typeface="Times New Roman"/>
              </a:rPr>
              <a:t>bl</a:t>
            </a:r>
            <a:r>
              <a:rPr sz="2150" spc="-70" dirty="0">
                <a:latin typeface="Times New Roman"/>
                <a:cs typeface="Times New Roman"/>
              </a:rPr>
              <a:t>e</a:t>
            </a:r>
            <a:r>
              <a:rPr sz="2150" spc="-160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500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565785" algn="l"/>
              </a:tabLst>
            </a:pPr>
            <a:r>
              <a:rPr sz="2150" spc="-125" dirty="0">
                <a:latin typeface="Times New Roman"/>
                <a:cs typeface="Times New Roman"/>
              </a:rPr>
              <a:t>I</a:t>
            </a:r>
            <a:r>
              <a:rPr sz="2150" spc="-100" dirty="0">
                <a:latin typeface="Times New Roman"/>
                <a:cs typeface="Times New Roman"/>
              </a:rPr>
              <a:t>d</a:t>
            </a:r>
            <a:r>
              <a:rPr sz="2150" spc="-60" dirty="0">
                <a:latin typeface="Times New Roman"/>
                <a:cs typeface="Times New Roman"/>
              </a:rPr>
              <a:t>e</a:t>
            </a:r>
            <a:r>
              <a:rPr sz="2150" spc="-100" dirty="0">
                <a:latin typeface="Times New Roman"/>
                <a:cs typeface="Times New Roman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t</a:t>
            </a:r>
            <a:r>
              <a:rPr sz="2150" spc="-80" dirty="0">
                <a:latin typeface="Times New Roman"/>
                <a:cs typeface="Times New Roman"/>
              </a:rPr>
              <a:t>i</a:t>
            </a:r>
            <a:r>
              <a:rPr sz="2150" spc="-125" dirty="0">
                <a:latin typeface="Times New Roman"/>
                <a:cs typeface="Times New Roman"/>
              </a:rPr>
              <a:t>f</a:t>
            </a:r>
            <a:r>
              <a:rPr sz="2150" spc="-175" dirty="0">
                <a:latin typeface="Times New Roman"/>
                <a:cs typeface="Times New Roman"/>
              </a:rPr>
              <a:t>y</a:t>
            </a:r>
            <a:r>
              <a:rPr sz="2150" spc="-80" dirty="0">
                <a:latin typeface="Times New Roman"/>
                <a:cs typeface="Times New Roman"/>
              </a:rPr>
              <a:t>i</a:t>
            </a:r>
            <a:r>
              <a:rPr sz="2150" spc="-100" dirty="0">
                <a:latin typeface="Times New Roman"/>
                <a:cs typeface="Times New Roman"/>
              </a:rPr>
              <a:t>n</a:t>
            </a:r>
            <a:r>
              <a:rPr sz="2150" spc="-170" dirty="0">
                <a:latin typeface="Times New Roman"/>
                <a:cs typeface="Times New Roman"/>
              </a:rPr>
              <a:t>g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135" dirty="0">
                <a:latin typeface="Times New Roman"/>
                <a:cs typeface="Times New Roman"/>
              </a:rPr>
              <a:t>c</a:t>
            </a:r>
            <a:r>
              <a:rPr sz="2150" spc="-95" dirty="0">
                <a:latin typeface="Times New Roman"/>
                <a:cs typeface="Times New Roman"/>
              </a:rPr>
              <a:t>l</a:t>
            </a:r>
            <a:r>
              <a:rPr sz="2150" spc="-114" dirty="0">
                <a:latin typeface="Times New Roman"/>
                <a:cs typeface="Times New Roman"/>
              </a:rPr>
              <a:t>a</a:t>
            </a:r>
            <a:r>
              <a:rPr sz="2150" spc="-160" dirty="0">
                <a:latin typeface="Times New Roman"/>
                <a:cs typeface="Times New Roman"/>
              </a:rPr>
              <a:t>ss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m</a:t>
            </a:r>
            <a:r>
              <a:rPr sz="2150" spc="-60" dirty="0">
                <a:latin typeface="Times New Roman"/>
                <a:cs typeface="Times New Roman"/>
              </a:rPr>
              <a:t>e</a:t>
            </a:r>
            <a:r>
              <a:rPr sz="2150" spc="-105" dirty="0">
                <a:latin typeface="Times New Roman"/>
                <a:cs typeface="Times New Roman"/>
              </a:rPr>
              <a:t>m</a:t>
            </a:r>
            <a:r>
              <a:rPr sz="2150" spc="-95" dirty="0">
                <a:latin typeface="Times New Roman"/>
                <a:cs typeface="Times New Roman"/>
              </a:rPr>
              <a:t>b</a:t>
            </a:r>
            <a:r>
              <a:rPr sz="2150" spc="-70" dirty="0">
                <a:latin typeface="Times New Roman"/>
                <a:cs typeface="Times New Roman"/>
              </a:rPr>
              <a:t>e</a:t>
            </a:r>
            <a:r>
              <a:rPr sz="2150" spc="105" dirty="0">
                <a:latin typeface="Times New Roman"/>
                <a:cs typeface="Times New Roman"/>
              </a:rPr>
              <a:t>r</a:t>
            </a:r>
            <a:r>
              <a:rPr sz="2150" spc="-160" dirty="0">
                <a:latin typeface="Times New Roman"/>
                <a:cs typeface="Times New Roman"/>
              </a:rPr>
              <a:t>s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Times New Roman"/>
                <a:cs typeface="Times New Roman"/>
              </a:rPr>
              <a:t>t</a:t>
            </a:r>
            <a:r>
              <a:rPr sz="2150" spc="-30" dirty="0">
                <a:latin typeface="Times New Roman"/>
                <a:cs typeface="Times New Roman"/>
              </a:rPr>
              <a:t>o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-130" dirty="0">
                <a:latin typeface="Times New Roman"/>
                <a:cs typeface="Times New Roman"/>
              </a:rPr>
              <a:t>w</a:t>
            </a:r>
            <a:r>
              <a:rPr sz="2150" spc="-105" dirty="0">
                <a:latin typeface="Times New Roman"/>
                <a:cs typeface="Times New Roman"/>
              </a:rPr>
              <a:t>h</a:t>
            </a:r>
            <a:r>
              <a:rPr sz="2150" spc="-80" dirty="0">
                <a:latin typeface="Times New Roman"/>
                <a:cs typeface="Times New Roman"/>
              </a:rPr>
              <a:t>i</a:t>
            </a:r>
            <a:r>
              <a:rPr sz="2150" spc="-60" dirty="0">
                <a:latin typeface="Times New Roman"/>
                <a:cs typeface="Times New Roman"/>
              </a:rPr>
              <a:t>c</a:t>
            </a:r>
            <a:r>
              <a:rPr sz="2150" spc="-125" dirty="0">
                <a:latin typeface="Times New Roman"/>
                <a:cs typeface="Times New Roman"/>
              </a:rPr>
              <a:t>h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spc="-135" dirty="0">
                <a:latin typeface="Times New Roman"/>
                <a:cs typeface="Times New Roman"/>
              </a:rPr>
              <a:t>c</a:t>
            </a:r>
            <a:r>
              <a:rPr sz="2150" spc="-95" dirty="0">
                <a:latin typeface="Times New Roman"/>
                <a:cs typeface="Times New Roman"/>
              </a:rPr>
              <a:t>l</a:t>
            </a:r>
            <a:r>
              <a:rPr sz="2150" spc="-114" dirty="0">
                <a:latin typeface="Times New Roman"/>
                <a:cs typeface="Times New Roman"/>
              </a:rPr>
              <a:t>a</a:t>
            </a:r>
            <a:r>
              <a:rPr sz="2150" spc="-160" dirty="0">
                <a:latin typeface="Times New Roman"/>
                <a:cs typeface="Times New Roman"/>
              </a:rPr>
              <a:t>ss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</a:t>
            </a:r>
            <a:r>
              <a:rPr sz="2150" spc="-105" dirty="0">
                <a:latin typeface="Times New Roman"/>
                <a:cs typeface="Times New Roman"/>
              </a:rPr>
              <a:t>h</a:t>
            </a:r>
            <a:r>
              <a:rPr sz="2150" spc="-60" dirty="0">
                <a:latin typeface="Times New Roman"/>
                <a:cs typeface="Times New Roman"/>
              </a:rPr>
              <a:t>e</a:t>
            </a:r>
            <a:r>
              <a:rPr sz="2150" spc="-170" dirty="0">
                <a:latin typeface="Times New Roman"/>
                <a:cs typeface="Times New Roman"/>
              </a:rPr>
              <a:t>y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spc="-95" dirty="0">
                <a:latin typeface="Times New Roman"/>
                <a:cs typeface="Times New Roman"/>
              </a:rPr>
              <a:t>b</a:t>
            </a:r>
            <a:r>
              <a:rPr sz="2150" spc="-70" dirty="0">
                <a:latin typeface="Times New Roman"/>
                <a:cs typeface="Times New Roman"/>
              </a:rPr>
              <a:t>e</a:t>
            </a:r>
            <a:r>
              <a:rPr sz="2150" spc="-60" dirty="0">
                <a:latin typeface="Times New Roman"/>
                <a:cs typeface="Times New Roman"/>
              </a:rPr>
              <a:t>l</a:t>
            </a:r>
            <a:r>
              <a:rPr sz="2150" spc="-120" dirty="0">
                <a:latin typeface="Times New Roman"/>
                <a:cs typeface="Times New Roman"/>
              </a:rPr>
              <a:t>o</a:t>
            </a:r>
            <a:r>
              <a:rPr sz="2150" spc="-100" dirty="0">
                <a:latin typeface="Times New Roman"/>
                <a:cs typeface="Times New Roman"/>
              </a:rPr>
              <a:t>n</a:t>
            </a:r>
            <a:r>
              <a:rPr sz="2150" spc="-170" dirty="0">
                <a:latin typeface="Times New Roman"/>
                <a:cs typeface="Times New Roman"/>
              </a:rPr>
              <a:t>g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4093" y="3237925"/>
            <a:ext cx="7638415" cy="326262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88925" marR="20955" indent="-276860">
              <a:lnSpc>
                <a:spcPts val="2850"/>
              </a:lnSpc>
              <a:spcBef>
                <a:spcPts val="22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125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scope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of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variable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extends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from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point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of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its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declaration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till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end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of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block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containing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declaration.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6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130" dirty="0">
                <a:latin typeface="Times New Roman"/>
                <a:cs typeface="Times New Roman"/>
              </a:rPr>
              <a:t>Th</a:t>
            </a:r>
            <a:r>
              <a:rPr sz="2400" spc="-100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29" dirty="0">
                <a:latin typeface="Times New Roman"/>
                <a:cs typeface="Times New Roman"/>
              </a:rPr>
              <a:t>v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b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i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65" dirty="0">
                <a:latin typeface="Times New Roman"/>
                <a:cs typeface="Times New Roman"/>
              </a:rPr>
              <a:t>c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t</a:t>
            </a:r>
            <a:r>
              <a:rPr sz="2400" spc="-45" dirty="0">
                <a:latin typeface="Times New Roman"/>
                <a:cs typeface="Times New Roman"/>
              </a:rPr>
              <a:t>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180" dirty="0">
                <a:latin typeface="Times New Roman"/>
                <a:cs typeface="Times New Roman"/>
              </a:rPr>
              <a:t>h</a:t>
            </a:r>
            <a:r>
              <a:rPr sz="2400" spc="-140" dirty="0">
                <a:latin typeface="Times New Roman"/>
                <a:cs typeface="Times New Roman"/>
              </a:rPr>
              <a:t>a</a:t>
            </a:r>
            <a:r>
              <a:rPr sz="2400" spc="35" dirty="0">
                <a:latin typeface="Times New Roman"/>
                <a:cs typeface="Times New Roman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b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95" dirty="0">
                <a:latin typeface="Times New Roman"/>
                <a:cs typeface="Times New Roman"/>
              </a:rPr>
              <a:t>c</a:t>
            </a:r>
            <a:r>
              <a:rPr sz="2400" spc="-150" dirty="0">
                <a:latin typeface="Times New Roman"/>
                <a:cs typeface="Times New Roman"/>
              </a:rPr>
              <a:t>k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8925" marR="5080" indent="-276860">
              <a:lnSpc>
                <a:spcPts val="2850"/>
              </a:lnSpc>
              <a:spcBef>
                <a:spcPts val="69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190" dirty="0">
                <a:latin typeface="Times New Roman"/>
                <a:cs typeface="Times New Roman"/>
              </a:rPr>
              <a:t>If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global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variable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also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exists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same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name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 </a:t>
            </a:r>
            <a:r>
              <a:rPr sz="2400" spc="-114" dirty="0">
                <a:latin typeface="Times New Roman"/>
                <a:cs typeface="Times New Roman"/>
              </a:rPr>
              <a:t>local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variable,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then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local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variable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will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called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default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within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that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block.</a:t>
            </a:r>
            <a:endParaRPr sz="2400">
              <a:latin typeface="Times New Roman"/>
              <a:cs typeface="Times New Roman"/>
            </a:endParaRPr>
          </a:p>
          <a:p>
            <a:pPr marL="288925" marR="18415" indent="-276860">
              <a:lnSpc>
                <a:spcPts val="2850"/>
              </a:lnSpc>
              <a:spcBef>
                <a:spcPts val="68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360" dirty="0">
                <a:latin typeface="Times New Roman"/>
                <a:cs typeface="Times New Roman"/>
              </a:rPr>
              <a:t>S</a:t>
            </a:r>
            <a:r>
              <a:rPr sz="2400" spc="-170" dirty="0">
                <a:latin typeface="Times New Roman"/>
                <a:cs typeface="Times New Roman"/>
              </a:rPr>
              <a:t>c</a:t>
            </a:r>
            <a:r>
              <a:rPr sz="2400" spc="-80" dirty="0">
                <a:latin typeface="Times New Roman"/>
                <a:cs typeface="Times New Roman"/>
              </a:rPr>
              <a:t>op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res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80" dirty="0">
                <a:latin typeface="Times New Roman"/>
                <a:cs typeface="Times New Roman"/>
              </a:rPr>
              <a:t>u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oper</a:t>
            </a:r>
            <a:r>
              <a:rPr sz="2400" spc="-7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he</a:t>
            </a:r>
            <a:r>
              <a:rPr sz="2400" spc="-55" dirty="0">
                <a:latin typeface="Times New Roman"/>
                <a:cs typeface="Times New Roman"/>
              </a:rPr>
              <a:t>l</a:t>
            </a:r>
            <a:r>
              <a:rPr sz="2400" spc="-80" dirty="0">
                <a:latin typeface="Times New Roman"/>
                <a:cs typeface="Times New Roman"/>
              </a:rPr>
              <a:t>p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acc</a:t>
            </a:r>
            <a:r>
              <a:rPr sz="2400" spc="-155" dirty="0">
                <a:latin typeface="Times New Roman"/>
                <a:cs typeface="Times New Roman"/>
              </a:rPr>
              <a:t>ess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50" dirty="0">
                <a:latin typeface="Times New Roman"/>
                <a:cs typeface="Times New Roman"/>
              </a:rPr>
              <a:t>b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v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e 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95" dirty="0">
                <a:latin typeface="Times New Roman"/>
                <a:cs typeface="Times New Roman"/>
              </a:rPr>
              <a:t>c</a:t>
            </a:r>
            <a:r>
              <a:rPr sz="2400" spc="-150" dirty="0">
                <a:latin typeface="Times New Roman"/>
                <a:cs typeface="Times New Roman"/>
              </a:rPr>
              <a:t>k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6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  <a:tab pos="1842770" algn="l"/>
              </a:tabLst>
            </a:pPr>
            <a:r>
              <a:rPr sz="2400" spc="-360" dirty="0">
                <a:latin typeface="Times New Roman"/>
                <a:cs typeface="Times New Roman"/>
              </a:rPr>
              <a:t>S</a:t>
            </a:r>
            <a:r>
              <a:rPr sz="2400" spc="-225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x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04" dirty="0">
                <a:latin typeface="Times New Roman"/>
                <a:cs typeface="Times New Roman"/>
              </a:rPr>
              <a:t>:</a:t>
            </a:r>
            <a:r>
              <a:rPr sz="2400" b="1" spc="-180" dirty="0">
                <a:latin typeface="Times New Roman"/>
                <a:cs typeface="Times New Roman"/>
              </a:rPr>
              <a:t>: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v</a:t>
            </a:r>
            <a:r>
              <a:rPr sz="2400" b="1" spc="-25" dirty="0">
                <a:latin typeface="Times New Roman"/>
                <a:cs typeface="Times New Roman"/>
              </a:rPr>
              <a:t>a</a:t>
            </a:r>
            <a:r>
              <a:rPr sz="2400" b="1" spc="-20" dirty="0">
                <a:latin typeface="Times New Roman"/>
                <a:cs typeface="Times New Roman"/>
              </a:rPr>
              <a:t>r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-80" dirty="0">
                <a:latin typeface="Times New Roman"/>
                <a:cs typeface="Times New Roman"/>
              </a:rPr>
              <a:t>a</a:t>
            </a:r>
            <a:r>
              <a:rPr sz="2400" b="1" spc="10" dirty="0">
                <a:latin typeface="Times New Roman"/>
                <a:cs typeface="Times New Roman"/>
              </a:rPr>
              <a:t>b</a:t>
            </a:r>
            <a:r>
              <a:rPr sz="2400" b="1" spc="5" dirty="0">
                <a:latin typeface="Times New Roman"/>
                <a:cs typeface="Times New Roman"/>
              </a:rPr>
              <a:t>l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r>
              <a:rPr sz="2400" b="1" spc="100" dirty="0">
                <a:latin typeface="Times New Roman"/>
                <a:cs typeface="Times New Roman"/>
              </a:rPr>
              <a:t>-</a:t>
            </a:r>
            <a:r>
              <a:rPr sz="2400" b="1" spc="-45" dirty="0">
                <a:latin typeface="Times New Roman"/>
                <a:cs typeface="Times New Roman"/>
              </a:rPr>
              <a:t>n</a:t>
            </a:r>
            <a:r>
              <a:rPr sz="2400" b="1" spc="-20" dirty="0">
                <a:latin typeface="Times New Roman"/>
                <a:cs typeface="Times New Roman"/>
              </a:rPr>
              <a:t>a</a:t>
            </a:r>
            <a:r>
              <a:rPr sz="2400" b="1" spc="-125" dirty="0">
                <a:latin typeface="Times New Roman"/>
                <a:cs typeface="Times New Roman"/>
              </a:rPr>
              <a:t>m</a:t>
            </a:r>
            <a:r>
              <a:rPr sz="2400" b="1" spc="6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981" y="6318570"/>
            <a:ext cx="3587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7475" indent="-104775">
              <a:lnSpc>
                <a:spcPct val="100000"/>
              </a:lnSpc>
              <a:spcBef>
                <a:spcPts val="125"/>
              </a:spcBef>
              <a:buClr>
                <a:srgbClr val="696363"/>
              </a:buClr>
              <a:buSzPct val="67857"/>
              <a:buFont typeface="Wingdings"/>
              <a:buChar char=""/>
              <a:tabLst>
                <a:tab pos="117475" algn="l"/>
              </a:tabLst>
            </a:pP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70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273362"/>
            <a:ext cx="51460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" dirty="0"/>
              <a:t>Header</a:t>
            </a:r>
            <a:r>
              <a:rPr sz="4400" spc="-180" dirty="0"/>
              <a:t> </a:t>
            </a:r>
            <a:r>
              <a:rPr sz="4400" spc="-10" dirty="0"/>
              <a:t>files</a:t>
            </a:r>
            <a:r>
              <a:rPr sz="4400" spc="-110" dirty="0"/>
              <a:t> </a:t>
            </a:r>
            <a:r>
              <a:rPr sz="4400" spc="-10" dirty="0"/>
              <a:t>in</a:t>
            </a:r>
            <a:r>
              <a:rPr sz="4400" spc="-75" dirty="0"/>
              <a:t> </a:t>
            </a:r>
            <a:r>
              <a:rPr sz="4400" spc="-5" dirty="0"/>
              <a:t>C/C++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4093" y="1101085"/>
            <a:ext cx="7616190" cy="5380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3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b="1" spc="65" dirty="0">
                <a:latin typeface="Times New Roman"/>
                <a:cs typeface="Times New Roman"/>
              </a:rPr>
              <a:t>#include&lt;assert.h&gt;</a:t>
            </a:r>
            <a:endParaRPr sz="26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8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Assertion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12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85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used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program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assertion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functions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like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assert().</a:t>
            </a:r>
            <a:endParaRPr sz="2400">
              <a:latin typeface="Times New Roman"/>
              <a:cs typeface="Times New Roman"/>
            </a:endParaRPr>
          </a:p>
          <a:p>
            <a:pPr marL="565150" marR="5080" lvl="1" indent="-229235">
              <a:lnSpc>
                <a:spcPts val="2630"/>
              </a:lnSpc>
              <a:spcBef>
                <a:spcPts val="42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260" dirty="0">
                <a:latin typeface="Times New Roman"/>
                <a:cs typeface="Times New Roman"/>
              </a:rPr>
              <a:t>To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get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integer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data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type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in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C/C++ </a:t>
            </a:r>
            <a:r>
              <a:rPr sz="2400" spc="-175" dirty="0">
                <a:latin typeface="Times New Roman"/>
                <a:cs typeface="Times New Roman"/>
              </a:rPr>
              <a:t>as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parameter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which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prints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stderr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only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if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parameter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passed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0.</a:t>
            </a:r>
            <a:endParaRPr sz="2400">
              <a:latin typeface="Times New Roman"/>
              <a:cs typeface="Times New Roman"/>
            </a:endParaRPr>
          </a:p>
          <a:p>
            <a:pPr marL="288925" marR="4483100" indent="-289560" algn="r">
              <a:lnSpc>
                <a:spcPct val="100000"/>
              </a:lnSpc>
              <a:spcBef>
                <a:spcPts val="18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b="1" spc="425" dirty="0">
                <a:latin typeface="Times New Roman"/>
                <a:cs typeface="Times New Roman"/>
              </a:rPr>
              <a:t>#</a:t>
            </a:r>
            <a:r>
              <a:rPr sz="2600" b="1" spc="20" dirty="0">
                <a:latin typeface="Times New Roman"/>
                <a:cs typeface="Times New Roman"/>
              </a:rPr>
              <a:t>i</a:t>
            </a:r>
            <a:r>
              <a:rPr sz="2600" b="1" spc="50" dirty="0">
                <a:latin typeface="Times New Roman"/>
                <a:cs typeface="Times New Roman"/>
              </a:rPr>
              <a:t>n</a:t>
            </a:r>
            <a:r>
              <a:rPr sz="2600" b="1" spc="45" dirty="0">
                <a:latin typeface="Times New Roman"/>
                <a:cs typeface="Times New Roman"/>
              </a:rPr>
              <a:t>c</a:t>
            </a:r>
            <a:r>
              <a:rPr sz="2600" b="1" spc="20" dirty="0">
                <a:latin typeface="Times New Roman"/>
                <a:cs typeface="Times New Roman"/>
              </a:rPr>
              <a:t>l</a:t>
            </a:r>
            <a:r>
              <a:rPr sz="2600" b="1" spc="50" dirty="0">
                <a:latin typeface="Times New Roman"/>
                <a:cs typeface="Times New Roman"/>
              </a:rPr>
              <a:t>u</a:t>
            </a:r>
            <a:r>
              <a:rPr sz="2600" b="1" spc="75" dirty="0">
                <a:latin typeface="Times New Roman"/>
                <a:cs typeface="Times New Roman"/>
              </a:rPr>
              <a:t>d</a:t>
            </a:r>
            <a:r>
              <a:rPr sz="2600" b="1" spc="25" dirty="0">
                <a:latin typeface="Times New Roman"/>
                <a:cs typeface="Times New Roman"/>
              </a:rPr>
              <a:t>e</a:t>
            </a:r>
            <a:r>
              <a:rPr sz="2600" b="1" spc="240" dirty="0">
                <a:latin typeface="Times New Roman"/>
                <a:cs typeface="Times New Roman"/>
              </a:rPr>
              <a:t>&lt;</a:t>
            </a:r>
            <a:r>
              <a:rPr sz="2600" b="1" spc="20" dirty="0">
                <a:latin typeface="Times New Roman"/>
                <a:cs typeface="Times New Roman"/>
              </a:rPr>
              <a:t>l</a:t>
            </a:r>
            <a:r>
              <a:rPr sz="2600" b="1" spc="105" dirty="0">
                <a:latin typeface="Times New Roman"/>
                <a:cs typeface="Times New Roman"/>
              </a:rPr>
              <a:t>o</a:t>
            </a:r>
            <a:r>
              <a:rPr sz="2600" b="1" spc="65" dirty="0">
                <a:latin typeface="Times New Roman"/>
                <a:cs typeface="Times New Roman"/>
              </a:rPr>
              <a:t>c</a:t>
            </a:r>
            <a:r>
              <a:rPr sz="2600" b="1" spc="-35" dirty="0">
                <a:latin typeface="Times New Roman"/>
                <a:cs typeface="Times New Roman"/>
              </a:rPr>
              <a:t>a</a:t>
            </a:r>
            <a:r>
              <a:rPr sz="2600" b="1" spc="-40" dirty="0">
                <a:latin typeface="Times New Roman"/>
                <a:cs typeface="Times New Roman"/>
              </a:rPr>
              <a:t>l</a:t>
            </a:r>
            <a:r>
              <a:rPr sz="2600" b="1" spc="45" dirty="0">
                <a:latin typeface="Times New Roman"/>
                <a:cs typeface="Times New Roman"/>
              </a:rPr>
              <a:t>e</a:t>
            </a:r>
            <a:r>
              <a:rPr sz="2600" b="1" spc="20" dirty="0">
                <a:latin typeface="Times New Roman"/>
                <a:cs typeface="Times New Roman"/>
              </a:rPr>
              <a:t>.</a:t>
            </a:r>
            <a:r>
              <a:rPr sz="2600" b="1" spc="50" dirty="0">
                <a:latin typeface="Times New Roman"/>
                <a:cs typeface="Times New Roman"/>
              </a:rPr>
              <a:t>h</a:t>
            </a:r>
            <a:r>
              <a:rPr sz="2600" b="1" spc="270" dirty="0">
                <a:latin typeface="Times New Roman"/>
                <a:cs typeface="Times New Roman"/>
              </a:rPr>
              <a:t>&gt;</a:t>
            </a:r>
            <a:endParaRPr sz="2600">
              <a:latin typeface="Times New Roman"/>
              <a:cs typeface="Times New Roman"/>
            </a:endParaRPr>
          </a:p>
          <a:p>
            <a:pPr marL="229235" marR="4485640" lvl="1" indent="-229235" algn="r">
              <a:lnSpc>
                <a:spcPct val="100000"/>
              </a:lnSpc>
              <a:spcBef>
                <a:spcPts val="16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229235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Localization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12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85" dirty="0">
                <a:latin typeface="Times New Roman"/>
                <a:cs typeface="Times New Roman"/>
              </a:rPr>
              <a:t>Perform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localization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functions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like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setlocale()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and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localeconv().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12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260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set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locale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get </a:t>
            </a:r>
            <a:r>
              <a:rPr sz="2400" spc="-110" dirty="0">
                <a:latin typeface="Times New Roman"/>
                <a:cs typeface="Times New Roman"/>
              </a:rPr>
              <a:t>locale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conventions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respectively.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22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b="1" spc="70" dirty="0">
                <a:latin typeface="Times New Roman"/>
                <a:cs typeface="Times New Roman"/>
              </a:rPr>
              <a:t>#include&lt;signal.h&gt;</a:t>
            </a:r>
            <a:endParaRPr sz="26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16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b="1" spc="-215" dirty="0">
                <a:latin typeface="Times New Roman"/>
                <a:cs typeface="Times New Roman"/>
              </a:rPr>
              <a:t>S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g</a:t>
            </a:r>
            <a:r>
              <a:rPr sz="2400" b="1" spc="-45" dirty="0">
                <a:latin typeface="Times New Roman"/>
                <a:cs typeface="Times New Roman"/>
              </a:rPr>
              <a:t>n</a:t>
            </a:r>
            <a:r>
              <a:rPr sz="2400" b="1" spc="-20" dirty="0">
                <a:latin typeface="Times New Roman"/>
                <a:cs typeface="Times New Roman"/>
              </a:rPr>
              <a:t>a</a:t>
            </a:r>
            <a:r>
              <a:rPr sz="2400" b="1" spc="30" dirty="0">
                <a:latin typeface="Times New Roman"/>
                <a:cs typeface="Times New Roman"/>
              </a:rPr>
              <a:t>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he</a:t>
            </a:r>
            <a:r>
              <a:rPr sz="2400" b="1" spc="15" dirty="0">
                <a:latin typeface="Times New Roman"/>
                <a:cs typeface="Times New Roman"/>
              </a:rPr>
              <a:t>ad</a:t>
            </a:r>
            <a:r>
              <a:rPr sz="2400" b="1" spc="-20" dirty="0"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12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85" dirty="0">
                <a:latin typeface="Times New Roman"/>
                <a:cs typeface="Times New Roman"/>
              </a:rPr>
              <a:t>Perform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signal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handling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functions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like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signal()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and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raise().</a:t>
            </a:r>
            <a:endParaRPr sz="2400">
              <a:latin typeface="Times New Roman"/>
              <a:cs typeface="Times New Roman"/>
            </a:endParaRPr>
          </a:p>
          <a:p>
            <a:pPr marL="565150" marR="320040" lvl="1" indent="-229235">
              <a:lnSpc>
                <a:spcPts val="2630"/>
              </a:lnSpc>
              <a:spcBef>
                <a:spcPts val="42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26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install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signal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handler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and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to </a:t>
            </a:r>
            <a:r>
              <a:rPr sz="2400" spc="-114" dirty="0">
                <a:latin typeface="Times New Roman"/>
                <a:cs typeface="Times New Roman"/>
              </a:rPr>
              <a:t>raise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signal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program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respectively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606" y="6333707"/>
            <a:ext cx="262255" cy="231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6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5"/>
                </a:spcBef>
              </a:pPr>
              <a:t>7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420364"/>
            <a:ext cx="57264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Scope</a:t>
            </a:r>
            <a:r>
              <a:rPr spc="-10" dirty="0"/>
              <a:t> </a:t>
            </a:r>
            <a:r>
              <a:rPr spc="-30" dirty="0"/>
              <a:t>Resolution</a:t>
            </a:r>
            <a:r>
              <a:rPr spc="55" dirty="0"/>
              <a:t> </a:t>
            </a:r>
            <a:r>
              <a:rPr spc="-35" dirty="0"/>
              <a:t>Operator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54" y="1362078"/>
            <a:ext cx="7712709" cy="5305425"/>
            <a:chOff x="146054" y="1362078"/>
            <a:chExt cx="7712709" cy="5305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9" y="1371590"/>
              <a:ext cx="6781800" cy="49923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2039" y="1366845"/>
              <a:ext cx="6791959" cy="5001895"/>
            </a:xfrm>
            <a:custGeom>
              <a:avLst/>
              <a:gdLst/>
              <a:ahLst/>
              <a:cxnLst/>
              <a:rect l="l" t="t" r="r" b="b"/>
              <a:pathLst>
                <a:path w="6791959" h="5001895">
                  <a:moveTo>
                    <a:pt x="0" y="5001889"/>
                  </a:moveTo>
                  <a:lnTo>
                    <a:pt x="6791340" y="5001889"/>
                  </a:lnTo>
                  <a:lnTo>
                    <a:pt x="6791340" y="0"/>
                  </a:lnTo>
                  <a:lnTo>
                    <a:pt x="0" y="0"/>
                  </a:lnTo>
                  <a:lnTo>
                    <a:pt x="0" y="500188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054" y="62102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70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28" y="65093"/>
            <a:ext cx="9023985" cy="6702425"/>
            <a:chOff x="58728" y="65093"/>
            <a:chExt cx="902398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52450"/>
              <a:ext cx="5638800" cy="65250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0037" y="147669"/>
              <a:ext cx="5648960" cy="6534784"/>
            </a:xfrm>
            <a:custGeom>
              <a:avLst/>
              <a:gdLst/>
              <a:ahLst/>
              <a:cxnLst/>
              <a:rect l="l" t="t" r="r" b="b"/>
              <a:pathLst>
                <a:path w="5648960" h="6534784">
                  <a:moveTo>
                    <a:pt x="0" y="6534546"/>
                  </a:moveTo>
                  <a:lnTo>
                    <a:pt x="5648340" y="6534546"/>
                  </a:lnTo>
                  <a:lnTo>
                    <a:pt x="5648340" y="0"/>
                  </a:lnTo>
                  <a:lnTo>
                    <a:pt x="0" y="0"/>
                  </a:lnTo>
                  <a:lnTo>
                    <a:pt x="0" y="653454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3810050"/>
              <a:ext cx="2840966" cy="28545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15105" y="3805285"/>
              <a:ext cx="2905125" cy="2864485"/>
            </a:xfrm>
            <a:custGeom>
              <a:avLst/>
              <a:gdLst/>
              <a:ahLst/>
              <a:cxnLst/>
              <a:rect l="l" t="t" r="r" b="b"/>
              <a:pathLst>
                <a:path w="2905125" h="2864484">
                  <a:moveTo>
                    <a:pt x="0" y="2864107"/>
                  </a:moveTo>
                  <a:lnTo>
                    <a:pt x="2905124" y="2864107"/>
                  </a:lnTo>
                  <a:lnTo>
                    <a:pt x="2905124" y="0"/>
                  </a:lnTo>
                  <a:lnTo>
                    <a:pt x="0" y="0"/>
                  </a:lnTo>
                  <a:lnTo>
                    <a:pt x="0" y="286410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71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115183"/>
            <a:ext cx="362775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Functions</a:t>
            </a:r>
            <a:r>
              <a:rPr spc="-20" dirty="0"/>
              <a:t> in</a:t>
            </a:r>
            <a:r>
              <a:rPr spc="-35" dirty="0"/>
              <a:t> </a:t>
            </a:r>
            <a:r>
              <a:rPr spc="15" dirty="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771809"/>
            <a:ext cx="6646545" cy="23431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37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function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block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of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code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that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performs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specific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task.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27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85" dirty="0">
                <a:latin typeface="Times New Roman"/>
                <a:cs typeface="Times New Roman"/>
              </a:rPr>
              <a:t>There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re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235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229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p</a:t>
            </a:r>
            <a:r>
              <a:rPr sz="2400" spc="-140" dirty="0">
                <a:latin typeface="Times New Roman"/>
                <a:cs typeface="Times New Roman"/>
              </a:rPr>
              <a:t>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</a:t>
            </a:r>
            <a:r>
              <a:rPr sz="2400" spc="-110" dirty="0">
                <a:latin typeface="Times New Roman"/>
                <a:cs typeface="Times New Roman"/>
              </a:rPr>
              <a:t>f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80" dirty="0">
                <a:latin typeface="Times New Roman"/>
                <a:cs typeface="Times New Roman"/>
              </a:rPr>
              <a:t>un</a:t>
            </a:r>
            <a:r>
              <a:rPr sz="2400" spc="-165" dirty="0">
                <a:latin typeface="Times New Roman"/>
                <a:cs typeface="Times New Roman"/>
              </a:rPr>
              <a:t>c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on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3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220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565785" algn="l"/>
              </a:tabLst>
            </a:pPr>
            <a:r>
              <a:rPr sz="2150" spc="-100" dirty="0">
                <a:latin typeface="Times New Roman"/>
                <a:cs typeface="Times New Roman"/>
              </a:rPr>
              <a:t>Standard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library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spc="-100" dirty="0">
                <a:latin typeface="Times New Roman"/>
                <a:cs typeface="Times New Roman"/>
              </a:rPr>
              <a:t>functions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(</a:t>
            </a:r>
            <a:r>
              <a:rPr sz="2150" b="1" spc="10" dirty="0">
                <a:latin typeface="Times New Roman"/>
                <a:cs typeface="Times New Roman"/>
              </a:rPr>
              <a:t>Predefined</a:t>
            </a:r>
            <a:r>
              <a:rPr sz="2150" b="1" spc="20" dirty="0">
                <a:latin typeface="Times New Roman"/>
                <a:cs typeface="Times New Roman"/>
              </a:rPr>
              <a:t> </a:t>
            </a:r>
            <a:r>
              <a:rPr sz="2150" b="1" spc="10" dirty="0">
                <a:latin typeface="Times New Roman"/>
                <a:cs typeface="Times New Roman"/>
              </a:rPr>
              <a:t>in</a:t>
            </a:r>
            <a:r>
              <a:rPr sz="2150" b="1" spc="35" dirty="0">
                <a:latin typeface="Times New Roman"/>
                <a:cs typeface="Times New Roman"/>
              </a:rPr>
              <a:t> </a:t>
            </a:r>
            <a:r>
              <a:rPr sz="2150" b="1" spc="40" dirty="0">
                <a:latin typeface="Times New Roman"/>
                <a:cs typeface="Times New Roman"/>
              </a:rPr>
              <a:t>C++</a:t>
            </a:r>
            <a:r>
              <a:rPr sz="2150" spc="4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200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565785" algn="l"/>
              </a:tabLst>
            </a:pPr>
            <a:r>
              <a:rPr sz="2150" spc="-80" dirty="0">
                <a:latin typeface="Times New Roman"/>
                <a:cs typeface="Times New Roman"/>
              </a:rPr>
              <a:t>User-defined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function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-35" dirty="0">
                <a:latin typeface="Times New Roman"/>
                <a:cs typeface="Times New Roman"/>
              </a:rPr>
              <a:t>(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b="1" spc="-15" dirty="0">
                <a:latin typeface="Times New Roman"/>
                <a:cs typeface="Times New Roman"/>
              </a:rPr>
              <a:t>Created</a:t>
            </a:r>
            <a:r>
              <a:rPr sz="2150" b="1" spc="-65" dirty="0">
                <a:latin typeface="Times New Roman"/>
                <a:cs typeface="Times New Roman"/>
              </a:rPr>
              <a:t> </a:t>
            </a:r>
            <a:r>
              <a:rPr sz="2150" b="1" spc="-30" dirty="0">
                <a:latin typeface="Times New Roman"/>
                <a:cs typeface="Times New Roman"/>
              </a:rPr>
              <a:t>by</a:t>
            </a:r>
            <a:r>
              <a:rPr sz="2150" b="1" spc="15" dirty="0">
                <a:latin typeface="Times New Roman"/>
                <a:cs typeface="Times New Roman"/>
              </a:rPr>
              <a:t> </a:t>
            </a:r>
            <a:r>
              <a:rPr sz="2150" b="1" spc="-5" dirty="0">
                <a:latin typeface="Times New Roman"/>
                <a:cs typeface="Times New Roman"/>
              </a:rPr>
              <a:t>users</a:t>
            </a:r>
            <a:r>
              <a:rPr sz="2150" spc="-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A2C1F"/>
              </a:buClr>
              <a:buFont typeface="Segoe UI Symbol"/>
              <a:buChar char="⚫"/>
            </a:pPr>
            <a:endParaRPr sz="30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405" dirty="0">
                <a:latin typeface="Times New Roman"/>
                <a:cs typeface="Times New Roman"/>
              </a:rPr>
              <a:t>B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145" dirty="0">
                <a:latin typeface="Times New Roman"/>
                <a:cs typeface="Times New Roman"/>
              </a:rPr>
              <a:t>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360" dirty="0">
                <a:latin typeface="Times New Roman"/>
                <a:cs typeface="Times New Roman"/>
              </a:rPr>
              <a:t>S</a:t>
            </a:r>
            <a:r>
              <a:rPr sz="2400" spc="-225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x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8261" y="4504624"/>
            <a:ext cx="7298055" cy="174243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90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241935" algn="l"/>
              </a:tabLst>
            </a:pPr>
            <a:r>
              <a:rPr sz="2150" b="1" spc="25" dirty="0">
                <a:latin typeface="Times New Roman"/>
                <a:cs typeface="Times New Roman"/>
              </a:rPr>
              <a:t>return-type:</a:t>
            </a:r>
            <a:r>
              <a:rPr sz="2150" b="1" spc="-135" dirty="0">
                <a:latin typeface="Times New Roman"/>
                <a:cs typeface="Times New Roman"/>
              </a:rPr>
              <a:t> </a:t>
            </a:r>
            <a:r>
              <a:rPr sz="2150" spc="-125" dirty="0">
                <a:latin typeface="Times New Roman"/>
                <a:cs typeface="Times New Roman"/>
              </a:rPr>
              <a:t>suggests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imes New Roman"/>
                <a:cs typeface="Times New Roman"/>
              </a:rPr>
              <a:t>what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function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will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return</a:t>
            </a:r>
            <a:endParaRPr sz="21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241935" algn="l"/>
              </a:tabLst>
            </a:pPr>
            <a:r>
              <a:rPr sz="2150" b="1" spc="5" dirty="0">
                <a:latin typeface="Times New Roman"/>
                <a:cs typeface="Times New Roman"/>
              </a:rPr>
              <a:t>function-name:</a:t>
            </a:r>
            <a:r>
              <a:rPr sz="2150" b="1" spc="160" dirty="0">
                <a:latin typeface="Times New Roman"/>
                <a:cs typeface="Times New Roman"/>
              </a:rPr>
              <a:t> </a:t>
            </a:r>
            <a:r>
              <a:rPr sz="2150" spc="-100" dirty="0">
                <a:latin typeface="Times New Roman"/>
                <a:cs typeface="Times New Roman"/>
              </a:rPr>
              <a:t>name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125" dirty="0">
                <a:latin typeface="Times New Roman"/>
                <a:cs typeface="Times New Roman"/>
              </a:rPr>
              <a:t>of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the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function</a:t>
            </a:r>
            <a:endParaRPr sz="215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400"/>
              </a:lnSpc>
              <a:spcBef>
                <a:spcPts val="430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241935" algn="l"/>
                <a:tab pos="1757045" algn="l"/>
                <a:tab pos="2777490" algn="l"/>
                <a:tab pos="3110865" algn="l"/>
                <a:tab pos="3683000" algn="l"/>
                <a:tab pos="4427220" algn="l"/>
                <a:tab pos="4760595" algn="l"/>
                <a:tab pos="5952490" algn="l"/>
                <a:tab pos="6734175" algn="l"/>
              </a:tabLst>
            </a:pPr>
            <a:r>
              <a:rPr sz="2150" b="1" spc="-190" dirty="0">
                <a:latin typeface="Times New Roman"/>
                <a:cs typeface="Times New Roman"/>
              </a:rPr>
              <a:t>P</a:t>
            </a:r>
            <a:r>
              <a:rPr sz="2150" b="1" spc="-100" dirty="0">
                <a:latin typeface="Times New Roman"/>
                <a:cs typeface="Times New Roman"/>
              </a:rPr>
              <a:t>a</a:t>
            </a:r>
            <a:r>
              <a:rPr sz="2150" b="1" spc="-60" dirty="0">
                <a:latin typeface="Times New Roman"/>
                <a:cs typeface="Times New Roman"/>
              </a:rPr>
              <a:t>r</a:t>
            </a:r>
            <a:r>
              <a:rPr sz="2150" b="1" spc="-100" dirty="0">
                <a:latin typeface="Times New Roman"/>
                <a:cs typeface="Times New Roman"/>
              </a:rPr>
              <a:t>a</a:t>
            </a:r>
            <a:r>
              <a:rPr sz="2150" b="1" spc="-70" dirty="0">
                <a:latin typeface="Times New Roman"/>
                <a:cs typeface="Times New Roman"/>
              </a:rPr>
              <a:t>m</a:t>
            </a:r>
            <a:r>
              <a:rPr sz="2150" b="1" spc="90" dirty="0">
                <a:latin typeface="Times New Roman"/>
                <a:cs typeface="Times New Roman"/>
              </a:rPr>
              <a:t>e</a:t>
            </a:r>
            <a:r>
              <a:rPr sz="2150" b="1" spc="35" dirty="0">
                <a:latin typeface="Times New Roman"/>
                <a:cs typeface="Times New Roman"/>
              </a:rPr>
              <a:t>t</a:t>
            </a:r>
            <a:r>
              <a:rPr sz="2150" b="1" spc="85" dirty="0">
                <a:latin typeface="Times New Roman"/>
                <a:cs typeface="Times New Roman"/>
              </a:rPr>
              <a:t>e</a:t>
            </a:r>
            <a:r>
              <a:rPr sz="2150" b="1" spc="-60" dirty="0">
                <a:latin typeface="Times New Roman"/>
                <a:cs typeface="Times New Roman"/>
              </a:rPr>
              <a:t>r</a:t>
            </a:r>
            <a:r>
              <a:rPr sz="2150" b="1" spc="-20" dirty="0">
                <a:latin typeface="Times New Roman"/>
                <a:cs typeface="Times New Roman"/>
              </a:rPr>
              <a:t>s</a:t>
            </a:r>
            <a:r>
              <a:rPr sz="2150" b="1" spc="-155" dirty="0">
                <a:latin typeface="Times New Roman"/>
                <a:cs typeface="Times New Roman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75" dirty="0">
                <a:latin typeface="Times New Roman"/>
                <a:cs typeface="Times New Roman"/>
              </a:rPr>
              <a:t>v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105" dirty="0">
                <a:latin typeface="Times New Roman"/>
                <a:cs typeface="Times New Roman"/>
              </a:rPr>
              <a:t>r</a:t>
            </a:r>
            <a:r>
              <a:rPr sz="2150" spc="-80" dirty="0">
                <a:latin typeface="Times New Roman"/>
                <a:cs typeface="Times New Roman"/>
              </a:rPr>
              <a:t>i</a:t>
            </a:r>
            <a:r>
              <a:rPr sz="2150" spc="-130" dirty="0">
                <a:latin typeface="Times New Roman"/>
                <a:cs typeface="Times New Roman"/>
              </a:rPr>
              <a:t>a</a:t>
            </a:r>
            <a:r>
              <a:rPr sz="2150" spc="-80" dirty="0">
                <a:latin typeface="Times New Roman"/>
                <a:cs typeface="Times New Roman"/>
              </a:rPr>
              <a:t>bl</a:t>
            </a:r>
            <a:r>
              <a:rPr sz="2150" spc="-70" dirty="0">
                <a:latin typeface="Times New Roman"/>
                <a:cs typeface="Times New Roman"/>
              </a:rPr>
              <a:t>e</a:t>
            </a:r>
            <a:r>
              <a:rPr sz="2150" spc="-160" dirty="0">
                <a:latin typeface="Times New Roman"/>
                <a:cs typeface="Times New Roman"/>
              </a:rPr>
              <a:t>s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5" dirty="0">
                <a:latin typeface="Times New Roman"/>
                <a:cs typeface="Times New Roman"/>
              </a:rPr>
              <a:t>t</a:t>
            </a:r>
            <a:r>
              <a:rPr sz="2150" spc="-30" dirty="0">
                <a:latin typeface="Times New Roman"/>
                <a:cs typeface="Times New Roman"/>
              </a:rPr>
              <a:t>o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5" dirty="0">
                <a:latin typeface="Times New Roman"/>
                <a:cs typeface="Times New Roman"/>
              </a:rPr>
              <a:t>h</a:t>
            </a:r>
            <a:r>
              <a:rPr sz="2150" spc="-100" dirty="0">
                <a:latin typeface="Times New Roman"/>
                <a:cs typeface="Times New Roman"/>
              </a:rPr>
              <a:t>o</a:t>
            </a:r>
            <a:r>
              <a:rPr sz="2150" spc="-60" dirty="0">
                <a:latin typeface="Times New Roman"/>
                <a:cs typeface="Times New Roman"/>
              </a:rPr>
              <a:t>l</a:t>
            </a:r>
            <a:r>
              <a:rPr sz="2150" spc="-100" dirty="0">
                <a:latin typeface="Times New Roman"/>
                <a:cs typeface="Times New Roman"/>
              </a:rPr>
              <a:t>d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75" dirty="0">
                <a:latin typeface="Times New Roman"/>
                <a:cs typeface="Times New Roman"/>
              </a:rPr>
              <a:t>v</a:t>
            </a:r>
            <a:r>
              <a:rPr sz="2150" spc="-135" dirty="0">
                <a:latin typeface="Times New Roman"/>
                <a:cs typeface="Times New Roman"/>
              </a:rPr>
              <a:t>a</a:t>
            </a:r>
            <a:r>
              <a:rPr sz="2150" spc="-60" dirty="0">
                <a:latin typeface="Times New Roman"/>
                <a:cs typeface="Times New Roman"/>
              </a:rPr>
              <a:t>l</a:t>
            </a:r>
            <a:r>
              <a:rPr sz="2150" spc="-120" dirty="0">
                <a:latin typeface="Times New Roman"/>
                <a:cs typeface="Times New Roman"/>
              </a:rPr>
              <a:t>u</a:t>
            </a:r>
            <a:r>
              <a:rPr sz="2150" spc="-60" dirty="0">
                <a:latin typeface="Times New Roman"/>
                <a:cs typeface="Times New Roman"/>
              </a:rPr>
              <a:t>e</a:t>
            </a:r>
            <a:r>
              <a:rPr sz="2150" spc="-160" dirty="0">
                <a:latin typeface="Times New Roman"/>
                <a:cs typeface="Times New Roman"/>
              </a:rPr>
              <a:t>s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60" dirty="0">
                <a:latin typeface="Times New Roman"/>
                <a:cs typeface="Times New Roman"/>
              </a:rPr>
              <a:t>o</a:t>
            </a:r>
            <a:r>
              <a:rPr sz="2150" spc="-95" dirty="0">
                <a:latin typeface="Times New Roman"/>
                <a:cs typeface="Times New Roman"/>
              </a:rPr>
              <a:t>f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30" dirty="0">
                <a:latin typeface="Times New Roman"/>
                <a:cs typeface="Times New Roman"/>
              </a:rPr>
              <a:t>a</a:t>
            </a:r>
            <a:r>
              <a:rPr sz="2150" spc="-75" dirty="0">
                <a:latin typeface="Times New Roman"/>
                <a:cs typeface="Times New Roman"/>
              </a:rPr>
              <a:t>rg</a:t>
            </a:r>
            <a:r>
              <a:rPr sz="2150" spc="-105" dirty="0">
                <a:latin typeface="Times New Roman"/>
                <a:cs typeface="Times New Roman"/>
              </a:rPr>
              <a:t>um</a:t>
            </a:r>
            <a:r>
              <a:rPr sz="2150" spc="15" dirty="0">
                <a:latin typeface="Times New Roman"/>
                <a:cs typeface="Times New Roman"/>
              </a:rPr>
              <a:t>e</a:t>
            </a:r>
            <a:r>
              <a:rPr sz="2150" spc="-100" dirty="0">
                <a:latin typeface="Times New Roman"/>
                <a:cs typeface="Times New Roman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t</a:t>
            </a:r>
            <a:r>
              <a:rPr sz="2150" spc="-160" dirty="0">
                <a:latin typeface="Times New Roman"/>
                <a:cs typeface="Times New Roman"/>
              </a:rPr>
              <a:t>s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0" dirty="0">
                <a:latin typeface="Times New Roman"/>
                <a:cs typeface="Times New Roman"/>
              </a:rPr>
              <a:t>p</a:t>
            </a:r>
            <a:r>
              <a:rPr sz="2150" spc="-130" dirty="0">
                <a:latin typeface="Times New Roman"/>
                <a:cs typeface="Times New Roman"/>
              </a:rPr>
              <a:t>a</a:t>
            </a:r>
            <a:r>
              <a:rPr sz="2150" spc="-160" dirty="0">
                <a:latin typeface="Times New Roman"/>
                <a:cs typeface="Times New Roman"/>
              </a:rPr>
              <a:t>s</a:t>
            </a:r>
            <a:r>
              <a:rPr sz="2150" spc="-170" dirty="0">
                <a:latin typeface="Times New Roman"/>
                <a:cs typeface="Times New Roman"/>
              </a:rPr>
              <a:t>s</a:t>
            </a:r>
            <a:r>
              <a:rPr sz="2150" spc="-60" dirty="0">
                <a:latin typeface="Times New Roman"/>
                <a:cs typeface="Times New Roman"/>
              </a:rPr>
              <a:t>e</a:t>
            </a:r>
            <a:r>
              <a:rPr sz="2150" spc="-80" dirty="0">
                <a:latin typeface="Times New Roman"/>
                <a:cs typeface="Times New Roman"/>
              </a:rPr>
              <a:t>d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30" dirty="0">
                <a:latin typeface="Times New Roman"/>
                <a:cs typeface="Times New Roman"/>
              </a:rPr>
              <a:t>w</a:t>
            </a:r>
            <a:r>
              <a:rPr sz="2150" spc="-105" dirty="0">
                <a:latin typeface="Times New Roman"/>
                <a:cs typeface="Times New Roman"/>
              </a:rPr>
              <a:t>h</a:t>
            </a:r>
            <a:r>
              <a:rPr sz="2150" spc="-80" dirty="0">
                <a:latin typeface="Times New Roman"/>
                <a:cs typeface="Times New Roman"/>
              </a:rPr>
              <a:t>i</a:t>
            </a:r>
            <a:r>
              <a:rPr sz="2150" spc="-70" dirty="0">
                <a:latin typeface="Times New Roman"/>
                <a:cs typeface="Times New Roman"/>
              </a:rPr>
              <a:t>le  </a:t>
            </a:r>
            <a:r>
              <a:rPr sz="2150" spc="-90" dirty="0">
                <a:latin typeface="Times New Roman"/>
                <a:cs typeface="Times New Roman"/>
              </a:rPr>
              <a:t>function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-114" dirty="0">
                <a:latin typeface="Times New Roman"/>
                <a:cs typeface="Times New Roman"/>
              </a:rPr>
              <a:t>is</a:t>
            </a:r>
            <a:r>
              <a:rPr sz="2150" spc="-90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called.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spc="-260" dirty="0">
                <a:latin typeface="Times New Roman"/>
                <a:cs typeface="Times New Roman"/>
              </a:rPr>
              <a:t>A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function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160" dirty="0">
                <a:latin typeface="Times New Roman"/>
                <a:cs typeface="Times New Roman"/>
              </a:rPr>
              <a:t>may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spc="-35" dirty="0">
                <a:latin typeface="Times New Roman"/>
                <a:cs typeface="Times New Roman"/>
              </a:rPr>
              <a:t>or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-160" dirty="0">
                <a:latin typeface="Times New Roman"/>
                <a:cs typeface="Times New Roman"/>
              </a:rPr>
              <a:t>may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Times New Roman"/>
                <a:cs typeface="Times New Roman"/>
              </a:rPr>
              <a:t>not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contain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Times New Roman"/>
                <a:cs typeface="Times New Roman"/>
              </a:rPr>
              <a:t>parameters.</a:t>
            </a:r>
            <a:endParaRPr sz="21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50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241935" algn="l"/>
              </a:tabLst>
            </a:pPr>
            <a:r>
              <a:rPr sz="2150" b="1" dirty="0">
                <a:latin typeface="Times New Roman"/>
                <a:cs typeface="Times New Roman"/>
              </a:rPr>
              <a:t>Function</a:t>
            </a:r>
            <a:r>
              <a:rPr sz="2150" b="1" spc="40" dirty="0">
                <a:latin typeface="Times New Roman"/>
                <a:cs typeface="Times New Roman"/>
              </a:rPr>
              <a:t> </a:t>
            </a:r>
            <a:r>
              <a:rPr sz="2150" b="1" spc="5" dirty="0">
                <a:latin typeface="Times New Roman"/>
                <a:cs typeface="Times New Roman"/>
              </a:rPr>
              <a:t>body:</a:t>
            </a:r>
            <a:r>
              <a:rPr sz="2150" b="1" spc="2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part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where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the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code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imes New Roman"/>
                <a:cs typeface="Times New Roman"/>
              </a:rPr>
              <a:t>statements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are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spc="-35" dirty="0">
                <a:latin typeface="Times New Roman"/>
                <a:cs typeface="Times New Roman"/>
              </a:rPr>
              <a:t>written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6054" y="3206495"/>
            <a:ext cx="7717155" cy="3461385"/>
            <a:chOff x="146054" y="3206495"/>
            <a:chExt cx="7717155" cy="3461385"/>
          </a:xfrm>
        </p:grpSpPr>
        <p:sp>
          <p:nvSpPr>
            <p:cNvPr id="6" name="object 6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99" y="3206495"/>
              <a:ext cx="6567434" cy="128930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72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61" y="288538"/>
            <a:ext cx="845693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b="1" spc="-615" dirty="0">
                <a:latin typeface="Verdana"/>
                <a:cs typeface="Verdana"/>
              </a:rPr>
              <a:t>D</a:t>
            </a:r>
            <a:r>
              <a:rPr sz="3800" b="1" spc="-425" dirty="0">
                <a:latin typeface="Verdana"/>
                <a:cs typeface="Verdana"/>
              </a:rPr>
              <a:t>e</a:t>
            </a:r>
            <a:r>
              <a:rPr sz="3800" b="1" spc="-440" dirty="0">
                <a:latin typeface="Verdana"/>
                <a:cs typeface="Verdana"/>
              </a:rPr>
              <a:t>c</a:t>
            </a:r>
            <a:r>
              <a:rPr sz="3800" b="1" spc="-480" dirty="0">
                <a:latin typeface="Verdana"/>
                <a:cs typeface="Verdana"/>
              </a:rPr>
              <a:t>l</a:t>
            </a:r>
            <a:r>
              <a:rPr sz="3800" b="1" spc="-655" dirty="0">
                <a:latin typeface="Verdana"/>
                <a:cs typeface="Verdana"/>
              </a:rPr>
              <a:t>a</a:t>
            </a:r>
            <a:r>
              <a:rPr sz="3800" b="1" spc="-484" dirty="0">
                <a:latin typeface="Verdana"/>
                <a:cs typeface="Verdana"/>
              </a:rPr>
              <a:t>r</a:t>
            </a:r>
            <a:r>
              <a:rPr sz="3800" b="1" spc="-405" dirty="0">
                <a:latin typeface="Verdana"/>
                <a:cs typeface="Verdana"/>
              </a:rPr>
              <a:t>i</a:t>
            </a:r>
            <a:r>
              <a:rPr sz="3800" b="1" spc="-685" dirty="0">
                <a:latin typeface="Verdana"/>
                <a:cs typeface="Verdana"/>
              </a:rPr>
              <a:t>n</a:t>
            </a:r>
            <a:r>
              <a:rPr sz="3800" b="1" spc="-795" dirty="0">
                <a:latin typeface="Verdana"/>
                <a:cs typeface="Verdana"/>
              </a:rPr>
              <a:t>g</a:t>
            </a:r>
            <a:r>
              <a:rPr sz="3800" b="1" spc="-409" dirty="0">
                <a:latin typeface="Verdana"/>
                <a:cs typeface="Verdana"/>
              </a:rPr>
              <a:t>,</a:t>
            </a:r>
            <a:r>
              <a:rPr sz="3800" spc="-265" dirty="0">
                <a:latin typeface="Times New Roman"/>
                <a:cs typeface="Times New Roman"/>
              </a:rPr>
              <a:t> </a:t>
            </a:r>
            <a:r>
              <a:rPr sz="3800" b="1" spc="-615" dirty="0">
                <a:latin typeface="Verdana"/>
                <a:cs typeface="Verdana"/>
              </a:rPr>
              <a:t>D</a:t>
            </a:r>
            <a:r>
              <a:rPr sz="3800" b="1" spc="-425" dirty="0">
                <a:latin typeface="Verdana"/>
                <a:cs typeface="Verdana"/>
              </a:rPr>
              <a:t>e</a:t>
            </a:r>
            <a:r>
              <a:rPr sz="3800" b="1" spc="-415" dirty="0">
                <a:latin typeface="Verdana"/>
                <a:cs typeface="Verdana"/>
              </a:rPr>
              <a:t>f</a:t>
            </a:r>
            <a:r>
              <a:rPr sz="3800" b="1" spc="-405" dirty="0">
                <a:latin typeface="Verdana"/>
                <a:cs typeface="Verdana"/>
              </a:rPr>
              <a:t>i</a:t>
            </a:r>
            <a:r>
              <a:rPr sz="3800" b="1" spc="-685" dirty="0">
                <a:latin typeface="Verdana"/>
                <a:cs typeface="Verdana"/>
              </a:rPr>
              <a:t>n</a:t>
            </a:r>
            <a:r>
              <a:rPr sz="3800" b="1" spc="-405" dirty="0">
                <a:latin typeface="Verdana"/>
                <a:cs typeface="Verdana"/>
              </a:rPr>
              <a:t>i</a:t>
            </a:r>
            <a:r>
              <a:rPr sz="3800" b="1" spc="-685" dirty="0">
                <a:latin typeface="Verdana"/>
                <a:cs typeface="Verdana"/>
              </a:rPr>
              <a:t>n</a:t>
            </a:r>
            <a:r>
              <a:rPr sz="3800" b="1" spc="-780" dirty="0">
                <a:latin typeface="Verdana"/>
                <a:cs typeface="Verdana"/>
              </a:rPr>
              <a:t>g</a:t>
            </a:r>
            <a:r>
              <a:rPr sz="3800" spc="-204" dirty="0">
                <a:latin typeface="Times New Roman"/>
                <a:cs typeface="Times New Roman"/>
              </a:rPr>
              <a:t> </a:t>
            </a:r>
            <a:r>
              <a:rPr sz="3800" b="1" spc="-445" dirty="0">
                <a:latin typeface="Verdana"/>
                <a:cs typeface="Verdana"/>
              </a:rPr>
              <a:t>a</a:t>
            </a:r>
            <a:r>
              <a:rPr sz="3800" b="1" spc="-540" dirty="0">
                <a:latin typeface="Verdana"/>
                <a:cs typeface="Verdana"/>
              </a:rPr>
              <a:t>n</a:t>
            </a:r>
            <a:r>
              <a:rPr sz="3800" b="1" spc="-595" dirty="0">
                <a:latin typeface="Verdana"/>
                <a:cs typeface="Verdana"/>
              </a:rPr>
              <a:t>d</a:t>
            </a:r>
            <a:r>
              <a:rPr sz="3800" spc="-240" dirty="0">
                <a:latin typeface="Times New Roman"/>
                <a:cs typeface="Times New Roman"/>
              </a:rPr>
              <a:t> </a:t>
            </a:r>
            <a:r>
              <a:rPr sz="3800" b="1" spc="-430" dirty="0">
                <a:latin typeface="Verdana"/>
                <a:cs typeface="Verdana"/>
              </a:rPr>
              <a:t>C</a:t>
            </a:r>
            <a:r>
              <a:rPr sz="3800" b="1" spc="-445" dirty="0">
                <a:latin typeface="Verdana"/>
                <a:cs typeface="Verdana"/>
              </a:rPr>
              <a:t>a</a:t>
            </a:r>
            <a:r>
              <a:rPr sz="3800" b="1" spc="-405" dirty="0">
                <a:latin typeface="Verdana"/>
                <a:cs typeface="Verdana"/>
              </a:rPr>
              <a:t>ll</a:t>
            </a:r>
            <a:r>
              <a:rPr sz="3800" b="1" spc="-480" dirty="0">
                <a:latin typeface="Verdana"/>
                <a:cs typeface="Verdana"/>
              </a:rPr>
              <a:t>i</a:t>
            </a:r>
            <a:r>
              <a:rPr sz="3800" b="1" spc="-615" dirty="0">
                <a:latin typeface="Verdana"/>
                <a:cs typeface="Verdana"/>
              </a:rPr>
              <a:t>n</a:t>
            </a:r>
            <a:r>
              <a:rPr sz="3800" b="1" spc="-780" dirty="0">
                <a:latin typeface="Verdana"/>
                <a:cs typeface="Verdana"/>
              </a:rPr>
              <a:t>g</a:t>
            </a:r>
            <a:r>
              <a:rPr sz="3800" spc="-285" dirty="0">
                <a:latin typeface="Times New Roman"/>
                <a:cs typeface="Times New Roman"/>
              </a:rPr>
              <a:t> </a:t>
            </a:r>
            <a:r>
              <a:rPr sz="3800" b="1" spc="-515" dirty="0">
                <a:latin typeface="Verdana"/>
                <a:cs typeface="Verdana"/>
              </a:rPr>
              <a:t>a</a:t>
            </a:r>
            <a:r>
              <a:rPr sz="3800" spc="20" dirty="0">
                <a:latin typeface="Times New Roman"/>
                <a:cs typeface="Times New Roman"/>
              </a:rPr>
              <a:t> </a:t>
            </a:r>
            <a:r>
              <a:rPr sz="3800" b="1" spc="-415" dirty="0">
                <a:latin typeface="Verdana"/>
                <a:cs typeface="Verdana"/>
              </a:rPr>
              <a:t>f</a:t>
            </a:r>
            <a:r>
              <a:rPr sz="3800" b="1" spc="-535" dirty="0">
                <a:latin typeface="Verdana"/>
                <a:cs typeface="Verdana"/>
              </a:rPr>
              <a:t>u</a:t>
            </a:r>
            <a:r>
              <a:rPr sz="3800" b="1" spc="-615" dirty="0">
                <a:latin typeface="Verdana"/>
                <a:cs typeface="Verdana"/>
              </a:rPr>
              <a:t>n</a:t>
            </a:r>
            <a:r>
              <a:rPr sz="3800" b="1" spc="-440" dirty="0">
                <a:latin typeface="Verdana"/>
                <a:cs typeface="Verdana"/>
              </a:rPr>
              <a:t>c</a:t>
            </a:r>
            <a:r>
              <a:rPr sz="3800" b="1" spc="-610" dirty="0">
                <a:latin typeface="Verdana"/>
                <a:cs typeface="Verdana"/>
              </a:rPr>
              <a:t>t</a:t>
            </a:r>
            <a:r>
              <a:rPr sz="3800" b="1" spc="-405" dirty="0">
                <a:latin typeface="Verdana"/>
                <a:cs typeface="Verdana"/>
              </a:rPr>
              <a:t>i</a:t>
            </a:r>
            <a:r>
              <a:rPr sz="3800" b="1" spc="-660" dirty="0">
                <a:latin typeface="Verdana"/>
                <a:cs typeface="Verdana"/>
              </a:rPr>
              <a:t>o</a:t>
            </a:r>
            <a:r>
              <a:rPr sz="3800" b="1" spc="-635" dirty="0">
                <a:latin typeface="Verdana"/>
                <a:cs typeface="Verdana"/>
              </a:rPr>
              <a:t>n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093" y="1415664"/>
            <a:ext cx="7631430" cy="4951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925" indent="-276860">
              <a:lnSpc>
                <a:spcPts val="2720"/>
              </a:lnSpc>
              <a:spcBef>
                <a:spcPts val="10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  <a:tab pos="612775" algn="l"/>
                <a:tab pos="1671320" algn="l"/>
                <a:tab pos="3292475" algn="l"/>
                <a:tab pos="3893185" algn="l"/>
                <a:tab pos="4389120" algn="l"/>
                <a:tab pos="5523865" algn="l"/>
                <a:tab pos="6286500" algn="l"/>
                <a:tab pos="6543675" algn="l"/>
              </a:tabLst>
            </a:pPr>
            <a:r>
              <a:rPr sz="2400" spc="-305" dirty="0">
                <a:latin typeface="Times New Roman"/>
                <a:cs typeface="Times New Roman"/>
              </a:rPr>
              <a:t>A	</a:t>
            </a:r>
            <a:r>
              <a:rPr sz="2400" spc="-105" dirty="0">
                <a:latin typeface="Times New Roman"/>
                <a:cs typeface="Times New Roman"/>
              </a:rPr>
              <a:t>function	</a:t>
            </a:r>
            <a:r>
              <a:rPr sz="2400" b="1" dirty="0">
                <a:latin typeface="Times New Roman"/>
                <a:cs typeface="Times New Roman"/>
              </a:rPr>
              <a:t>declaration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85" dirty="0">
                <a:latin typeface="Times New Roman"/>
                <a:cs typeface="Times New Roman"/>
              </a:rPr>
              <a:t>tells	</a:t>
            </a:r>
            <a:r>
              <a:rPr sz="2400" spc="-80" dirty="0">
                <a:latin typeface="Times New Roman"/>
                <a:cs typeface="Times New Roman"/>
              </a:rPr>
              <a:t>the	</a:t>
            </a:r>
            <a:r>
              <a:rPr sz="2400" spc="-95" dirty="0">
                <a:latin typeface="Times New Roman"/>
                <a:cs typeface="Times New Roman"/>
              </a:rPr>
              <a:t>compiler	</a:t>
            </a:r>
            <a:r>
              <a:rPr sz="2400" spc="-90" dirty="0">
                <a:latin typeface="Times New Roman"/>
                <a:cs typeface="Times New Roman"/>
              </a:rPr>
              <a:t>about	</a:t>
            </a:r>
            <a:r>
              <a:rPr sz="2400" spc="-190" dirty="0">
                <a:latin typeface="Times New Roman"/>
                <a:cs typeface="Times New Roman"/>
              </a:rPr>
              <a:t>a	</a:t>
            </a:r>
            <a:r>
              <a:rPr sz="2400" spc="-100" dirty="0">
                <a:latin typeface="Times New Roman"/>
                <a:cs typeface="Times New Roman"/>
              </a:rPr>
              <a:t>function's</a:t>
            </a:r>
            <a:endParaRPr sz="2400">
              <a:latin typeface="Times New Roman"/>
              <a:cs typeface="Times New Roman"/>
            </a:endParaRPr>
          </a:p>
          <a:p>
            <a:pPr marL="288925">
              <a:lnSpc>
                <a:spcPts val="2720"/>
              </a:lnSpc>
            </a:pPr>
            <a:r>
              <a:rPr sz="2400" spc="-95" dirty="0">
                <a:latin typeface="Times New Roman"/>
                <a:cs typeface="Times New Roman"/>
              </a:rPr>
              <a:t>name,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return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type,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and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parameters.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35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125" dirty="0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24716"/>
              </a:buClr>
              <a:buFont typeface="Segoe UI Symbol"/>
              <a:buChar char="⚫"/>
            </a:pPr>
            <a:endParaRPr sz="30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function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definition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provides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actual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body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27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spc="-125" dirty="0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6"/>
              </a:buClr>
              <a:buFont typeface="Segoe UI Symbol"/>
              <a:buChar char="⚫"/>
            </a:pPr>
            <a:endParaRPr sz="3100">
              <a:latin typeface="Times New Roman"/>
              <a:cs typeface="Times New Roman"/>
            </a:endParaRPr>
          </a:p>
          <a:p>
            <a:pPr marL="288925" indent="-276860" algn="just">
              <a:lnSpc>
                <a:spcPct val="100000"/>
              </a:lnSpc>
              <a:buClr>
                <a:srgbClr val="D24716"/>
              </a:buClr>
              <a:buSzPct val="83333"/>
              <a:buFont typeface="Segoe UI Symbol"/>
              <a:buChar char="⚫"/>
              <a:tabLst>
                <a:tab pos="289560" algn="l"/>
              </a:tabLst>
            </a:pPr>
            <a:r>
              <a:rPr sz="2400" spc="-420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u</a:t>
            </a:r>
            <a:r>
              <a:rPr sz="2400" spc="-140" dirty="0">
                <a:latin typeface="Times New Roman"/>
                <a:cs typeface="Times New Roman"/>
              </a:rPr>
              <a:t>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80" dirty="0">
                <a:latin typeface="Times New Roman"/>
                <a:cs typeface="Times New Roman"/>
              </a:rPr>
              <a:t>un</a:t>
            </a:r>
            <a:r>
              <a:rPr sz="2400" spc="-17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on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w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h</a:t>
            </a:r>
            <a:r>
              <a:rPr sz="2400" spc="-210" dirty="0">
                <a:latin typeface="Times New Roman"/>
                <a:cs typeface="Times New Roman"/>
              </a:rPr>
              <a:t>a</a:t>
            </a:r>
            <a:r>
              <a:rPr sz="2400" spc="-300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c</a:t>
            </a:r>
            <a:r>
              <a:rPr sz="2400" b="1" spc="5" dirty="0">
                <a:latin typeface="Times New Roman"/>
                <a:cs typeface="Times New Roman"/>
              </a:rPr>
              <a:t>al</a:t>
            </a:r>
            <a:r>
              <a:rPr sz="2400" b="1" spc="30" dirty="0">
                <a:latin typeface="Times New Roman"/>
                <a:cs typeface="Times New Roman"/>
              </a:rPr>
              <a:t>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o</a:t>
            </a:r>
            <a:r>
              <a:rPr sz="2400" b="1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-60" dirty="0">
                <a:latin typeface="Times New Roman"/>
                <a:cs typeface="Times New Roman"/>
              </a:rPr>
              <a:t>n</a:t>
            </a:r>
            <a:r>
              <a:rPr sz="2400" b="1" spc="-75" dirty="0">
                <a:latin typeface="Times New Roman"/>
                <a:cs typeface="Times New Roman"/>
              </a:rPr>
              <a:t>v</a:t>
            </a:r>
            <a:r>
              <a:rPr sz="2400" b="1" spc="75" dirty="0">
                <a:latin typeface="Times New Roman"/>
                <a:cs typeface="Times New Roman"/>
              </a:rPr>
              <a:t>o</a:t>
            </a:r>
            <a:r>
              <a:rPr sz="2400" b="1" spc="-60" dirty="0">
                <a:latin typeface="Times New Roman"/>
                <a:cs typeface="Times New Roman"/>
              </a:rPr>
              <a:t>k</a:t>
            </a:r>
            <a:r>
              <a:rPr sz="2400" b="1" spc="6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80" dirty="0">
                <a:latin typeface="Times New Roman"/>
                <a:cs typeface="Times New Roman"/>
              </a:rPr>
              <a:t>h</a:t>
            </a:r>
            <a:r>
              <a:rPr sz="2400" spc="-14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80" dirty="0">
                <a:latin typeface="Times New Roman"/>
                <a:cs typeface="Times New Roman"/>
              </a:rPr>
              <a:t>un</a:t>
            </a:r>
            <a:r>
              <a:rPr sz="2400" spc="-17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n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8925" indent="-276860" algn="just">
              <a:lnSpc>
                <a:spcPts val="2755"/>
              </a:lnSpc>
              <a:spcBef>
                <a:spcPts val="27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956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When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program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calls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function,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program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control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is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transferred</a:t>
            </a:r>
            <a:endParaRPr sz="2400">
              <a:latin typeface="Times New Roman"/>
              <a:cs typeface="Times New Roman"/>
            </a:endParaRPr>
          </a:p>
          <a:p>
            <a:pPr marL="288925" algn="just">
              <a:lnSpc>
                <a:spcPts val="2755"/>
              </a:lnSpc>
            </a:pPr>
            <a:r>
              <a:rPr sz="2400" spc="-50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c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ll</a:t>
            </a:r>
            <a:r>
              <a:rPr sz="2400" spc="-95" dirty="0">
                <a:latin typeface="Times New Roman"/>
                <a:cs typeface="Times New Roman"/>
              </a:rPr>
              <a:t>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80" dirty="0">
                <a:latin typeface="Times New Roman"/>
                <a:cs typeface="Times New Roman"/>
              </a:rPr>
              <a:t>un</a:t>
            </a:r>
            <a:r>
              <a:rPr sz="2400" spc="-165" dirty="0">
                <a:latin typeface="Times New Roman"/>
                <a:cs typeface="Times New Roman"/>
              </a:rPr>
              <a:t>c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n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8925" marR="14604" indent="-276860" algn="just">
              <a:lnSpc>
                <a:spcPct val="90000"/>
              </a:lnSpc>
              <a:spcBef>
                <a:spcPts val="56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9560" algn="l"/>
              </a:tabLst>
            </a:pP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called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function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performs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defined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task</a:t>
            </a:r>
            <a:r>
              <a:rPr sz="2400" spc="-120" dirty="0">
                <a:latin typeface="Times New Roman"/>
                <a:cs typeface="Times New Roman"/>
              </a:rPr>
              <a:t> 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when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it’s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return 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statement </a:t>
            </a:r>
            <a:r>
              <a:rPr sz="2400" spc="-165" dirty="0">
                <a:latin typeface="Times New Roman"/>
                <a:cs typeface="Times New Roman"/>
              </a:rPr>
              <a:t>is </a:t>
            </a:r>
            <a:r>
              <a:rPr sz="2400" spc="-85" dirty="0">
                <a:latin typeface="Times New Roman"/>
                <a:cs typeface="Times New Roman"/>
              </a:rPr>
              <a:t>executed </a:t>
            </a:r>
            <a:r>
              <a:rPr sz="2400" spc="-25" dirty="0">
                <a:latin typeface="Times New Roman"/>
                <a:cs typeface="Times New Roman"/>
              </a:rPr>
              <a:t>or </a:t>
            </a:r>
            <a:r>
              <a:rPr sz="2400" spc="-125" dirty="0">
                <a:latin typeface="Times New Roman"/>
                <a:cs typeface="Times New Roman"/>
              </a:rPr>
              <a:t>when </a:t>
            </a:r>
            <a:r>
              <a:rPr sz="2400" spc="-105" dirty="0">
                <a:latin typeface="Times New Roman"/>
                <a:cs typeface="Times New Roman"/>
              </a:rPr>
              <a:t>its function-ending </a:t>
            </a:r>
            <a:r>
              <a:rPr sz="2400" spc="-135" dirty="0">
                <a:latin typeface="Times New Roman"/>
                <a:cs typeface="Times New Roman"/>
              </a:rPr>
              <a:t>closing </a:t>
            </a:r>
            <a:r>
              <a:rPr sz="2400" spc="-114" dirty="0">
                <a:latin typeface="Times New Roman"/>
                <a:cs typeface="Times New Roman"/>
              </a:rPr>
              <a:t>brace </a:t>
            </a:r>
            <a:r>
              <a:rPr sz="2400" spc="-180" dirty="0">
                <a:latin typeface="Times New Roman"/>
                <a:cs typeface="Times New Roman"/>
              </a:rPr>
              <a:t>is 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reached,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returns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program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control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back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to </a:t>
            </a:r>
            <a:r>
              <a:rPr sz="2400" spc="-80" dirty="0">
                <a:latin typeface="Times New Roman"/>
                <a:cs typeface="Times New Roman"/>
              </a:rPr>
              <a:t>the </a:t>
            </a:r>
            <a:r>
              <a:rPr sz="2400" spc="-130" dirty="0">
                <a:latin typeface="Times New Roman"/>
                <a:cs typeface="Times New Roman"/>
              </a:rPr>
              <a:t>calling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054" y="2405960"/>
            <a:ext cx="6950709" cy="4262120"/>
            <a:chOff x="146054" y="2405960"/>
            <a:chExt cx="6950709" cy="4262120"/>
          </a:xfrm>
        </p:grpSpPr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4899" y="2415427"/>
              <a:ext cx="4711700" cy="3175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57496" y="2410727"/>
              <a:ext cx="4734560" cy="327025"/>
            </a:xfrm>
            <a:custGeom>
              <a:avLst/>
              <a:gdLst/>
              <a:ahLst/>
              <a:cxnLst/>
              <a:rect l="l" t="t" r="r" b="b"/>
              <a:pathLst>
                <a:path w="4734559" h="327025">
                  <a:moveTo>
                    <a:pt x="0" y="327016"/>
                  </a:moveTo>
                  <a:lnTo>
                    <a:pt x="4733940" y="327016"/>
                  </a:lnTo>
                  <a:lnTo>
                    <a:pt x="4733940" y="0"/>
                  </a:lnTo>
                  <a:lnTo>
                    <a:pt x="0" y="0"/>
                  </a:lnTo>
                  <a:lnTo>
                    <a:pt x="0" y="32701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199" y="3483940"/>
              <a:ext cx="4724400" cy="7832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57496" y="3479112"/>
              <a:ext cx="4734560" cy="793115"/>
            </a:xfrm>
            <a:custGeom>
              <a:avLst/>
              <a:gdLst/>
              <a:ahLst/>
              <a:cxnLst/>
              <a:rect l="l" t="t" r="r" b="b"/>
              <a:pathLst>
                <a:path w="4734559" h="793114">
                  <a:moveTo>
                    <a:pt x="0" y="792790"/>
                  </a:moveTo>
                  <a:lnTo>
                    <a:pt x="4733940" y="792790"/>
                  </a:lnTo>
                  <a:lnTo>
                    <a:pt x="4733940" y="0"/>
                  </a:lnTo>
                  <a:lnTo>
                    <a:pt x="0" y="0"/>
                  </a:lnTo>
                  <a:lnTo>
                    <a:pt x="0" y="79279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73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28" y="65093"/>
            <a:ext cx="9023985" cy="6702425"/>
            <a:chOff x="58728" y="65093"/>
            <a:chExt cx="902398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362" y="109972"/>
              <a:ext cx="4602998" cy="65956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7598" y="105224"/>
              <a:ext cx="4612640" cy="6605270"/>
            </a:xfrm>
            <a:custGeom>
              <a:avLst/>
              <a:gdLst/>
              <a:ahLst/>
              <a:cxnLst/>
              <a:rect l="l" t="t" r="r" b="b"/>
              <a:pathLst>
                <a:path w="4612640" h="6605270">
                  <a:moveTo>
                    <a:pt x="0" y="6605137"/>
                  </a:moveTo>
                  <a:lnTo>
                    <a:pt x="4612507" y="6605137"/>
                  </a:lnTo>
                  <a:lnTo>
                    <a:pt x="4612507" y="0"/>
                  </a:lnTo>
                  <a:lnTo>
                    <a:pt x="0" y="0"/>
                  </a:lnTo>
                  <a:lnTo>
                    <a:pt x="0" y="66051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8109" y="5562600"/>
              <a:ext cx="3373391" cy="10843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33293" y="5557837"/>
              <a:ext cx="3458845" cy="1123950"/>
            </a:xfrm>
            <a:custGeom>
              <a:avLst/>
              <a:gdLst/>
              <a:ahLst/>
              <a:cxnLst/>
              <a:rect l="l" t="t" r="r" b="b"/>
              <a:pathLst>
                <a:path w="3458845" h="1123950">
                  <a:moveTo>
                    <a:pt x="0" y="1123949"/>
                  </a:moveTo>
                  <a:lnTo>
                    <a:pt x="3458230" y="1123949"/>
                  </a:lnTo>
                  <a:lnTo>
                    <a:pt x="3458230" y="0"/>
                  </a:lnTo>
                  <a:lnTo>
                    <a:pt x="0" y="0"/>
                  </a:lnTo>
                  <a:lnTo>
                    <a:pt x="0" y="11239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74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Inline</a:t>
            </a:r>
            <a:r>
              <a:rPr spc="3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383030"/>
            <a:ext cx="7582534" cy="30918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54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60" dirty="0">
                <a:latin typeface="Times New Roman"/>
                <a:cs typeface="Times New Roman"/>
              </a:rPr>
              <a:t>W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is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ca</a:t>
            </a:r>
            <a:r>
              <a:rPr sz="2600" spc="-130" dirty="0">
                <a:latin typeface="Times New Roman"/>
                <a:cs typeface="Times New Roman"/>
              </a:rPr>
              <a:t>ll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it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f</a:t>
            </a:r>
            <a:r>
              <a:rPr sz="2600" spc="-35" dirty="0">
                <a:latin typeface="Times New Roman"/>
                <a:cs typeface="Times New Roman"/>
              </a:rPr>
              <a:t>o</a:t>
            </a:r>
            <a:r>
              <a:rPr sz="2600" spc="4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10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i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10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95" dirty="0">
                <a:latin typeface="Times New Roman"/>
                <a:cs typeface="Times New Roman"/>
              </a:rPr>
              <a:t>ions:</a:t>
            </a:r>
            <a:endParaRPr sz="26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38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185" dirty="0">
                <a:latin typeface="Times New Roman"/>
                <a:cs typeface="Times New Roman"/>
              </a:rPr>
              <a:t>J</a:t>
            </a:r>
            <a:r>
              <a:rPr sz="2400" spc="-80" dirty="0">
                <a:latin typeface="Times New Roman"/>
                <a:cs typeface="Times New Roman"/>
              </a:rPr>
              <a:t>u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75" dirty="0">
                <a:latin typeface="Times New Roman"/>
                <a:cs typeface="Times New Roman"/>
              </a:rPr>
              <a:t>p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80" dirty="0">
                <a:latin typeface="Times New Roman"/>
                <a:cs typeface="Times New Roman"/>
              </a:rPr>
              <a:t>un</a:t>
            </a:r>
            <a:r>
              <a:rPr sz="2400" spc="-17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42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360" dirty="0">
                <a:latin typeface="Times New Roman"/>
                <a:cs typeface="Times New Roman"/>
              </a:rPr>
              <a:t>S</a:t>
            </a:r>
            <a:r>
              <a:rPr sz="2400" spc="-245" dirty="0">
                <a:latin typeface="Times New Roman"/>
                <a:cs typeface="Times New Roman"/>
              </a:rPr>
              <a:t>a</a:t>
            </a:r>
            <a:r>
              <a:rPr sz="2400" spc="-225" dirty="0">
                <a:latin typeface="Times New Roman"/>
                <a:cs typeface="Times New Roman"/>
              </a:rPr>
              <a:t>v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g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90" dirty="0">
                <a:latin typeface="Times New Roman"/>
                <a:cs typeface="Times New Roman"/>
              </a:rPr>
              <a:t>st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45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42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125" dirty="0">
                <a:latin typeface="Times New Roman"/>
                <a:cs typeface="Times New Roman"/>
              </a:rPr>
              <a:t>P</a:t>
            </a:r>
            <a:r>
              <a:rPr sz="2400" spc="-90" dirty="0">
                <a:latin typeface="Times New Roman"/>
                <a:cs typeface="Times New Roman"/>
              </a:rPr>
              <a:t>u</a:t>
            </a:r>
            <a:r>
              <a:rPr sz="2400" spc="-175" dirty="0">
                <a:latin typeface="Times New Roman"/>
                <a:cs typeface="Times New Roman"/>
              </a:rPr>
              <a:t>sh</a:t>
            </a:r>
            <a:r>
              <a:rPr sz="2400" spc="-13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r</a:t>
            </a:r>
            <a:r>
              <a:rPr sz="2400" spc="-130" dirty="0">
                <a:latin typeface="Times New Roman"/>
                <a:cs typeface="Times New Roman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u</a:t>
            </a:r>
            <a:r>
              <a:rPr sz="2400" spc="-125" dirty="0">
                <a:latin typeface="Times New Roman"/>
                <a:cs typeface="Times New Roman"/>
              </a:rPr>
              <a:t>me</a:t>
            </a:r>
            <a:r>
              <a:rPr sz="2400" spc="-75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st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c</a:t>
            </a:r>
            <a:r>
              <a:rPr sz="2400" spc="-150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42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100" dirty="0">
                <a:latin typeface="Times New Roman"/>
                <a:cs typeface="Times New Roman"/>
              </a:rPr>
              <a:t>Re</a:t>
            </a:r>
            <a:r>
              <a:rPr sz="2400" spc="-75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u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ca</a:t>
            </a:r>
            <a:r>
              <a:rPr sz="2400" spc="-70" dirty="0">
                <a:latin typeface="Times New Roman"/>
                <a:cs typeface="Times New Roman"/>
              </a:rPr>
              <a:t>ll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80" dirty="0">
                <a:latin typeface="Times New Roman"/>
                <a:cs typeface="Times New Roman"/>
              </a:rPr>
              <a:t>un</a:t>
            </a:r>
            <a:r>
              <a:rPr sz="2400" spc="-17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2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45" dirty="0">
                <a:latin typeface="Times New Roman"/>
                <a:cs typeface="Times New Roman"/>
              </a:rPr>
              <a:t>This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might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be</a:t>
            </a:r>
            <a:r>
              <a:rPr sz="2600" spc="-140" dirty="0">
                <a:latin typeface="Times New Roman"/>
                <a:cs typeface="Times New Roman"/>
              </a:rPr>
              <a:t> 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overhead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function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small.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3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b="1" spc="30" dirty="0">
                <a:latin typeface="Times New Roman"/>
                <a:cs typeface="Times New Roman"/>
              </a:rPr>
              <a:t>Inline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functions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used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solution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for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this.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75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420364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Inline</a:t>
            </a:r>
            <a:r>
              <a:rPr spc="3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385502"/>
            <a:ext cx="6424930" cy="44704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26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155" dirty="0">
                <a:latin typeface="Times New Roman"/>
                <a:cs typeface="Times New Roman"/>
              </a:rPr>
              <a:t>I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140" dirty="0">
                <a:latin typeface="Times New Roman"/>
                <a:cs typeface="Times New Roman"/>
              </a:rPr>
              <a:t>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5" dirty="0">
                <a:latin typeface="Times New Roman"/>
                <a:cs typeface="Times New Roman"/>
              </a:rPr>
              <a:t>f</a:t>
            </a:r>
            <a:r>
              <a:rPr sz="1800" spc="-90" dirty="0">
                <a:latin typeface="Times New Roman"/>
                <a:cs typeface="Times New Roman"/>
              </a:rPr>
              <a:t>un</a:t>
            </a:r>
            <a:r>
              <a:rPr sz="1800" spc="-95" dirty="0">
                <a:latin typeface="Times New Roman"/>
                <a:cs typeface="Times New Roman"/>
              </a:rPr>
              <a:t>c</a:t>
            </a:r>
            <a:r>
              <a:rPr sz="1800" spc="-3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spc="-75" dirty="0">
                <a:latin typeface="Times New Roman"/>
                <a:cs typeface="Times New Roman"/>
              </a:rPr>
              <a:t>on </a:t>
            </a:r>
            <a:r>
              <a:rPr sz="1800" spc="-35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h</a:t>
            </a: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140" dirty="0">
                <a:latin typeface="Times New Roman"/>
                <a:cs typeface="Times New Roman"/>
              </a:rPr>
              <a:t>s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105" dirty="0">
                <a:latin typeface="Times New Roman"/>
                <a:cs typeface="Times New Roman"/>
              </a:rPr>
              <a:t>xp</a:t>
            </a:r>
            <a:r>
              <a:rPr sz="1800" spc="-70" dirty="0">
                <a:latin typeface="Times New Roman"/>
                <a:cs typeface="Times New Roman"/>
              </a:rPr>
              <a:t>a</a:t>
            </a:r>
            <a:r>
              <a:rPr sz="1800" spc="-75" dirty="0">
                <a:latin typeface="Times New Roman"/>
                <a:cs typeface="Times New Roman"/>
              </a:rPr>
              <a:t>nd</a:t>
            </a:r>
            <a:r>
              <a:rPr sz="1800" spc="-50" dirty="0">
                <a:latin typeface="Times New Roman"/>
                <a:cs typeface="Times New Roman"/>
              </a:rPr>
              <a:t>e</a:t>
            </a:r>
            <a:r>
              <a:rPr sz="1800" spc="-75" dirty="0">
                <a:latin typeface="Times New Roman"/>
                <a:cs typeface="Times New Roman"/>
              </a:rPr>
              <a:t>d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75" dirty="0">
                <a:latin typeface="Times New Roman"/>
                <a:cs typeface="Times New Roman"/>
              </a:rPr>
              <a:t>n </a:t>
            </a:r>
            <a:r>
              <a:rPr sz="1800" spc="-55" dirty="0">
                <a:latin typeface="Times New Roman"/>
                <a:cs typeface="Times New Roman"/>
              </a:rPr>
              <a:t>li</a:t>
            </a:r>
            <a:r>
              <a:rPr sz="1800" spc="-75" dirty="0">
                <a:latin typeface="Times New Roman"/>
                <a:cs typeface="Times New Roman"/>
              </a:rPr>
              <a:t>ne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w</a:t>
            </a:r>
            <a:r>
              <a:rPr sz="1800" spc="-55" dirty="0">
                <a:latin typeface="Times New Roman"/>
                <a:cs typeface="Times New Roman"/>
              </a:rPr>
              <a:t>he</a:t>
            </a:r>
            <a:r>
              <a:rPr sz="1800" spc="-75" dirty="0">
                <a:latin typeface="Times New Roman"/>
                <a:cs typeface="Times New Roman"/>
              </a:rPr>
              <a:t>n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140" dirty="0">
                <a:latin typeface="Times New Roman"/>
                <a:cs typeface="Times New Roman"/>
              </a:rPr>
              <a:t>s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105" dirty="0">
                <a:latin typeface="Times New Roman"/>
                <a:cs typeface="Times New Roman"/>
              </a:rPr>
              <a:t>nvo</a:t>
            </a:r>
            <a:r>
              <a:rPr sz="1800" spc="-65" dirty="0">
                <a:latin typeface="Times New Roman"/>
                <a:cs typeface="Times New Roman"/>
              </a:rPr>
              <a:t>k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d.</a:t>
            </a:r>
            <a:endParaRPr sz="18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17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65" dirty="0">
                <a:latin typeface="Times New Roman"/>
                <a:cs typeface="Times New Roman"/>
              </a:rPr>
              <a:t>The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compiler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replaces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function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call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with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corresponding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function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code.</a:t>
            </a:r>
            <a:endParaRPr sz="18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17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90" dirty="0">
                <a:latin typeface="Times New Roman"/>
                <a:cs typeface="Times New Roman"/>
              </a:rPr>
              <a:t>Syntax: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6"/>
              </a:buClr>
              <a:buFont typeface="Segoe UI Symbol"/>
              <a:buChar char="⚫"/>
            </a:pPr>
            <a:endParaRPr sz="215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</a:pP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95" dirty="0">
                <a:latin typeface="Times New Roman"/>
                <a:cs typeface="Times New Roman"/>
              </a:rPr>
              <a:t>n</a:t>
            </a:r>
            <a:r>
              <a:rPr sz="1800" spc="-40" dirty="0">
                <a:latin typeface="Times New Roman"/>
                <a:cs typeface="Times New Roman"/>
              </a:rPr>
              <a:t>l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75" dirty="0">
                <a:latin typeface="Times New Roman"/>
                <a:cs typeface="Times New Roman"/>
              </a:rPr>
              <a:t>ne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155" dirty="0">
                <a:latin typeface="Times New Roman"/>
                <a:cs typeface="Times New Roman"/>
              </a:rPr>
              <a:t>f</a:t>
            </a:r>
            <a:r>
              <a:rPr sz="1800" spc="-90" dirty="0">
                <a:latin typeface="Times New Roman"/>
                <a:cs typeface="Times New Roman"/>
              </a:rPr>
              <a:t>un</a:t>
            </a:r>
            <a:r>
              <a:rPr sz="1800" spc="-95" dirty="0">
                <a:latin typeface="Times New Roman"/>
                <a:cs typeface="Times New Roman"/>
              </a:rPr>
              <a:t>c</a:t>
            </a:r>
            <a:r>
              <a:rPr sz="1800" spc="-3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spc="-75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-</a:t>
            </a:r>
            <a:r>
              <a:rPr sz="1800" spc="-8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spc="-80" dirty="0">
                <a:latin typeface="Times New Roman"/>
                <a:cs typeface="Times New Roman"/>
              </a:rPr>
              <a:t>d</a:t>
            </a:r>
            <a:r>
              <a:rPr sz="1800" spc="-50" dirty="0">
                <a:latin typeface="Times New Roman"/>
                <a:cs typeface="Times New Roman"/>
              </a:rPr>
              <a:t>e</a:t>
            </a:r>
            <a:r>
              <a:rPr sz="1800" spc="2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245"/>
              </a:spcBef>
            </a:pPr>
            <a:r>
              <a:rPr sz="1800" spc="-155" dirty="0">
                <a:latin typeface="Times New Roman"/>
                <a:cs typeface="Times New Roman"/>
              </a:rPr>
              <a:t>f</a:t>
            </a:r>
            <a:r>
              <a:rPr sz="1800" spc="-90" dirty="0">
                <a:latin typeface="Times New Roman"/>
                <a:cs typeface="Times New Roman"/>
              </a:rPr>
              <a:t>un</a:t>
            </a:r>
            <a:r>
              <a:rPr sz="1800" spc="-95" dirty="0">
                <a:latin typeface="Times New Roman"/>
                <a:cs typeface="Times New Roman"/>
              </a:rPr>
              <a:t>c</a:t>
            </a:r>
            <a:r>
              <a:rPr sz="1800" spc="-3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spc="-75" dirty="0">
                <a:latin typeface="Times New Roman"/>
                <a:cs typeface="Times New Roman"/>
              </a:rPr>
              <a:t>on </a:t>
            </a:r>
            <a:r>
              <a:rPr sz="1800" spc="-80" dirty="0">
                <a:latin typeface="Times New Roman"/>
                <a:cs typeface="Times New Roman"/>
              </a:rPr>
              <a:t>b</a:t>
            </a:r>
            <a:r>
              <a:rPr sz="1800" spc="-100" dirty="0">
                <a:latin typeface="Times New Roman"/>
                <a:cs typeface="Times New Roman"/>
              </a:rPr>
              <a:t>ody</a:t>
            </a:r>
            <a:endParaRPr sz="18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17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145" dirty="0">
                <a:latin typeface="Times New Roman"/>
                <a:cs typeface="Times New Roman"/>
              </a:rPr>
              <a:t>Eg.</a:t>
            </a:r>
            <a:endParaRPr sz="18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170"/>
              </a:spcBef>
            </a:pP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95" dirty="0">
                <a:latin typeface="Times New Roman"/>
                <a:cs typeface="Times New Roman"/>
              </a:rPr>
              <a:t>n</a:t>
            </a:r>
            <a:r>
              <a:rPr sz="1800" spc="-40" dirty="0">
                <a:latin typeface="Times New Roman"/>
                <a:cs typeface="Times New Roman"/>
              </a:rPr>
              <a:t>l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75" dirty="0">
                <a:latin typeface="Times New Roman"/>
                <a:cs typeface="Times New Roman"/>
              </a:rPr>
              <a:t>ne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do</a:t>
            </a:r>
            <a:r>
              <a:rPr sz="1800" spc="-85" dirty="0">
                <a:latin typeface="Times New Roman"/>
                <a:cs typeface="Times New Roman"/>
              </a:rPr>
              <a:t>u</a:t>
            </a:r>
            <a:r>
              <a:rPr sz="1800" spc="-65" dirty="0">
                <a:latin typeface="Times New Roman"/>
                <a:cs typeface="Times New Roman"/>
              </a:rPr>
              <a:t>b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130" dirty="0">
                <a:latin typeface="Times New Roman"/>
                <a:cs typeface="Times New Roman"/>
              </a:rPr>
              <a:t> c</a:t>
            </a:r>
            <a:r>
              <a:rPr sz="1800" spc="-85" dirty="0">
                <a:latin typeface="Times New Roman"/>
                <a:cs typeface="Times New Roman"/>
              </a:rPr>
              <a:t>u</a:t>
            </a:r>
            <a:r>
              <a:rPr sz="1800" spc="-65" dirty="0">
                <a:latin typeface="Times New Roman"/>
                <a:cs typeface="Times New Roman"/>
              </a:rPr>
              <a:t>b</a:t>
            </a:r>
            <a:r>
              <a:rPr sz="1800" spc="-50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(</a:t>
            </a:r>
            <a:r>
              <a:rPr sz="1800" spc="-80" dirty="0">
                <a:latin typeface="Times New Roman"/>
                <a:cs typeface="Times New Roman"/>
              </a:rPr>
              <a:t>do</a:t>
            </a:r>
            <a:r>
              <a:rPr sz="1800" spc="-85" dirty="0">
                <a:latin typeface="Times New Roman"/>
                <a:cs typeface="Times New Roman"/>
              </a:rPr>
              <a:t>u</a:t>
            </a:r>
            <a:r>
              <a:rPr sz="1800" spc="-65" dirty="0">
                <a:latin typeface="Times New Roman"/>
                <a:cs typeface="Times New Roman"/>
              </a:rPr>
              <a:t>b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spc="-5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tu</a:t>
            </a:r>
            <a:r>
              <a:rPr sz="1800" spc="45" dirty="0">
                <a:latin typeface="Times New Roman"/>
                <a:cs typeface="Times New Roman"/>
              </a:rPr>
              <a:t>r</a:t>
            </a:r>
            <a:r>
              <a:rPr sz="1800" spc="-75" dirty="0">
                <a:latin typeface="Times New Roman"/>
                <a:cs typeface="Times New Roman"/>
              </a:rPr>
              <a:t>n </a:t>
            </a:r>
            <a:r>
              <a:rPr sz="1800" spc="-10" dirty="0">
                <a:latin typeface="Times New Roman"/>
                <a:cs typeface="Times New Roman"/>
              </a:rPr>
              <a:t>(</a:t>
            </a: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*</a:t>
            </a:r>
            <a:r>
              <a:rPr sz="1800" spc="-9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*</a:t>
            </a:r>
            <a:r>
              <a:rPr sz="1800" spc="-9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r>
              <a:rPr sz="1800" spc="25" dirty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288925" marR="2894965" indent="-288925">
              <a:lnSpc>
                <a:spcPct val="107800"/>
              </a:lnSpc>
              <a:spcBef>
                <a:spcPts val="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1800" spc="-65" dirty="0">
                <a:latin typeface="Times New Roman"/>
                <a:cs typeface="Times New Roman"/>
              </a:rPr>
              <a:t>It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can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by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invoked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by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the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statement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like: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c=cube(3.0);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76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1" y="996310"/>
            <a:ext cx="8079105" cy="4646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3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80" dirty="0">
                <a:latin typeface="Times New Roman"/>
                <a:cs typeface="Times New Roman"/>
              </a:rPr>
              <a:t>All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inline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functions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must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00" dirty="0">
                <a:latin typeface="Times New Roman"/>
                <a:cs typeface="Times New Roman"/>
              </a:rPr>
              <a:t>be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defined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85" dirty="0">
                <a:latin typeface="Times New Roman"/>
                <a:cs typeface="Times New Roman"/>
              </a:rPr>
              <a:t>before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spc="-130" dirty="0">
                <a:latin typeface="Times New Roman"/>
                <a:cs typeface="Times New Roman"/>
              </a:rPr>
              <a:t>they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are</a:t>
            </a:r>
            <a:r>
              <a:rPr sz="2750" spc="-160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called.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6"/>
              </a:buClr>
              <a:buFont typeface="Segoe UI Symbol"/>
              <a:buChar char="⚫"/>
            </a:pPr>
            <a:endParaRPr sz="3900">
              <a:latin typeface="Times New Roman"/>
              <a:cs typeface="Times New Roman"/>
            </a:endParaRPr>
          </a:p>
          <a:p>
            <a:pPr marL="288925" marR="13335" indent="-276860">
              <a:lnSpc>
                <a:spcPct val="102400"/>
              </a:lnSpc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90" dirty="0">
                <a:latin typeface="Times New Roman"/>
                <a:cs typeface="Times New Roman"/>
              </a:rPr>
              <a:t>There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are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80" dirty="0">
                <a:latin typeface="Times New Roman"/>
                <a:cs typeface="Times New Roman"/>
              </a:rPr>
              <a:t>certain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spc="-110" dirty="0">
                <a:latin typeface="Times New Roman"/>
                <a:cs typeface="Times New Roman"/>
              </a:rPr>
              <a:t>situations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spc="-90" dirty="0">
                <a:latin typeface="Times New Roman"/>
                <a:cs typeface="Times New Roman"/>
              </a:rPr>
              <a:t>where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inline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expansion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spc="-195" dirty="0">
                <a:latin typeface="Times New Roman"/>
                <a:cs typeface="Times New Roman"/>
              </a:rPr>
              <a:t>may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not </a:t>
            </a:r>
            <a:r>
              <a:rPr sz="2750" spc="-670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work:</a:t>
            </a:r>
            <a:endParaRPr sz="2750">
              <a:latin typeface="Times New Roman"/>
              <a:cs typeface="Times New Roman"/>
            </a:endParaRPr>
          </a:p>
          <a:p>
            <a:pPr marL="565785" marR="12065" lvl="1" indent="-229235">
              <a:lnSpc>
                <a:spcPct val="102400"/>
              </a:lnSpc>
              <a:spcBef>
                <a:spcPts val="375"/>
              </a:spcBef>
              <a:buClr>
                <a:srgbClr val="9A2C1F"/>
              </a:buClr>
              <a:buSzPct val="87272"/>
              <a:buFont typeface="Segoe UI Symbol"/>
              <a:buChar char="⚫"/>
              <a:tabLst>
                <a:tab pos="566420" algn="l"/>
                <a:tab pos="1137285" algn="l"/>
                <a:tab pos="2338705" algn="l"/>
                <a:tab pos="3712210" algn="l"/>
                <a:tab pos="5017770" algn="l"/>
                <a:tab pos="5294630" algn="l"/>
                <a:tab pos="7058025" algn="l"/>
                <a:tab pos="7487284" algn="l"/>
              </a:tabLst>
            </a:pPr>
            <a:r>
              <a:rPr sz="2750" spc="-335" dirty="0">
                <a:latin typeface="Times New Roman"/>
                <a:cs typeface="Times New Roman"/>
              </a:rPr>
              <a:t>F</a:t>
            </a:r>
            <a:r>
              <a:rPr sz="2750" spc="-35" dirty="0">
                <a:latin typeface="Times New Roman"/>
                <a:cs typeface="Times New Roman"/>
              </a:rPr>
              <a:t>or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125" dirty="0">
                <a:latin typeface="Times New Roman"/>
                <a:cs typeface="Times New Roman"/>
              </a:rPr>
              <a:t>unc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95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on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30" dirty="0">
                <a:latin typeface="Times New Roman"/>
                <a:cs typeface="Times New Roman"/>
              </a:rPr>
              <a:t>e</a:t>
            </a:r>
            <a:r>
              <a:rPr sz="2750" spc="-15" dirty="0">
                <a:latin typeface="Times New Roman"/>
                <a:cs typeface="Times New Roman"/>
              </a:rPr>
              <a:t>t</a:t>
            </a:r>
            <a:r>
              <a:rPr sz="2750" spc="-40" dirty="0">
                <a:latin typeface="Times New Roman"/>
                <a:cs typeface="Times New Roman"/>
              </a:rPr>
              <a:t>u</a:t>
            </a:r>
            <a:r>
              <a:rPr sz="2750" spc="65" dirty="0">
                <a:latin typeface="Times New Roman"/>
                <a:cs typeface="Times New Roman"/>
              </a:rPr>
              <a:t>r</a:t>
            </a:r>
            <a:r>
              <a:rPr sz="2750" spc="-30" dirty="0">
                <a:latin typeface="Times New Roman"/>
                <a:cs typeface="Times New Roman"/>
              </a:rPr>
              <a:t>n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60" dirty="0">
                <a:latin typeface="Times New Roman"/>
                <a:cs typeface="Times New Roman"/>
              </a:rPr>
              <a:t>ng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330" dirty="0">
                <a:latin typeface="Times New Roman"/>
                <a:cs typeface="Times New Roman"/>
              </a:rPr>
              <a:t>v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-100" dirty="0">
                <a:latin typeface="Times New Roman"/>
                <a:cs typeface="Times New Roman"/>
              </a:rPr>
              <a:t>l</a:t>
            </a:r>
            <a:r>
              <a:rPr sz="2750" spc="-145" dirty="0">
                <a:latin typeface="Times New Roman"/>
                <a:cs typeface="Times New Roman"/>
              </a:rPr>
              <a:t>ue</a:t>
            </a:r>
            <a:r>
              <a:rPr sz="2750" spc="-95" dirty="0">
                <a:latin typeface="Times New Roman"/>
                <a:cs typeface="Times New Roman"/>
              </a:rPr>
              <a:t>s</a:t>
            </a:r>
            <a:r>
              <a:rPr sz="2750" spc="120" dirty="0">
                <a:latin typeface="Times New Roman"/>
                <a:cs typeface="Times New Roman"/>
              </a:rPr>
              <a:t>,</a:t>
            </a:r>
            <a:r>
              <a:rPr sz="2750" spc="315" dirty="0">
                <a:latin typeface="Times New Roman"/>
                <a:cs typeface="Times New Roman"/>
              </a:rPr>
              <a:t> </a:t>
            </a:r>
            <a:r>
              <a:rPr sz="2750" spc="-190" dirty="0">
                <a:latin typeface="Times New Roman"/>
                <a:cs typeface="Times New Roman"/>
              </a:rPr>
              <a:t>i</a:t>
            </a:r>
            <a:r>
              <a:rPr sz="2750" spc="-180" dirty="0">
                <a:latin typeface="Times New Roman"/>
                <a:cs typeface="Times New Roman"/>
              </a:rPr>
              <a:t>f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00" dirty="0">
                <a:latin typeface="Times New Roman"/>
                <a:cs typeface="Times New Roman"/>
              </a:rPr>
              <a:t>l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30" dirty="0">
                <a:latin typeface="Times New Roman"/>
                <a:cs typeface="Times New Roman"/>
              </a:rPr>
              <a:t>o</a:t>
            </a:r>
            <a:r>
              <a:rPr sz="2750" spc="-180" dirty="0">
                <a:latin typeface="Times New Roman"/>
                <a:cs typeface="Times New Roman"/>
              </a:rPr>
              <a:t>p</a:t>
            </a:r>
            <a:r>
              <a:rPr sz="2750" spc="120" dirty="0">
                <a:latin typeface="Times New Roman"/>
                <a:cs typeface="Times New Roman"/>
              </a:rPr>
              <a:t>,</a:t>
            </a:r>
            <a:r>
              <a:rPr sz="2750" spc="310" dirty="0">
                <a:latin typeface="Times New Roman"/>
                <a:cs typeface="Times New Roman"/>
              </a:rPr>
              <a:t> </a:t>
            </a:r>
            <a:r>
              <a:rPr sz="2750" spc="-250" dirty="0">
                <a:latin typeface="Times New Roman"/>
                <a:cs typeface="Times New Roman"/>
              </a:rPr>
              <a:t>s</a:t>
            </a:r>
            <a:r>
              <a:rPr sz="2750" spc="-114" dirty="0">
                <a:latin typeface="Times New Roman"/>
                <a:cs typeface="Times New Roman"/>
              </a:rPr>
              <a:t>w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05" dirty="0">
                <a:latin typeface="Times New Roman"/>
                <a:cs typeface="Times New Roman"/>
              </a:rPr>
              <a:t>c</a:t>
            </a:r>
            <a:r>
              <a:rPr sz="2750" spc="-160" dirty="0">
                <a:latin typeface="Times New Roman"/>
                <a:cs typeface="Times New Roman"/>
              </a:rPr>
              <a:t>h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35" dirty="0">
                <a:latin typeface="Times New Roman"/>
                <a:cs typeface="Times New Roman"/>
              </a:rPr>
              <a:t>or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4" dirty="0">
                <a:latin typeface="Times New Roman"/>
                <a:cs typeface="Times New Roman"/>
              </a:rPr>
              <a:t>g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-10" dirty="0">
                <a:latin typeface="Times New Roman"/>
                <a:cs typeface="Times New Roman"/>
              </a:rPr>
              <a:t>t</a:t>
            </a:r>
            <a:r>
              <a:rPr sz="2750" spc="-70" dirty="0">
                <a:latin typeface="Times New Roman"/>
                <a:cs typeface="Times New Roman"/>
              </a:rPr>
              <a:t>o  </a:t>
            </a:r>
            <a:r>
              <a:rPr sz="2750" spc="-90" dirty="0">
                <a:latin typeface="Times New Roman"/>
                <a:cs typeface="Times New Roman"/>
              </a:rPr>
              <a:t>exists.</a:t>
            </a:r>
            <a:endParaRPr sz="2750">
              <a:latin typeface="Times New Roman"/>
              <a:cs typeface="Times New Roman"/>
            </a:endParaRPr>
          </a:p>
          <a:p>
            <a:pPr marL="565785" marR="5080" lvl="1" indent="-229235">
              <a:lnSpc>
                <a:spcPct val="102400"/>
              </a:lnSpc>
              <a:spcBef>
                <a:spcPts val="375"/>
              </a:spcBef>
              <a:buClr>
                <a:srgbClr val="9A2C1F"/>
              </a:buClr>
              <a:buSzPct val="87272"/>
              <a:buFont typeface="Segoe UI Symbol"/>
              <a:buChar char="⚫"/>
              <a:tabLst>
                <a:tab pos="566420" algn="l"/>
                <a:tab pos="1137285" algn="l"/>
                <a:tab pos="2338705" algn="l"/>
                <a:tab pos="2901315" algn="l"/>
                <a:tab pos="4264660" algn="l"/>
                <a:tab pos="5570855" algn="l"/>
                <a:tab pos="5838190" algn="l"/>
                <a:tab pos="6801484" algn="l"/>
              </a:tabLst>
            </a:pPr>
            <a:r>
              <a:rPr sz="2750" spc="-335" dirty="0">
                <a:latin typeface="Times New Roman"/>
                <a:cs typeface="Times New Roman"/>
              </a:rPr>
              <a:t>F</a:t>
            </a:r>
            <a:r>
              <a:rPr sz="2750" spc="-35" dirty="0">
                <a:latin typeface="Times New Roman"/>
                <a:cs typeface="Times New Roman"/>
              </a:rPr>
              <a:t>or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125" dirty="0">
                <a:latin typeface="Times New Roman"/>
                <a:cs typeface="Times New Roman"/>
              </a:rPr>
              <a:t>un</a:t>
            </a:r>
            <a:r>
              <a:rPr sz="2750" spc="-130" dirty="0">
                <a:latin typeface="Times New Roman"/>
                <a:cs typeface="Times New Roman"/>
              </a:rPr>
              <a:t>c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on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55" dirty="0">
                <a:latin typeface="Times New Roman"/>
                <a:cs typeface="Times New Roman"/>
              </a:rPr>
              <a:t>not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30" dirty="0">
                <a:latin typeface="Times New Roman"/>
                <a:cs typeface="Times New Roman"/>
              </a:rPr>
              <a:t>e</a:t>
            </a:r>
            <a:r>
              <a:rPr sz="2750" spc="-15" dirty="0">
                <a:latin typeface="Times New Roman"/>
                <a:cs typeface="Times New Roman"/>
              </a:rPr>
              <a:t>t</a:t>
            </a:r>
            <a:r>
              <a:rPr sz="2750" spc="-40" dirty="0">
                <a:latin typeface="Times New Roman"/>
                <a:cs typeface="Times New Roman"/>
              </a:rPr>
              <a:t>u</a:t>
            </a:r>
            <a:r>
              <a:rPr sz="2750" spc="65" dirty="0">
                <a:latin typeface="Times New Roman"/>
                <a:cs typeface="Times New Roman"/>
              </a:rPr>
              <a:t>r</a:t>
            </a:r>
            <a:r>
              <a:rPr sz="2750" spc="-150" dirty="0">
                <a:latin typeface="Times New Roman"/>
                <a:cs typeface="Times New Roman"/>
              </a:rPr>
              <a:t>n</a:t>
            </a:r>
            <a:r>
              <a:rPr sz="2750" spc="-50" dirty="0">
                <a:latin typeface="Times New Roman"/>
                <a:cs typeface="Times New Roman"/>
              </a:rPr>
              <a:t>i</a:t>
            </a:r>
            <a:r>
              <a:rPr sz="2750" spc="-160" dirty="0">
                <a:latin typeface="Times New Roman"/>
                <a:cs typeface="Times New Roman"/>
              </a:rPr>
              <a:t>ng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330" dirty="0">
                <a:latin typeface="Times New Roman"/>
                <a:cs typeface="Times New Roman"/>
              </a:rPr>
              <a:t>v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-80" dirty="0">
                <a:latin typeface="Times New Roman"/>
                <a:cs typeface="Times New Roman"/>
              </a:rPr>
              <a:t>l</a:t>
            </a:r>
            <a:r>
              <a:rPr sz="2750" spc="-130" dirty="0">
                <a:latin typeface="Times New Roman"/>
                <a:cs typeface="Times New Roman"/>
              </a:rPr>
              <a:t>u</a:t>
            </a:r>
            <a:r>
              <a:rPr sz="2750" spc="-160" dirty="0">
                <a:latin typeface="Times New Roman"/>
                <a:cs typeface="Times New Roman"/>
              </a:rPr>
              <a:t>e</a:t>
            </a:r>
            <a:r>
              <a:rPr sz="2750" spc="-120" dirty="0">
                <a:latin typeface="Times New Roman"/>
                <a:cs typeface="Times New Roman"/>
              </a:rPr>
              <a:t>s</a:t>
            </a:r>
            <a:r>
              <a:rPr sz="2750" spc="120" dirty="0">
                <a:latin typeface="Times New Roman"/>
                <a:cs typeface="Times New Roman"/>
              </a:rPr>
              <a:t>,</a:t>
            </a:r>
            <a:r>
              <a:rPr sz="2750" spc="315" dirty="0">
                <a:latin typeface="Times New Roman"/>
                <a:cs typeface="Times New Roman"/>
              </a:rPr>
              <a:t> </a:t>
            </a:r>
            <a:r>
              <a:rPr sz="2750" spc="-190" dirty="0">
                <a:latin typeface="Times New Roman"/>
                <a:cs typeface="Times New Roman"/>
              </a:rPr>
              <a:t>i</a:t>
            </a:r>
            <a:r>
              <a:rPr sz="2750" spc="-175" dirty="0">
                <a:latin typeface="Times New Roman"/>
                <a:cs typeface="Times New Roman"/>
              </a:rPr>
              <a:t>f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30" dirty="0">
                <a:latin typeface="Times New Roman"/>
                <a:cs typeface="Times New Roman"/>
              </a:rPr>
              <a:t>e</a:t>
            </a:r>
            <a:r>
              <a:rPr sz="2750" spc="-15" dirty="0">
                <a:latin typeface="Times New Roman"/>
                <a:cs typeface="Times New Roman"/>
              </a:rPr>
              <a:t>t</a:t>
            </a:r>
            <a:r>
              <a:rPr sz="2750" spc="-40" dirty="0">
                <a:latin typeface="Times New Roman"/>
                <a:cs typeface="Times New Roman"/>
              </a:rPr>
              <a:t>u</a:t>
            </a:r>
            <a:r>
              <a:rPr sz="2750" spc="65" dirty="0">
                <a:latin typeface="Times New Roman"/>
                <a:cs typeface="Times New Roman"/>
              </a:rPr>
              <a:t>r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Times New Roman"/>
                <a:cs typeface="Times New Roman"/>
              </a:rPr>
              <a:t>s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85" dirty="0">
                <a:latin typeface="Times New Roman"/>
                <a:cs typeface="Times New Roman"/>
              </a:rPr>
              <a:t>e</a:t>
            </a:r>
            <a:r>
              <a:rPr sz="2750" spc="-130" dirty="0">
                <a:latin typeface="Times New Roman"/>
                <a:cs typeface="Times New Roman"/>
              </a:rPr>
              <a:t>m</a:t>
            </a:r>
            <a:r>
              <a:rPr sz="2750" spc="-45" dirty="0">
                <a:latin typeface="Times New Roman"/>
                <a:cs typeface="Times New Roman"/>
              </a:rPr>
              <a:t>ent  </a:t>
            </a:r>
            <a:r>
              <a:rPr sz="2750" spc="-85" dirty="0">
                <a:latin typeface="Times New Roman"/>
                <a:cs typeface="Times New Roman"/>
              </a:rPr>
              <a:t>exists.</a:t>
            </a:r>
            <a:endParaRPr sz="2750">
              <a:latin typeface="Times New Roman"/>
              <a:cs typeface="Times New Roman"/>
            </a:endParaRPr>
          </a:p>
          <a:p>
            <a:pPr marL="565785" lvl="1" indent="-229870">
              <a:lnSpc>
                <a:spcPct val="100000"/>
              </a:lnSpc>
              <a:spcBef>
                <a:spcPts val="455"/>
              </a:spcBef>
              <a:buClr>
                <a:srgbClr val="9A2C1F"/>
              </a:buClr>
              <a:buSzPct val="87272"/>
              <a:buFont typeface="Segoe UI Symbol"/>
              <a:buChar char="⚫"/>
              <a:tabLst>
                <a:tab pos="566420" algn="l"/>
              </a:tabLst>
            </a:pP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95" dirty="0">
                <a:latin typeface="Times New Roman"/>
                <a:cs typeface="Times New Roman"/>
              </a:rPr>
              <a:t>f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125" dirty="0">
                <a:latin typeface="Times New Roman"/>
                <a:cs typeface="Times New Roman"/>
              </a:rPr>
              <a:t>un</a:t>
            </a:r>
            <a:r>
              <a:rPr sz="2750" spc="-130" dirty="0">
                <a:latin typeface="Times New Roman"/>
                <a:cs typeface="Times New Roman"/>
              </a:rPr>
              <a:t>c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on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-65" dirty="0">
                <a:latin typeface="Times New Roman"/>
                <a:cs typeface="Times New Roman"/>
              </a:rPr>
              <a:t>on</a:t>
            </a:r>
            <a:r>
              <a:rPr sz="2750" spc="-25" dirty="0">
                <a:latin typeface="Times New Roman"/>
                <a:cs typeface="Times New Roman"/>
              </a:rPr>
              <a:t>t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n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Times New Roman"/>
                <a:cs typeface="Times New Roman"/>
              </a:rPr>
              <a:t>s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55" dirty="0">
                <a:latin typeface="Times New Roman"/>
                <a:cs typeface="Times New Roman"/>
              </a:rPr>
              <a:t>c</a:t>
            </a:r>
            <a:r>
              <a:rPr sz="2750" spc="-95" dirty="0">
                <a:latin typeface="Times New Roman"/>
                <a:cs typeface="Times New Roman"/>
              </a:rPr>
              <a:t> </a:t>
            </a:r>
            <a:r>
              <a:rPr sz="2750" spc="-330" dirty="0">
                <a:latin typeface="Times New Roman"/>
                <a:cs typeface="Times New Roman"/>
              </a:rPr>
              <a:t>v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130" dirty="0">
                <a:latin typeface="Times New Roman"/>
                <a:cs typeface="Times New Roman"/>
              </a:rPr>
              <a:t>r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80" dirty="0">
                <a:latin typeface="Times New Roman"/>
                <a:cs typeface="Times New Roman"/>
              </a:rPr>
              <a:t>ab</a:t>
            </a:r>
            <a:r>
              <a:rPr sz="2750" spc="-135" dirty="0">
                <a:latin typeface="Times New Roman"/>
                <a:cs typeface="Times New Roman"/>
              </a:rPr>
              <a:t>le</a:t>
            </a:r>
            <a:r>
              <a:rPr sz="2750" spc="-170" dirty="0">
                <a:latin typeface="Times New Roman"/>
                <a:cs typeface="Times New Roman"/>
              </a:rPr>
              <a:t>s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565785" lvl="1" indent="-229870">
              <a:lnSpc>
                <a:spcPct val="100000"/>
              </a:lnSpc>
              <a:spcBef>
                <a:spcPts val="455"/>
              </a:spcBef>
              <a:buClr>
                <a:srgbClr val="9A2C1F"/>
              </a:buClr>
              <a:buSzPct val="87272"/>
              <a:buFont typeface="Segoe UI Symbol"/>
              <a:buChar char="⚫"/>
              <a:tabLst>
                <a:tab pos="566420" algn="l"/>
              </a:tabLst>
            </a:pP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95" dirty="0">
                <a:latin typeface="Times New Roman"/>
                <a:cs typeface="Times New Roman"/>
              </a:rPr>
              <a:t>f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30" dirty="0">
                <a:latin typeface="Times New Roman"/>
                <a:cs typeface="Times New Roman"/>
              </a:rPr>
              <a:t>n</a:t>
            </a:r>
            <a:r>
              <a:rPr sz="2750" spc="-70" dirty="0">
                <a:latin typeface="Times New Roman"/>
                <a:cs typeface="Times New Roman"/>
              </a:rPr>
              <a:t>l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0" dirty="0">
                <a:latin typeface="Times New Roman"/>
                <a:cs typeface="Times New Roman"/>
              </a:rPr>
              <a:t>ne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125" dirty="0">
                <a:latin typeface="Times New Roman"/>
                <a:cs typeface="Times New Roman"/>
              </a:rPr>
              <a:t>un</a:t>
            </a:r>
            <a:r>
              <a:rPr sz="2750" spc="-130" dirty="0">
                <a:latin typeface="Times New Roman"/>
                <a:cs typeface="Times New Roman"/>
              </a:rPr>
              <a:t>c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35" dirty="0">
                <a:latin typeface="Times New Roman"/>
                <a:cs typeface="Times New Roman"/>
              </a:rPr>
              <a:t>ons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25" dirty="0">
                <a:latin typeface="Times New Roman"/>
                <a:cs typeface="Times New Roman"/>
              </a:rPr>
              <a:t>e</a:t>
            </a:r>
            <a:r>
              <a:rPr sz="2750" spc="-150" dirty="0">
                <a:latin typeface="Times New Roman"/>
                <a:cs typeface="Times New Roman"/>
              </a:rPr>
              <a:t>c</a:t>
            </a:r>
            <a:r>
              <a:rPr sz="2750" spc="-40" dirty="0">
                <a:latin typeface="Times New Roman"/>
                <a:cs typeface="Times New Roman"/>
              </a:rPr>
              <a:t>u</a:t>
            </a:r>
            <a:r>
              <a:rPr sz="2750" spc="65" dirty="0">
                <a:latin typeface="Times New Roman"/>
                <a:cs typeface="Times New Roman"/>
              </a:rPr>
              <a:t>r</a:t>
            </a:r>
            <a:r>
              <a:rPr sz="2750" spc="-180" dirty="0">
                <a:latin typeface="Times New Roman"/>
                <a:cs typeface="Times New Roman"/>
              </a:rPr>
              <a:t>s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330" dirty="0">
                <a:latin typeface="Times New Roman"/>
                <a:cs typeface="Times New Roman"/>
              </a:rPr>
              <a:t>v</a:t>
            </a:r>
            <a:r>
              <a:rPr sz="2750" spc="-160" dirty="0">
                <a:latin typeface="Times New Roman"/>
                <a:cs typeface="Times New Roman"/>
              </a:rPr>
              <a:t>e</a:t>
            </a:r>
            <a:r>
              <a:rPr sz="2750" spc="12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77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1" y="344164"/>
            <a:ext cx="52222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/>
              <a:t>Program:</a:t>
            </a:r>
            <a:r>
              <a:rPr spc="95" dirty="0"/>
              <a:t> </a:t>
            </a:r>
            <a:r>
              <a:rPr spc="-30" dirty="0"/>
              <a:t>Inline</a:t>
            </a:r>
            <a:r>
              <a:rPr spc="75" dirty="0"/>
              <a:t> </a:t>
            </a:r>
            <a:r>
              <a:rPr spc="-2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54" y="1066751"/>
            <a:ext cx="6864350" cy="5648325"/>
            <a:chOff x="146054" y="1066751"/>
            <a:chExt cx="6864350" cy="5648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999" y="1066751"/>
              <a:ext cx="5105400" cy="5647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054" y="62102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78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40049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Default</a:t>
            </a:r>
            <a:r>
              <a:rPr spc="-15" dirty="0"/>
              <a:t> </a:t>
            </a:r>
            <a:r>
              <a:rPr spc="-65"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435095"/>
            <a:ext cx="7633970" cy="21621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8925" marR="5080" indent="-276860">
              <a:lnSpc>
                <a:spcPts val="3080"/>
              </a:lnSpc>
              <a:spcBef>
                <a:spcPts val="26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  <a:tab pos="1109345" algn="l"/>
                <a:tab pos="2024380" algn="l"/>
                <a:tab pos="2434590" algn="l"/>
                <a:tab pos="3006090" algn="l"/>
                <a:tab pos="3292475" algn="l"/>
                <a:tab pos="4446270" algn="l"/>
                <a:tab pos="5551805" algn="l"/>
                <a:tab pos="6896100" algn="l"/>
                <a:tab pos="7344409" algn="l"/>
              </a:tabLst>
            </a:pPr>
            <a:r>
              <a:rPr sz="2600" spc="-90" dirty="0">
                <a:latin typeface="Times New Roman"/>
                <a:cs typeface="Times New Roman"/>
              </a:rPr>
              <a:t>C</a:t>
            </a:r>
            <a:r>
              <a:rPr sz="2600" spc="254" dirty="0">
                <a:latin typeface="Times New Roman"/>
                <a:cs typeface="Times New Roman"/>
              </a:rPr>
              <a:t>+</a:t>
            </a:r>
            <a:r>
              <a:rPr sz="2600" spc="285" dirty="0"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ll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w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ca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95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14" dirty="0">
                <a:latin typeface="Times New Roman"/>
                <a:cs typeface="Times New Roman"/>
              </a:rPr>
              <a:t>f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ion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5" dirty="0">
                <a:latin typeface="Times New Roman"/>
                <a:cs typeface="Times New Roman"/>
              </a:rPr>
              <a:t>w</a:t>
            </a:r>
            <a:r>
              <a:rPr sz="2600" spc="-4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50" dirty="0">
                <a:latin typeface="Times New Roman"/>
                <a:cs typeface="Times New Roman"/>
              </a:rPr>
              <a:t>out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25" dirty="0">
                <a:latin typeface="Times New Roman"/>
                <a:cs typeface="Times New Roman"/>
              </a:rPr>
              <a:t>sp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40" dirty="0">
                <a:latin typeface="Times New Roman"/>
                <a:cs typeface="Times New Roman"/>
              </a:rPr>
              <a:t>i</a:t>
            </a:r>
            <a:r>
              <a:rPr sz="2600" spc="-175" dirty="0">
                <a:latin typeface="Times New Roman"/>
                <a:cs typeface="Times New Roman"/>
              </a:rPr>
              <a:t>f</a:t>
            </a:r>
            <a:r>
              <a:rPr sz="2600" spc="-180" dirty="0">
                <a:latin typeface="Times New Roman"/>
                <a:cs typeface="Times New Roman"/>
              </a:rPr>
              <a:t>y</a:t>
            </a:r>
            <a:r>
              <a:rPr sz="2600" spc="-204" dirty="0">
                <a:latin typeface="Times New Roman"/>
                <a:cs typeface="Times New Roman"/>
              </a:rPr>
              <a:t>i</a:t>
            </a:r>
            <a:r>
              <a:rPr sz="2600" spc="-150" dirty="0">
                <a:latin typeface="Times New Roman"/>
                <a:cs typeface="Times New Roman"/>
              </a:rPr>
              <a:t>ng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95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4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145" dirty="0">
                <a:latin typeface="Times New Roman"/>
                <a:cs typeface="Times New Roman"/>
              </a:rPr>
              <a:t>s  </a:t>
            </a:r>
            <a:r>
              <a:rPr sz="2600" spc="-90" dirty="0">
                <a:latin typeface="Times New Roman"/>
                <a:cs typeface="Times New Roman"/>
              </a:rPr>
              <a:t>arguments.</a:t>
            </a:r>
            <a:endParaRPr sz="2600">
              <a:latin typeface="Times New Roman"/>
              <a:cs typeface="Times New Roman"/>
            </a:endParaRPr>
          </a:p>
          <a:p>
            <a:pPr marL="288925" marR="10795" indent="-276860">
              <a:lnSpc>
                <a:spcPct val="101099"/>
              </a:lnSpc>
              <a:spcBef>
                <a:spcPts val="50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20" dirty="0">
                <a:latin typeface="Times New Roman"/>
                <a:cs typeface="Times New Roman"/>
              </a:rPr>
              <a:t>The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function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assigns</a:t>
            </a:r>
            <a:r>
              <a:rPr sz="2600" spc="17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19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default</a:t>
            </a:r>
            <a:r>
              <a:rPr sz="2600" spc="1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value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parameter</a:t>
            </a:r>
            <a:r>
              <a:rPr sz="2600" spc="1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which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does </a:t>
            </a:r>
            <a:r>
              <a:rPr sz="2600" spc="-55" dirty="0">
                <a:latin typeface="Times New Roman"/>
                <a:cs typeface="Times New Roman"/>
              </a:rPr>
              <a:t>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have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matching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argument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function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call.</a:t>
            </a:r>
            <a:endParaRPr sz="26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56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6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65" dirty="0">
                <a:latin typeface="Times New Roman"/>
                <a:cs typeface="Times New Roman"/>
              </a:rPr>
              <a:t>f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v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100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sp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if</a:t>
            </a:r>
            <a:r>
              <a:rPr sz="2600" spc="-145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w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fun</a:t>
            </a:r>
            <a:r>
              <a:rPr sz="2600" spc="-175" dirty="0">
                <a:latin typeface="Times New Roman"/>
                <a:cs typeface="Times New Roman"/>
              </a:rPr>
              <a:t>c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i</a:t>
            </a:r>
            <a:r>
              <a:rPr sz="2600" spc="-185" dirty="0">
                <a:latin typeface="Times New Roman"/>
                <a:cs typeface="Times New Roman"/>
              </a:rPr>
              <a:t>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79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426080"/>
            <a:ext cx="51479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/>
              <a:t>Header</a:t>
            </a:r>
            <a:r>
              <a:rPr sz="4400" spc="-165" dirty="0"/>
              <a:t> </a:t>
            </a:r>
            <a:r>
              <a:rPr sz="4400" spc="-10" dirty="0"/>
              <a:t>files</a:t>
            </a:r>
            <a:r>
              <a:rPr sz="4400" spc="-85" dirty="0"/>
              <a:t> </a:t>
            </a:r>
            <a:r>
              <a:rPr sz="4400" spc="-10" dirty="0"/>
              <a:t>in</a:t>
            </a:r>
            <a:r>
              <a:rPr sz="4400" spc="-60" dirty="0"/>
              <a:t> </a:t>
            </a:r>
            <a:r>
              <a:rPr sz="4400" spc="-10" dirty="0"/>
              <a:t>C/C++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4093" y="1415664"/>
            <a:ext cx="7440295" cy="4936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b="1" spc="45" dirty="0">
                <a:latin typeface="Times New Roman"/>
                <a:cs typeface="Times New Roman"/>
              </a:rPr>
              <a:t>#include&lt;setjmp.h&gt;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150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565785" algn="l"/>
              </a:tabLst>
            </a:pPr>
            <a:r>
              <a:rPr sz="2150" b="1" spc="-85" dirty="0">
                <a:latin typeface="Times New Roman"/>
                <a:cs typeface="Times New Roman"/>
              </a:rPr>
              <a:t>Jump</a:t>
            </a:r>
            <a:r>
              <a:rPr sz="2150" b="1" spc="50" dirty="0">
                <a:latin typeface="Times New Roman"/>
                <a:cs typeface="Times New Roman"/>
              </a:rPr>
              <a:t> </a:t>
            </a:r>
            <a:r>
              <a:rPr sz="2150" b="1" spc="15" dirty="0">
                <a:latin typeface="Times New Roman"/>
                <a:cs typeface="Times New Roman"/>
              </a:rPr>
              <a:t>header</a:t>
            </a:r>
            <a:endParaRPr sz="215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195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565785" algn="l"/>
              </a:tabLst>
            </a:pPr>
            <a:r>
              <a:rPr sz="2150" spc="-150" dirty="0">
                <a:latin typeface="Times New Roman"/>
                <a:cs typeface="Times New Roman"/>
              </a:rPr>
              <a:t>P</a:t>
            </a:r>
            <a:r>
              <a:rPr sz="2150" spc="-55" dirty="0">
                <a:latin typeface="Times New Roman"/>
                <a:cs typeface="Times New Roman"/>
              </a:rPr>
              <a:t>e</a:t>
            </a:r>
            <a:r>
              <a:rPr sz="2150" spc="-65" dirty="0">
                <a:latin typeface="Times New Roman"/>
                <a:cs typeface="Times New Roman"/>
              </a:rPr>
              <a:t>r</a:t>
            </a:r>
            <a:r>
              <a:rPr sz="2150" spc="-30" dirty="0">
                <a:latin typeface="Times New Roman"/>
                <a:cs typeface="Times New Roman"/>
              </a:rPr>
              <a:t>f</a:t>
            </a:r>
            <a:r>
              <a:rPr sz="2150" spc="-105" dirty="0">
                <a:latin typeface="Times New Roman"/>
                <a:cs typeface="Times New Roman"/>
              </a:rPr>
              <a:t>o</a:t>
            </a:r>
            <a:r>
              <a:rPr sz="2150" spc="105" dirty="0">
                <a:latin typeface="Times New Roman"/>
                <a:cs typeface="Times New Roman"/>
              </a:rPr>
              <a:t>r</a:t>
            </a:r>
            <a:r>
              <a:rPr sz="2150" spc="-105" dirty="0">
                <a:latin typeface="Times New Roman"/>
                <a:cs typeface="Times New Roman"/>
              </a:rPr>
              <a:t>m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imes New Roman"/>
                <a:cs typeface="Times New Roman"/>
              </a:rPr>
              <a:t>j</a:t>
            </a:r>
            <a:r>
              <a:rPr sz="2150" spc="-105" dirty="0">
                <a:latin typeface="Times New Roman"/>
                <a:cs typeface="Times New Roman"/>
              </a:rPr>
              <a:t>u</a:t>
            </a:r>
            <a:r>
              <a:rPr sz="2150" spc="-100" dirty="0">
                <a:latin typeface="Times New Roman"/>
                <a:cs typeface="Times New Roman"/>
              </a:rPr>
              <a:t>m</a:t>
            </a:r>
            <a:r>
              <a:rPr sz="2150" spc="-80" dirty="0">
                <a:latin typeface="Times New Roman"/>
                <a:cs typeface="Times New Roman"/>
              </a:rPr>
              <a:t>p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-120" dirty="0">
                <a:latin typeface="Times New Roman"/>
                <a:cs typeface="Times New Roman"/>
              </a:rPr>
              <a:t>f</a:t>
            </a:r>
            <a:r>
              <a:rPr sz="2150" spc="-105" dirty="0">
                <a:latin typeface="Times New Roman"/>
                <a:cs typeface="Times New Roman"/>
              </a:rPr>
              <a:t>un</a:t>
            </a:r>
            <a:r>
              <a:rPr sz="2150" spc="-135" dirty="0">
                <a:latin typeface="Times New Roman"/>
                <a:cs typeface="Times New Roman"/>
              </a:rPr>
              <a:t>c</a:t>
            </a:r>
            <a:r>
              <a:rPr sz="2150" spc="-5" dirty="0">
                <a:latin typeface="Times New Roman"/>
                <a:cs typeface="Times New Roman"/>
              </a:rPr>
              <a:t>t</a:t>
            </a:r>
            <a:r>
              <a:rPr sz="2150" spc="-80" dirty="0">
                <a:latin typeface="Times New Roman"/>
                <a:cs typeface="Times New Roman"/>
              </a:rPr>
              <a:t>i</a:t>
            </a:r>
            <a:r>
              <a:rPr sz="2150" spc="-105" dirty="0">
                <a:latin typeface="Times New Roman"/>
                <a:cs typeface="Times New Roman"/>
              </a:rPr>
              <a:t>on</a:t>
            </a:r>
            <a:r>
              <a:rPr sz="2150" spc="-240" dirty="0">
                <a:latin typeface="Times New Roman"/>
                <a:cs typeface="Times New Roman"/>
              </a:rPr>
              <a:t>s</a:t>
            </a:r>
            <a:r>
              <a:rPr sz="2150" spc="95" dirty="0"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325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b="1" spc="40" dirty="0">
                <a:latin typeface="Times New Roman"/>
                <a:cs typeface="Times New Roman"/>
              </a:rPr>
              <a:t>#include&lt;stdarg.h&gt;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225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565785" algn="l"/>
              </a:tabLst>
            </a:pPr>
            <a:r>
              <a:rPr sz="2150" b="1" spc="-40" dirty="0">
                <a:latin typeface="Times New Roman"/>
                <a:cs typeface="Times New Roman"/>
              </a:rPr>
              <a:t>Standard</a:t>
            </a:r>
            <a:r>
              <a:rPr sz="2150" b="1" spc="65" dirty="0">
                <a:latin typeface="Times New Roman"/>
                <a:cs typeface="Times New Roman"/>
              </a:rPr>
              <a:t> </a:t>
            </a:r>
            <a:r>
              <a:rPr sz="2150" b="1" spc="-5" dirty="0">
                <a:latin typeface="Times New Roman"/>
                <a:cs typeface="Times New Roman"/>
              </a:rPr>
              <a:t>argument</a:t>
            </a:r>
            <a:r>
              <a:rPr sz="2150" b="1" spc="114" dirty="0">
                <a:latin typeface="Times New Roman"/>
                <a:cs typeface="Times New Roman"/>
              </a:rPr>
              <a:t> </a:t>
            </a:r>
            <a:r>
              <a:rPr sz="2150" b="1" spc="15" dirty="0">
                <a:latin typeface="Times New Roman"/>
                <a:cs typeface="Times New Roman"/>
              </a:rPr>
              <a:t>header</a:t>
            </a:r>
            <a:endParaRPr sz="215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200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565785" algn="l"/>
              </a:tabLst>
            </a:pPr>
            <a:r>
              <a:rPr sz="2150" spc="-60" dirty="0">
                <a:latin typeface="Times New Roman"/>
                <a:cs typeface="Times New Roman"/>
              </a:rPr>
              <a:t>Perform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standard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argument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100" dirty="0">
                <a:latin typeface="Times New Roman"/>
                <a:cs typeface="Times New Roman"/>
              </a:rPr>
              <a:t>functions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like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va_start</a:t>
            </a:r>
            <a:r>
              <a:rPr sz="2150" spc="-125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and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va_arg().</a:t>
            </a:r>
            <a:endParaRPr sz="2150">
              <a:latin typeface="Times New Roman"/>
              <a:cs typeface="Times New Roman"/>
            </a:endParaRPr>
          </a:p>
          <a:p>
            <a:pPr marL="565150" marR="5080" lvl="1" indent="-229235">
              <a:lnSpc>
                <a:spcPct val="91700"/>
              </a:lnSpc>
              <a:spcBef>
                <a:spcPts val="414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565785" algn="l"/>
              </a:tabLst>
            </a:pPr>
            <a:r>
              <a:rPr sz="2150" spc="-245" dirty="0">
                <a:latin typeface="Times New Roman"/>
                <a:cs typeface="Times New Roman"/>
              </a:rPr>
              <a:t>To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indicate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30" dirty="0">
                <a:latin typeface="Times New Roman"/>
                <a:cs typeface="Times New Roman"/>
              </a:rPr>
              <a:t>start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125" dirty="0">
                <a:latin typeface="Times New Roman"/>
                <a:cs typeface="Times New Roman"/>
              </a:rPr>
              <a:t>of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the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imes New Roman"/>
                <a:cs typeface="Times New Roman"/>
              </a:rPr>
              <a:t>variable-length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argument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list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and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Times New Roman"/>
                <a:cs typeface="Times New Roman"/>
              </a:rPr>
              <a:t>to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fetch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the </a:t>
            </a:r>
            <a:r>
              <a:rPr sz="2150" spc="-520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arguments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from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the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imes New Roman"/>
                <a:cs typeface="Times New Roman"/>
              </a:rPr>
              <a:t>variable-length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argument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list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imes New Roman"/>
                <a:cs typeface="Times New Roman"/>
              </a:rPr>
              <a:t>in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the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program 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respectively.</a:t>
            </a:r>
            <a:endParaRPr sz="21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320"/>
              </a:spcBef>
              <a:buClr>
                <a:srgbClr val="D24716"/>
              </a:buClr>
              <a:buSzPct val="83333"/>
              <a:buFont typeface="Segoe UI Symbol"/>
              <a:buChar char="⚫"/>
              <a:tabLst>
                <a:tab pos="288925" algn="l"/>
                <a:tab pos="289560" algn="l"/>
              </a:tabLst>
            </a:pPr>
            <a:r>
              <a:rPr sz="2400" b="1" spc="60" dirty="0">
                <a:latin typeface="Times New Roman"/>
                <a:cs typeface="Times New Roman"/>
              </a:rPr>
              <a:t>#include&lt;errno.h&gt;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225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565785" algn="l"/>
              </a:tabLst>
            </a:pPr>
            <a:r>
              <a:rPr sz="2150" b="1" spc="-310" dirty="0">
                <a:latin typeface="Times New Roman"/>
                <a:cs typeface="Times New Roman"/>
              </a:rPr>
              <a:t>E</a:t>
            </a:r>
            <a:r>
              <a:rPr sz="2150" b="1" spc="15" dirty="0">
                <a:latin typeface="Times New Roman"/>
                <a:cs typeface="Times New Roman"/>
              </a:rPr>
              <a:t>r</a:t>
            </a:r>
            <a:r>
              <a:rPr sz="2150" b="1" spc="-60" dirty="0">
                <a:latin typeface="Times New Roman"/>
                <a:cs typeface="Times New Roman"/>
              </a:rPr>
              <a:t>r</a:t>
            </a:r>
            <a:r>
              <a:rPr sz="2150" b="1" spc="120" dirty="0">
                <a:latin typeface="Times New Roman"/>
                <a:cs typeface="Times New Roman"/>
              </a:rPr>
              <a:t>o</a:t>
            </a:r>
            <a:r>
              <a:rPr sz="2150" b="1" spc="-75" dirty="0">
                <a:latin typeface="Times New Roman"/>
                <a:cs typeface="Times New Roman"/>
              </a:rPr>
              <a:t>r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b="1" spc="5" dirty="0">
                <a:latin typeface="Times New Roman"/>
                <a:cs typeface="Times New Roman"/>
              </a:rPr>
              <a:t>h</a:t>
            </a:r>
            <a:r>
              <a:rPr sz="2150" b="1" spc="-100" dirty="0">
                <a:latin typeface="Times New Roman"/>
                <a:cs typeface="Times New Roman"/>
              </a:rPr>
              <a:t>a</a:t>
            </a:r>
            <a:r>
              <a:rPr sz="2150" b="1" spc="5" dirty="0">
                <a:latin typeface="Times New Roman"/>
                <a:cs typeface="Times New Roman"/>
              </a:rPr>
              <a:t>n</a:t>
            </a:r>
            <a:r>
              <a:rPr sz="2150" b="1" spc="75" dirty="0">
                <a:latin typeface="Times New Roman"/>
                <a:cs typeface="Times New Roman"/>
              </a:rPr>
              <a:t>d</a:t>
            </a:r>
            <a:r>
              <a:rPr sz="2150" b="1" dirty="0">
                <a:latin typeface="Times New Roman"/>
                <a:cs typeface="Times New Roman"/>
              </a:rPr>
              <a:t>li</a:t>
            </a:r>
            <a:r>
              <a:rPr sz="2150" b="1" spc="5" dirty="0">
                <a:latin typeface="Times New Roman"/>
                <a:cs typeface="Times New Roman"/>
              </a:rPr>
              <a:t>n</a:t>
            </a:r>
            <a:r>
              <a:rPr sz="2150" b="1" spc="35" dirty="0">
                <a:latin typeface="Times New Roman"/>
                <a:cs typeface="Times New Roman"/>
              </a:rPr>
              <a:t>g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b="1" spc="5" dirty="0">
                <a:latin typeface="Times New Roman"/>
                <a:cs typeface="Times New Roman"/>
              </a:rPr>
              <a:t>h</a:t>
            </a:r>
            <a:r>
              <a:rPr sz="2150" b="1" spc="90" dirty="0">
                <a:latin typeface="Times New Roman"/>
                <a:cs typeface="Times New Roman"/>
              </a:rPr>
              <a:t>e</a:t>
            </a:r>
            <a:r>
              <a:rPr sz="2150" b="1" spc="-100" dirty="0">
                <a:latin typeface="Times New Roman"/>
                <a:cs typeface="Times New Roman"/>
              </a:rPr>
              <a:t>a</a:t>
            </a:r>
            <a:r>
              <a:rPr sz="2150" b="1" spc="75" dirty="0">
                <a:latin typeface="Times New Roman"/>
                <a:cs typeface="Times New Roman"/>
              </a:rPr>
              <a:t>d</a:t>
            </a:r>
            <a:r>
              <a:rPr sz="2150" b="1" spc="90" dirty="0">
                <a:latin typeface="Times New Roman"/>
                <a:cs typeface="Times New Roman"/>
              </a:rPr>
              <a:t>e</a:t>
            </a:r>
            <a:r>
              <a:rPr sz="2150" b="1" spc="-75" dirty="0">
                <a:latin typeface="Times New Roman"/>
                <a:cs typeface="Times New Roman"/>
              </a:rPr>
              <a:t>r</a:t>
            </a:r>
            <a:endParaRPr sz="215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200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565785" algn="l"/>
              </a:tabLst>
            </a:pPr>
            <a:r>
              <a:rPr sz="2150" spc="-105" dirty="0">
                <a:latin typeface="Times New Roman"/>
                <a:cs typeface="Times New Roman"/>
              </a:rPr>
              <a:t>Used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Times New Roman"/>
                <a:cs typeface="Times New Roman"/>
              </a:rPr>
              <a:t>to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perform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error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handling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imes New Roman"/>
                <a:cs typeface="Times New Roman"/>
              </a:rPr>
              <a:t>operations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like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errno().</a:t>
            </a:r>
            <a:endParaRPr sz="2150">
              <a:latin typeface="Times New Roman"/>
              <a:cs typeface="Times New Roman"/>
            </a:endParaRPr>
          </a:p>
          <a:p>
            <a:pPr marL="565150" marR="218440" lvl="1" indent="-229235">
              <a:lnSpc>
                <a:spcPts val="2400"/>
              </a:lnSpc>
              <a:spcBef>
                <a:spcPts val="430"/>
              </a:spcBef>
              <a:buClr>
                <a:srgbClr val="9A2C1F"/>
              </a:buClr>
              <a:buSzPct val="86046"/>
              <a:buFont typeface="Segoe UI Symbol"/>
              <a:buChar char="⚫"/>
              <a:tabLst>
                <a:tab pos="565785" algn="l"/>
              </a:tabLst>
            </a:pPr>
            <a:r>
              <a:rPr sz="2150" spc="-245" dirty="0">
                <a:latin typeface="Times New Roman"/>
                <a:cs typeface="Times New Roman"/>
              </a:rPr>
              <a:t>To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indicate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Times New Roman"/>
                <a:cs typeface="Times New Roman"/>
              </a:rPr>
              <a:t>errors</a:t>
            </a:r>
            <a:r>
              <a:rPr sz="2150" spc="-9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imes New Roman"/>
                <a:cs typeface="Times New Roman"/>
              </a:rPr>
              <a:t>in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the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program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Times New Roman"/>
                <a:cs typeface="Times New Roman"/>
              </a:rPr>
              <a:t>by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-95" dirty="0">
                <a:latin typeface="Times New Roman"/>
                <a:cs typeface="Times New Roman"/>
              </a:rPr>
              <a:t>initially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130" dirty="0">
                <a:latin typeface="Times New Roman"/>
                <a:cs typeface="Times New Roman"/>
              </a:rPr>
              <a:t>assigning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the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114" dirty="0">
                <a:latin typeface="Times New Roman"/>
                <a:cs typeface="Times New Roman"/>
              </a:rPr>
              <a:t>value</a:t>
            </a:r>
            <a:r>
              <a:rPr sz="2150" spc="-70" dirty="0">
                <a:latin typeface="Times New Roman"/>
                <a:cs typeface="Times New Roman"/>
              </a:rPr>
              <a:t> </a:t>
            </a:r>
            <a:r>
              <a:rPr sz="2150" spc="-125" dirty="0">
                <a:latin typeface="Times New Roman"/>
                <a:cs typeface="Times New Roman"/>
              </a:rPr>
              <a:t>of </a:t>
            </a:r>
            <a:r>
              <a:rPr sz="2150" spc="-52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this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function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Times New Roman"/>
                <a:cs typeface="Times New Roman"/>
              </a:rPr>
              <a:t>to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imes New Roman"/>
                <a:cs typeface="Times New Roman"/>
              </a:rPr>
              <a:t>0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and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then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later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changing</a:t>
            </a:r>
            <a:r>
              <a:rPr sz="2150" spc="-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it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Times New Roman"/>
                <a:cs typeface="Times New Roman"/>
              </a:rPr>
              <a:t>to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indicate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errors.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8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28" y="65093"/>
            <a:ext cx="9023985" cy="6702425"/>
            <a:chOff x="58728" y="65093"/>
            <a:chExt cx="902398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52400"/>
              <a:ext cx="5181600" cy="6553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6239" y="147622"/>
              <a:ext cx="5191760" cy="6563359"/>
            </a:xfrm>
            <a:custGeom>
              <a:avLst/>
              <a:gdLst/>
              <a:ahLst/>
              <a:cxnLst/>
              <a:rect l="l" t="t" r="r" b="b"/>
              <a:pathLst>
                <a:path w="5191760" h="6563359">
                  <a:moveTo>
                    <a:pt x="0" y="6562740"/>
                  </a:moveTo>
                  <a:lnTo>
                    <a:pt x="5191140" y="6562740"/>
                  </a:lnTo>
                  <a:lnTo>
                    <a:pt x="5191140" y="0"/>
                  </a:lnTo>
                  <a:lnTo>
                    <a:pt x="0" y="0"/>
                  </a:lnTo>
                  <a:lnTo>
                    <a:pt x="0" y="656274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800" y="5392546"/>
              <a:ext cx="3124200" cy="131305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34105" y="5387780"/>
              <a:ext cx="3134360" cy="1322705"/>
            </a:xfrm>
            <a:custGeom>
              <a:avLst/>
              <a:gdLst/>
              <a:ahLst/>
              <a:cxnLst/>
              <a:rect l="l" t="t" r="r" b="b"/>
              <a:pathLst>
                <a:path w="3134359" h="1322704">
                  <a:moveTo>
                    <a:pt x="0" y="1322582"/>
                  </a:moveTo>
                  <a:lnTo>
                    <a:pt x="3133740" y="1322582"/>
                  </a:lnTo>
                  <a:lnTo>
                    <a:pt x="3133740" y="0"/>
                  </a:lnTo>
                  <a:lnTo>
                    <a:pt x="0" y="0"/>
                  </a:lnTo>
                  <a:lnTo>
                    <a:pt x="0" y="1322582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80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420364"/>
            <a:ext cx="16795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1" y="1206114"/>
            <a:ext cx="8067040" cy="18802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88925" marR="5080" indent="-276860">
              <a:lnSpc>
                <a:spcPct val="102499"/>
              </a:lnSpc>
              <a:spcBef>
                <a:spcPts val="4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335" dirty="0">
                <a:latin typeface="Times New Roman"/>
                <a:cs typeface="Times New Roman"/>
              </a:rPr>
              <a:t>A</a:t>
            </a:r>
            <a:r>
              <a:rPr sz="2750" spc="-285" dirty="0">
                <a:latin typeface="Times New Roman"/>
                <a:cs typeface="Times New Roman"/>
              </a:rPr>
              <a:t> </a:t>
            </a:r>
            <a:r>
              <a:rPr sz="2750" spc="-165" dirty="0">
                <a:latin typeface="Times New Roman"/>
                <a:cs typeface="Times New Roman"/>
              </a:rPr>
              <a:t>class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spc="-185" dirty="0">
                <a:latin typeface="Times New Roman"/>
                <a:cs typeface="Times New Roman"/>
              </a:rPr>
              <a:t>is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210" dirty="0">
                <a:latin typeface="Times New Roman"/>
                <a:cs typeface="Times New Roman"/>
              </a:rPr>
              <a:t>a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195" dirty="0">
                <a:latin typeface="Times New Roman"/>
                <a:cs typeface="Times New Roman"/>
              </a:rPr>
              <a:t>way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to</a:t>
            </a:r>
            <a:r>
              <a:rPr sz="2750" spc="145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bind</a:t>
            </a:r>
            <a:r>
              <a:rPr sz="2750" spc="145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the</a:t>
            </a:r>
            <a:r>
              <a:rPr sz="2750" spc="135" dirty="0">
                <a:latin typeface="Times New Roman"/>
                <a:cs typeface="Times New Roman"/>
              </a:rPr>
              <a:t> </a:t>
            </a:r>
            <a:r>
              <a:rPr sz="2750" spc="-110" dirty="0">
                <a:latin typeface="Times New Roman"/>
                <a:cs typeface="Times New Roman"/>
              </a:rPr>
              <a:t>data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spc="-130" dirty="0">
                <a:latin typeface="Times New Roman"/>
                <a:cs typeface="Times New Roman"/>
              </a:rPr>
              <a:t>and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105" dirty="0">
                <a:latin typeface="Times New Roman"/>
                <a:cs typeface="Times New Roman"/>
              </a:rPr>
              <a:t>its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130" dirty="0">
                <a:latin typeface="Times New Roman"/>
                <a:cs typeface="Times New Roman"/>
              </a:rPr>
              <a:t>associated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spc="-110" dirty="0">
                <a:latin typeface="Times New Roman"/>
                <a:cs typeface="Times New Roman"/>
              </a:rPr>
              <a:t>functions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together.</a:t>
            </a:r>
            <a:endParaRPr sz="2750">
              <a:latin typeface="Times New Roman"/>
              <a:cs typeface="Times New Roman"/>
            </a:endParaRPr>
          </a:p>
          <a:p>
            <a:pPr marL="289560" marR="3423920" indent="-289560">
              <a:lnSpc>
                <a:spcPct val="118300"/>
              </a:lnSpc>
              <a:spcBef>
                <a:spcPts val="75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90" dirty="0">
                <a:latin typeface="Times New Roman"/>
                <a:cs typeface="Times New Roman"/>
              </a:rPr>
              <a:t>G</a:t>
            </a:r>
            <a:r>
              <a:rPr sz="2750" spc="-70" dirty="0">
                <a:latin typeface="Times New Roman"/>
                <a:cs typeface="Times New Roman"/>
              </a:rPr>
              <a:t>ene</a:t>
            </a:r>
            <a:r>
              <a:rPr sz="2750" spc="-40" dirty="0">
                <a:latin typeface="Times New Roman"/>
                <a:cs typeface="Times New Roman"/>
              </a:rPr>
              <a:t>r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-100" dirty="0">
                <a:latin typeface="Times New Roman"/>
                <a:cs typeface="Times New Roman"/>
              </a:rPr>
              <a:t>l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f</a:t>
            </a:r>
            <a:r>
              <a:rPr sz="2750" spc="-40" dirty="0">
                <a:latin typeface="Times New Roman"/>
                <a:cs typeface="Times New Roman"/>
              </a:rPr>
              <a:t>o</a:t>
            </a:r>
            <a:r>
              <a:rPr sz="2750" spc="65" dirty="0">
                <a:latin typeface="Times New Roman"/>
                <a:cs typeface="Times New Roman"/>
              </a:rPr>
              <a:t>r</a:t>
            </a:r>
            <a:r>
              <a:rPr sz="2750" spc="-140" dirty="0">
                <a:latin typeface="Times New Roman"/>
                <a:cs typeface="Times New Roman"/>
              </a:rPr>
              <a:t>m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spc="-150" dirty="0">
                <a:latin typeface="Times New Roman"/>
                <a:cs typeface="Times New Roman"/>
              </a:rPr>
              <a:t>of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-125" dirty="0">
                <a:latin typeface="Times New Roman"/>
                <a:cs typeface="Times New Roman"/>
              </a:rPr>
              <a:t>l</a:t>
            </a:r>
            <a:r>
              <a:rPr sz="2750" spc="-150" dirty="0">
                <a:latin typeface="Times New Roman"/>
                <a:cs typeface="Times New Roman"/>
              </a:rPr>
              <a:t>a</a:t>
            </a:r>
            <a:r>
              <a:rPr sz="2750" spc="-180" dirty="0">
                <a:latin typeface="Times New Roman"/>
                <a:cs typeface="Times New Roman"/>
              </a:rPr>
              <a:t>s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de</a:t>
            </a:r>
            <a:r>
              <a:rPr sz="2750" spc="-140" dirty="0">
                <a:latin typeface="Times New Roman"/>
                <a:cs typeface="Times New Roman"/>
              </a:rPr>
              <a:t>c</a:t>
            </a:r>
            <a:r>
              <a:rPr sz="2750" spc="-125" dirty="0">
                <a:latin typeface="Times New Roman"/>
                <a:cs typeface="Times New Roman"/>
              </a:rPr>
              <a:t>l</a:t>
            </a:r>
            <a:r>
              <a:rPr sz="2750" spc="-15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r</a:t>
            </a:r>
            <a:r>
              <a:rPr sz="2750" spc="-18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0" dirty="0">
                <a:latin typeface="Times New Roman"/>
                <a:cs typeface="Times New Roman"/>
              </a:rPr>
              <a:t>i</a:t>
            </a:r>
            <a:r>
              <a:rPr sz="2750" spc="-105" dirty="0">
                <a:latin typeface="Times New Roman"/>
                <a:cs typeface="Times New Roman"/>
              </a:rPr>
              <a:t>o</a:t>
            </a:r>
            <a:r>
              <a:rPr sz="2750" spc="-85" dirty="0">
                <a:latin typeface="Times New Roman"/>
                <a:cs typeface="Times New Roman"/>
              </a:rPr>
              <a:t>n</a:t>
            </a:r>
            <a:r>
              <a:rPr sz="2750" spc="40" dirty="0">
                <a:latin typeface="Times New Roman"/>
                <a:cs typeface="Times New Roman"/>
              </a:rPr>
              <a:t>:  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-125" dirty="0">
                <a:latin typeface="Times New Roman"/>
                <a:cs typeface="Times New Roman"/>
              </a:rPr>
              <a:t>l</a:t>
            </a:r>
            <a:r>
              <a:rPr sz="2750" spc="-150" dirty="0">
                <a:latin typeface="Times New Roman"/>
                <a:cs typeface="Times New Roman"/>
              </a:rPr>
              <a:t>a</a:t>
            </a:r>
            <a:r>
              <a:rPr sz="2750" spc="-180" dirty="0">
                <a:latin typeface="Times New Roman"/>
                <a:cs typeface="Times New Roman"/>
              </a:rPr>
              <a:t>s</a:t>
            </a:r>
            <a:r>
              <a:rPr sz="2750" spc="-204" dirty="0">
                <a:latin typeface="Times New Roman"/>
                <a:cs typeface="Times New Roman"/>
              </a:rPr>
              <a:t>s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c</a:t>
            </a:r>
            <a:r>
              <a:rPr sz="2750" spc="-125" dirty="0">
                <a:latin typeface="Times New Roman"/>
                <a:cs typeface="Times New Roman"/>
              </a:rPr>
              <a:t>l</a:t>
            </a:r>
            <a:r>
              <a:rPr sz="2750" spc="-150" dirty="0">
                <a:latin typeface="Times New Roman"/>
                <a:cs typeface="Times New Roman"/>
              </a:rPr>
              <a:t>a</a:t>
            </a:r>
            <a:r>
              <a:rPr sz="2750" spc="-180" dirty="0">
                <a:latin typeface="Times New Roman"/>
                <a:cs typeface="Times New Roman"/>
              </a:rPr>
              <a:t>ss</a:t>
            </a:r>
            <a:r>
              <a:rPr sz="2750" spc="45" dirty="0">
                <a:latin typeface="Times New Roman"/>
                <a:cs typeface="Times New Roman"/>
              </a:rPr>
              <a:t>_</a:t>
            </a:r>
            <a:r>
              <a:rPr sz="2750" spc="-165" dirty="0">
                <a:latin typeface="Times New Roman"/>
                <a:cs typeface="Times New Roman"/>
              </a:rPr>
              <a:t>n</a:t>
            </a:r>
            <a:r>
              <a:rPr sz="2750" spc="-114" dirty="0">
                <a:latin typeface="Times New Roman"/>
                <a:cs typeface="Times New Roman"/>
              </a:rPr>
              <a:t>a</a:t>
            </a:r>
            <a:r>
              <a:rPr sz="2750" spc="-120" dirty="0">
                <a:latin typeface="Times New Roman"/>
                <a:cs typeface="Times New Roman"/>
              </a:rPr>
              <a:t>m</a:t>
            </a:r>
            <a:r>
              <a:rPr sz="2750" spc="-95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868" y="3142354"/>
            <a:ext cx="1949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0" dirty="0">
                <a:latin typeface="Times New Roman"/>
                <a:cs typeface="Times New Roman"/>
              </a:rPr>
              <a:t>{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7281" y="3060298"/>
            <a:ext cx="3723004" cy="30492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750" b="1" spc="-25" dirty="0">
                <a:latin typeface="Times New Roman"/>
                <a:cs typeface="Times New Roman"/>
              </a:rPr>
              <a:t>private:</a:t>
            </a:r>
            <a:endParaRPr sz="2750">
              <a:latin typeface="Times New Roman"/>
              <a:cs typeface="Times New Roman"/>
            </a:endParaRPr>
          </a:p>
          <a:p>
            <a:pPr marL="927735" marR="5080">
              <a:lnSpc>
                <a:spcPct val="120600"/>
              </a:lnSpc>
            </a:pPr>
            <a:r>
              <a:rPr sz="2750" spc="-140" dirty="0">
                <a:latin typeface="Times New Roman"/>
                <a:cs typeface="Times New Roman"/>
              </a:rPr>
              <a:t>variable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declarations; </a:t>
            </a:r>
            <a:r>
              <a:rPr sz="2750" spc="-670" dirty="0">
                <a:latin typeface="Times New Roman"/>
                <a:cs typeface="Times New Roman"/>
              </a:rPr>
              <a:t> </a:t>
            </a:r>
            <a:r>
              <a:rPr sz="2750" spc="-110" dirty="0">
                <a:latin typeface="Times New Roman"/>
                <a:cs typeface="Times New Roman"/>
              </a:rPr>
              <a:t>function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declarations;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b="1" spc="-10" dirty="0">
                <a:latin typeface="Times New Roman"/>
                <a:cs typeface="Times New Roman"/>
              </a:rPr>
              <a:t>public:</a:t>
            </a:r>
            <a:endParaRPr sz="2750">
              <a:latin typeface="Times New Roman"/>
              <a:cs typeface="Times New Roman"/>
            </a:endParaRPr>
          </a:p>
          <a:p>
            <a:pPr marL="927735" marR="5080">
              <a:lnSpc>
                <a:spcPts val="3979"/>
              </a:lnSpc>
              <a:spcBef>
                <a:spcPts val="30"/>
              </a:spcBef>
            </a:pPr>
            <a:r>
              <a:rPr sz="2750" spc="-140" dirty="0">
                <a:latin typeface="Times New Roman"/>
                <a:cs typeface="Times New Roman"/>
              </a:rPr>
              <a:t>variable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declarations;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-110" dirty="0">
                <a:latin typeface="Times New Roman"/>
                <a:cs typeface="Times New Roman"/>
              </a:rPr>
              <a:t>function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declarations;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1868" y="6165853"/>
            <a:ext cx="3003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5" dirty="0">
                <a:latin typeface="Times New Roman"/>
                <a:cs typeface="Times New Roman"/>
              </a:rPr>
              <a:t>}</a:t>
            </a:r>
            <a:r>
              <a:rPr sz="2750" spc="45" dirty="0">
                <a:latin typeface="Times New Roman"/>
                <a:cs typeface="Times New Roman"/>
              </a:rPr>
              <a:t>;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0981" y="6318570"/>
            <a:ext cx="3587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7475" indent="-104775">
              <a:lnSpc>
                <a:spcPct val="100000"/>
              </a:lnSpc>
              <a:spcBef>
                <a:spcPts val="125"/>
              </a:spcBef>
              <a:buClr>
                <a:srgbClr val="696363"/>
              </a:buClr>
              <a:buSzPct val="67857"/>
              <a:buFont typeface="Wingdings"/>
              <a:buChar char=""/>
              <a:tabLst>
                <a:tab pos="117475" algn="l"/>
              </a:tabLst>
            </a:pP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82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65250" y="2660650"/>
            <a:ext cx="4889500" cy="3975100"/>
            <a:chOff x="1365250" y="2660650"/>
            <a:chExt cx="4889500" cy="3975100"/>
          </a:xfrm>
        </p:grpSpPr>
        <p:sp>
          <p:nvSpPr>
            <p:cNvPr id="10" name="object 10"/>
            <p:cNvSpPr/>
            <p:nvPr/>
          </p:nvSpPr>
          <p:spPr>
            <a:xfrm>
              <a:off x="1371600" y="2667000"/>
              <a:ext cx="4876800" cy="3962400"/>
            </a:xfrm>
            <a:custGeom>
              <a:avLst/>
              <a:gdLst/>
              <a:ahLst/>
              <a:cxnLst/>
              <a:rect l="l" t="t" r="r" b="b"/>
              <a:pathLst>
                <a:path w="4876800" h="3962400">
                  <a:moveTo>
                    <a:pt x="4876799" y="0"/>
                  </a:moveTo>
                  <a:lnTo>
                    <a:pt x="0" y="0"/>
                  </a:lnTo>
                  <a:lnTo>
                    <a:pt x="0" y="3962399"/>
                  </a:lnTo>
                  <a:lnTo>
                    <a:pt x="4876799" y="3962399"/>
                  </a:lnTo>
                  <a:lnTo>
                    <a:pt x="4876799" y="0"/>
                  </a:lnTo>
                  <a:close/>
                </a:path>
              </a:pathLst>
            </a:custGeom>
            <a:solidFill>
              <a:srgbClr val="FAD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1600" y="2667000"/>
              <a:ext cx="4876800" cy="3962400"/>
            </a:xfrm>
            <a:custGeom>
              <a:avLst/>
              <a:gdLst/>
              <a:ahLst/>
              <a:cxnLst/>
              <a:rect l="l" t="t" r="r" b="b"/>
              <a:pathLst>
                <a:path w="4876800" h="3962400">
                  <a:moveTo>
                    <a:pt x="0" y="3962399"/>
                  </a:moveTo>
                  <a:lnTo>
                    <a:pt x="4876799" y="3962399"/>
                  </a:lnTo>
                  <a:lnTo>
                    <a:pt x="4876799" y="0"/>
                  </a:lnTo>
                  <a:lnTo>
                    <a:pt x="0" y="0"/>
                  </a:lnTo>
                  <a:lnTo>
                    <a:pt x="0" y="3962399"/>
                  </a:lnTo>
                  <a:close/>
                </a:path>
              </a:pathLst>
            </a:custGeom>
            <a:ln w="12700">
              <a:solidFill>
                <a:srgbClr val="9A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328167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Visibility</a:t>
            </a:r>
            <a:r>
              <a:rPr spc="145" dirty="0"/>
              <a:t> </a:t>
            </a:r>
            <a:r>
              <a:rPr spc="-15" dirty="0"/>
              <a:t>Labels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1" y="1535449"/>
            <a:ext cx="7994015" cy="39598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54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90" dirty="0">
                <a:latin typeface="Times New Roman"/>
                <a:cs typeface="Times New Roman"/>
              </a:rPr>
              <a:t>Private</a:t>
            </a:r>
            <a:endParaRPr sz="2600">
              <a:latin typeface="Times New Roman"/>
              <a:cs typeface="Times New Roman"/>
            </a:endParaRPr>
          </a:p>
          <a:p>
            <a:pPr marL="565785" lvl="1" indent="-229870">
              <a:lnSpc>
                <a:spcPct val="100000"/>
              </a:lnSpc>
              <a:spcBef>
                <a:spcPts val="384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6420" algn="l"/>
              </a:tabLst>
            </a:pPr>
            <a:r>
              <a:rPr sz="2400" spc="-110" dirty="0">
                <a:latin typeface="Times New Roman"/>
                <a:cs typeface="Times New Roman"/>
              </a:rPr>
              <a:t>C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b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acc</a:t>
            </a:r>
            <a:r>
              <a:rPr sz="2400" spc="-130" dirty="0">
                <a:latin typeface="Times New Roman"/>
                <a:cs typeface="Times New Roman"/>
              </a:rPr>
              <a:t>essed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35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o</a:t>
            </a:r>
            <a:r>
              <a:rPr sz="2400" spc="-140" dirty="0">
                <a:latin typeface="Times New Roman"/>
                <a:cs typeface="Times New Roman"/>
              </a:rPr>
              <a:t>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w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70" dirty="0">
                <a:latin typeface="Times New Roman"/>
                <a:cs typeface="Times New Roman"/>
              </a:rPr>
              <a:t>h</a:t>
            </a:r>
            <a:r>
              <a:rPr sz="2400" spc="-125" dirty="0">
                <a:latin typeface="Times New Roman"/>
                <a:cs typeface="Times New Roman"/>
              </a:rPr>
              <a:t>i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265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65785" lvl="1" indent="-229870">
              <a:lnSpc>
                <a:spcPct val="100000"/>
              </a:lnSpc>
              <a:spcBef>
                <a:spcPts val="42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6420" algn="l"/>
              </a:tabLst>
            </a:pPr>
            <a:r>
              <a:rPr sz="2400" spc="-165" dirty="0">
                <a:latin typeface="Times New Roman"/>
                <a:cs typeface="Times New Roman"/>
              </a:rPr>
              <a:t>U</a:t>
            </a:r>
            <a:r>
              <a:rPr sz="2400" spc="-140" dirty="0">
                <a:latin typeface="Times New Roman"/>
                <a:cs typeface="Times New Roman"/>
              </a:rPr>
              <a:t>se</a:t>
            </a:r>
            <a:r>
              <a:rPr sz="2400" spc="-80" dirty="0">
                <a:latin typeface="Times New Roman"/>
                <a:cs typeface="Times New Roman"/>
              </a:rPr>
              <a:t> o</a:t>
            </a:r>
            <a:r>
              <a:rPr sz="2400" spc="-180" dirty="0">
                <a:latin typeface="Times New Roman"/>
                <a:cs typeface="Times New Roman"/>
              </a:rPr>
              <a:t>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ke</a:t>
            </a:r>
            <a:r>
              <a:rPr sz="2400" spc="-185" dirty="0">
                <a:latin typeface="Times New Roman"/>
                <a:cs typeface="Times New Roman"/>
              </a:rPr>
              <a:t>y</a:t>
            </a:r>
            <a:r>
              <a:rPr sz="2400" spc="-240" dirty="0">
                <a:latin typeface="Times New Roman"/>
                <a:cs typeface="Times New Roman"/>
              </a:rPr>
              <a:t>w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35" dirty="0">
                <a:latin typeface="Times New Roman"/>
                <a:cs typeface="Times New Roman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op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on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65785" lvl="1" indent="-229870">
              <a:lnSpc>
                <a:spcPct val="100000"/>
              </a:lnSpc>
              <a:spcBef>
                <a:spcPts val="42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6420" algn="l"/>
              </a:tabLst>
            </a:pPr>
            <a:r>
              <a:rPr sz="2400" spc="-110" dirty="0">
                <a:latin typeface="Times New Roman"/>
                <a:cs typeface="Times New Roman"/>
              </a:rPr>
              <a:t>C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75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ss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me</a:t>
            </a:r>
            <a:r>
              <a:rPr sz="2400" spc="-160" dirty="0">
                <a:latin typeface="Times New Roman"/>
                <a:cs typeface="Times New Roman"/>
              </a:rPr>
              <a:t>m</a:t>
            </a:r>
            <a:r>
              <a:rPr sz="2400" spc="-155" dirty="0">
                <a:latin typeface="Times New Roman"/>
                <a:cs typeface="Times New Roman"/>
              </a:rPr>
              <a:t>b</a:t>
            </a:r>
            <a:r>
              <a:rPr sz="2400" spc="-35" dirty="0">
                <a:latin typeface="Times New Roman"/>
                <a:cs typeface="Times New Roman"/>
              </a:rPr>
              <a:t>e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re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29" dirty="0">
                <a:latin typeface="Times New Roman"/>
                <a:cs typeface="Times New Roman"/>
              </a:rPr>
              <a:t>b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55" dirty="0">
                <a:latin typeface="Times New Roman"/>
                <a:cs typeface="Times New Roman"/>
              </a:rPr>
              <a:t>e</a:t>
            </a:r>
            <a:r>
              <a:rPr sz="2400" spc="-145" dirty="0">
                <a:latin typeface="Times New Roman"/>
                <a:cs typeface="Times New Roman"/>
              </a:rPr>
              <a:t>f</a:t>
            </a:r>
            <a:r>
              <a:rPr sz="2400" spc="-175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u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35" dirty="0">
                <a:latin typeface="Times New Roman"/>
                <a:cs typeface="Times New Roman"/>
              </a:rPr>
              <a:t>t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</a:t>
            </a:r>
            <a:r>
              <a:rPr sz="2400" spc="90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229" dirty="0">
                <a:latin typeface="Times New Roman"/>
                <a:cs typeface="Times New Roman"/>
              </a:rPr>
              <a:t>v</a:t>
            </a:r>
            <a:r>
              <a:rPr sz="2400" spc="-17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7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30" dirty="0">
                <a:latin typeface="Times New Roman"/>
                <a:cs typeface="Times New Roman"/>
              </a:rPr>
              <a:t>Public</a:t>
            </a:r>
            <a:endParaRPr sz="2600">
              <a:latin typeface="Times New Roman"/>
              <a:cs typeface="Times New Roman"/>
            </a:endParaRPr>
          </a:p>
          <a:p>
            <a:pPr marL="565785" lvl="1" indent="-229870">
              <a:lnSpc>
                <a:spcPct val="100000"/>
              </a:lnSpc>
              <a:spcBef>
                <a:spcPts val="384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6420" algn="l"/>
              </a:tabLst>
            </a:pPr>
            <a:r>
              <a:rPr sz="2400" spc="-110" dirty="0">
                <a:latin typeface="Times New Roman"/>
                <a:cs typeface="Times New Roman"/>
              </a:rPr>
              <a:t>C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b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acc</a:t>
            </a:r>
            <a:r>
              <a:rPr sz="2400" spc="-130" dirty="0">
                <a:latin typeface="Times New Roman"/>
                <a:cs typeface="Times New Roman"/>
              </a:rPr>
              <a:t>essed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35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o</a:t>
            </a:r>
            <a:r>
              <a:rPr sz="2400" spc="-140" dirty="0">
                <a:latin typeface="Times New Roman"/>
                <a:cs typeface="Times New Roman"/>
              </a:rPr>
              <a:t>m</a:t>
            </a:r>
            <a:r>
              <a:rPr sz="2400" spc="-80" dirty="0">
                <a:latin typeface="Times New Roman"/>
                <a:cs typeface="Times New Roman"/>
              </a:rPr>
              <a:t> ou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ss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229" dirty="0">
                <a:latin typeface="Times New Roman"/>
                <a:cs typeface="Times New Roman"/>
              </a:rPr>
              <a:t>o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A2C1F"/>
              </a:buClr>
              <a:buFont typeface="Segoe UI Symbol"/>
              <a:buChar char="⚫"/>
            </a:pPr>
            <a:endParaRPr sz="3650">
              <a:latin typeface="Times New Roman"/>
              <a:cs typeface="Times New Roman"/>
            </a:endParaRPr>
          </a:p>
          <a:p>
            <a:pPr marL="288925" marR="5080" indent="-276860">
              <a:lnSpc>
                <a:spcPct val="101000"/>
              </a:lnSpc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both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labels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missing,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by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default,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all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members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of </a:t>
            </a: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private.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510" y="6333707"/>
            <a:ext cx="481330" cy="231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110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5"/>
                </a:spcBef>
              </a:pPr>
              <a:t>82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47180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Data</a:t>
            </a:r>
            <a:r>
              <a:rPr spc="35" dirty="0"/>
              <a:t> </a:t>
            </a:r>
            <a:r>
              <a:rPr spc="-25" dirty="0"/>
              <a:t>hiding</a:t>
            </a:r>
            <a:r>
              <a:rPr spc="45" dirty="0"/>
              <a:t> </a:t>
            </a:r>
            <a:r>
              <a:rPr spc="-20" dirty="0"/>
              <a:t>in </a:t>
            </a:r>
            <a:r>
              <a:rPr spc="20" dirty="0"/>
              <a:t>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54" y="1524054"/>
            <a:ext cx="8159750" cy="5143500"/>
            <a:chOff x="146054" y="1524054"/>
            <a:chExt cx="815975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921" y="1524054"/>
              <a:ext cx="7347878" cy="44296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054" y="62102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3510" y="6333707"/>
            <a:ext cx="481330" cy="231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110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5"/>
                </a:spcBef>
              </a:pPr>
              <a:t>83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Accessing</a:t>
            </a:r>
            <a:r>
              <a:rPr spc="-110" dirty="0"/>
              <a:t> </a:t>
            </a:r>
            <a:r>
              <a:rPr spc="10" dirty="0"/>
              <a:t>class</a:t>
            </a:r>
            <a:r>
              <a:rPr spc="-15" dirty="0"/>
              <a:t> </a:t>
            </a:r>
            <a:r>
              <a:rPr spc="-60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61" y="742889"/>
            <a:ext cx="6489065" cy="25438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77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100" dirty="0">
                <a:latin typeface="Times New Roman"/>
                <a:cs typeface="Times New Roman"/>
              </a:rPr>
              <a:t>General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spc="-45" dirty="0">
                <a:latin typeface="Times New Roman"/>
                <a:cs typeface="Times New Roman"/>
              </a:rPr>
              <a:t>form:</a:t>
            </a:r>
            <a:endParaRPr sz="275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680"/>
              </a:spcBef>
            </a:pPr>
            <a:r>
              <a:rPr sz="2750" spc="-95" dirty="0">
                <a:latin typeface="Times New Roman"/>
                <a:cs typeface="Times New Roman"/>
              </a:rPr>
              <a:t>object-name.function-name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85" dirty="0">
                <a:latin typeface="Times New Roman"/>
                <a:cs typeface="Times New Roman"/>
              </a:rPr>
              <a:t>(actual-arguments);</a:t>
            </a:r>
            <a:endParaRPr sz="27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680"/>
              </a:spcBef>
              <a:buClr>
                <a:srgbClr val="D24716"/>
              </a:buClr>
              <a:buSzPct val="87272"/>
              <a:buFont typeface="Segoe UI Symbol"/>
              <a:buChar char="⚫"/>
              <a:tabLst>
                <a:tab pos="289560" algn="l"/>
              </a:tabLst>
            </a:pPr>
            <a:r>
              <a:rPr sz="2750" spc="-204" dirty="0">
                <a:latin typeface="Times New Roman"/>
                <a:cs typeface="Times New Roman"/>
              </a:rPr>
              <a:t>Eg.</a:t>
            </a:r>
            <a:endParaRPr sz="2750">
              <a:latin typeface="Times New Roman"/>
              <a:cs typeface="Times New Roman"/>
            </a:endParaRPr>
          </a:p>
          <a:p>
            <a:pPr marL="288925" marR="3485515">
              <a:lnSpc>
                <a:spcPts val="3979"/>
              </a:lnSpc>
              <a:spcBef>
                <a:spcPts val="35"/>
              </a:spcBef>
            </a:pPr>
            <a:r>
              <a:rPr sz="2750" spc="10" dirty="0">
                <a:latin typeface="Times New Roman"/>
                <a:cs typeface="Times New Roman"/>
              </a:rPr>
              <a:t>x</a:t>
            </a:r>
            <a:r>
              <a:rPr sz="2750" spc="20" dirty="0">
                <a:latin typeface="Times New Roman"/>
                <a:cs typeface="Times New Roman"/>
              </a:rPr>
              <a:t>.</a:t>
            </a:r>
            <a:r>
              <a:rPr sz="2750" spc="-254" dirty="0">
                <a:latin typeface="Times New Roman"/>
                <a:cs typeface="Times New Roman"/>
              </a:rPr>
              <a:t>g</a:t>
            </a:r>
            <a:r>
              <a:rPr sz="2750" spc="-30" dirty="0">
                <a:latin typeface="Times New Roman"/>
                <a:cs typeface="Times New Roman"/>
              </a:rPr>
              <a:t>e</a:t>
            </a:r>
            <a:r>
              <a:rPr sz="2750" spc="-10" dirty="0">
                <a:latin typeface="Times New Roman"/>
                <a:cs typeface="Times New Roman"/>
              </a:rPr>
              <a:t>t</a:t>
            </a:r>
            <a:r>
              <a:rPr sz="2750" spc="-165" dirty="0">
                <a:latin typeface="Times New Roman"/>
                <a:cs typeface="Times New Roman"/>
              </a:rPr>
              <a:t>d</a:t>
            </a: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-175" dirty="0">
                <a:latin typeface="Times New Roman"/>
                <a:cs typeface="Times New Roman"/>
              </a:rPr>
              <a:t>a</a:t>
            </a:r>
            <a:r>
              <a:rPr sz="2750" spc="-20" dirty="0">
                <a:latin typeface="Times New Roman"/>
                <a:cs typeface="Times New Roman"/>
              </a:rPr>
              <a:t>(</a:t>
            </a:r>
            <a:r>
              <a:rPr sz="2750" spc="-105" dirty="0">
                <a:latin typeface="Times New Roman"/>
                <a:cs typeface="Times New Roman"/>
              </a:rPr>
              <a:t>1</a:t>
            </a:r>
            <a:r>
              <a:rPr sz="2750" spc="-100" dirty="0">
                <a:latin typeface="Times New Roman"/>
                <a:cs typeface="Times New Roman"/>
              </a:rPr>
              <a:t>0</a:t>
            </a:r>
            <a:r>
              <a:rPr sz="2750" spc="10" dirty="0">
                <a:latin typeface="Times New Roman"/>
                <a:cs typeface="Times New Roman"/>
              </a:rPr>
              <a:t>0</a:t>
            </a:r>
            <a:r>
              <a:rPr sz="2750" spc="20" dirty="0">
                <a:latin typeface="Times New Roman"/>
                <a:cs typeface="Times New Roman"/>
              </a:rPr>
              <a:t>,</a:t>
            </a:r>
            <a:r>
              <a:rPr sz="2750" spc="-105" dirty="0">
                <a:latin typeface="Times New Roman"/>
                <a:cs typeface="Times New Roman"/>
              </a:rPr>
              <a:t>7</a:t>
            </a:r>
            <a:r>
              <a:rPr sz="2750" spc="-100" dirty="0">
                <a:latin typeface="Times New Roman"/>
                <a:cs typeface="Times New Roman"/>
              </a:rPr>
              <a:t>5</a:t>
            </a:r>
            <a:r>
              <a:rPr sz="2750" spc="130" dirty="0">
                <a:latin typeface="Times New Roman"/>
                <a:cs typeface="Times New Roman"/>
              </a:rPr>
              <a:t>.</a:t>
            </a:r>
            <a:r>
              <a:rPr sz="2750" spc="-90" dirty="0">
                <a:latin typeface="Times New Roman"/>
                <a:cs typeface="Times New Roman"/>
              </a:rPr>
              <a:t>5</a:t>
            </a:r>
            <a:r>
              <a:rPr sz="2750" spc="-25" dirty="0">
                <a:latin typeface="Times New Roman"/>
                <a:cs typeface="Times New Roman"/>
              </a:rPr>
              <a:t>)</a:t>
            </a:r>
            <a:r>
              <a:rPr sz="2750" spc="40" dirty="0">
                <a:latin typeface="Times New Roman"/>
                <a:cs typeface="Times New Roman"/>
              </a:rPr>
              <a:t>;  </a:t>
            </a:r>
            <a:r>
              <a:rPr sz="2750" spc="-40" dirty="0">
                <a:latin typeface="Times New Roman"/>
                <a:cs typeface="Times New Roman"/>
              </a:rPr>
              <a:t>x.putdata();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352784"/>
            <a:ext cx="5334000" cy="33432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3510" y="6333707"/>
            <a:ext cx="481330" cy="231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110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5"/>
                </a:spcBef>
              </a:pPr>
              <a:t>84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58426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Defining</a:t>
            </a:r>
            <a:r>
              <a:rPr spc="30" dirty="0"/>
              <a:t> </a:t>
            </a:r>
            <a:r>
              <a:rPr spc="-65" dirty="0"/>
              <a:t>member</a:t>
            </a:r>
            <a:r>
              <a:rPr spc="65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383030"/>
            <a:ext cx="6000115" cy="13119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54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</a:tabLst>
            </a:pPr>
            <a:r>
              <a:rPr sz="2600" spc="-120" dirty="0">
                <a:latin typeface="Times New Roman"/>
                <a:cs typeface="Times New Roman"/>
              </a:rPr>
              <a:t>Member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functions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defined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two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places:</a:t>
            </a:r>
            <a:endParaRPr sz="26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380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u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ss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55" dirty="0">
                <a:latin typeface="Times New Roman"/>
                <a:cs typeface="Times New Roman"/>
              </a:rPr>
              <a:t>e</a:t>
            </a:r>
            <a:r>
              <a:rPr sz="2400" spc="-140" dirty="0">
                <a:latin typeface="Times New Roman"/>
                <a:cs typeface="Times New Roman"/>
              </a:rPr>
              <a:t>f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425"/>
              </a:spcBef>
              <a:buClr>
                <a:srgbClr val="9A2C1F"/>
              </a:buClr>
              <a:buSzPct val="83333"/>
              <a:buFont typeface="Segoe UI Symbol"/>
              <a:buChar char="⚫"/>
              <a:tabLst>
                <a:tab pos="565785" algn="l"/>
              </a:tabLst>
            </a:pPr>
            <a:r>
              <a:rPr sz="2400" spc="-204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150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l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ss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55" dirty="0">
                <a:latin typeface="Times New Roman"/>
                <a:cs typeface="Times New Roman"/>
              </a:rPr>
              <a:t>e</a:t>
            </a:r>
            <a:r>
              <a:rPr sz="2400" spc="-140" dirty="0">
                <a:latin typeface="Times New Roman"/>
                <a:cs typeface="Times New Roman"/>
              </a:rPr>
              <a:t>f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510" y="6333707"/>
            <a:ext cx="481330" cy="231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110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5"/>
                </a:spcBef>
              </a:pPr>
              <a:t>85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28" y="65093"/>
            <a:ext cx="9023985" cy="6702425"/>
            <a:chOff x="58728" y="65093"/>
            <a:chExt cx="902398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999" y="101882"/>
              <a:ext cx="5641969" cy="65909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3510" y="6333707"/>
            <a:ext cx="481330" cy="231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110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5"/>
                </a:spcBef>
              </a:pPr>
              <a:t>86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1" y="53588"/>
            <a:ext cx="56876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0" dirty="0"/>
              <a:t>Nesting</a:t>
            </a:r>
            <a:r>
              <a:rPr sz="3600" spc="-75" dirty="0"/>
              <a:t> </a:t>
            </a:r>
            <a:r>
              <a:rPr sz="3600" spc="-45" dirty="0"/>
              <a:t>of </a:t>
            </a:r>
            <a:r>
              <a:rPr sz="3600" spc="-35" dirty="0"/>
              <a:t>Member</a:t>
            </a:r>
            <a:r>
              <a:rPr sz="3600" spc="-20" dirty="0"/>
              <a:t> </a:t>
            </a:r>
            <a:r>
              <a:rPr sz="3600" spc="-35" dirty="0"/>
              <a:t>Functions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6054" y="685800"/>
            <a:ext cx="8997950" cy="5981700"/>
            <a:chOff x="146054" y="685800"/>
            <a:chExt cx="8997950" cy="5981700"/>
          </a:xfrm>
        </p:grpSpPr>
        <p:sp>
          <p:nvSpPr>
            <p:cNvPr id="4" name="object 4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9050" y="685800"/>
              <a:ext cx="5314950" cy="22669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0" y="2895615"/>
              <a:ext cx="5334000" cy="30575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99" y="685800"/>
              <a:ext cx="3470026" cy="5257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3510" y="6333707"/>
            <a:ext cx="481330" cy="231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110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5"/>
                </a:spcBef>
              </a:pPr>
              <a:t>87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695320"/>
            <a:ext cx="56146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Private</a:t>
            </a:r>
            <a:r>
              <a:rPr spc="130" dirty="0"/>
              <a:t> </a:t>
            </a:r>
            <a:r>
              <a:rPr spc="-20" dirty="0"/>
              <a:t>Member</a:t>
            </a:r>
            <a:r>
              <a:rPr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3" y="1435095"/>
            <a:ext cx="7636509" cy="169481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8925" marR="5080" indent="-276860">
              <a:lnSpc>
                <a:spcPts val="3080"/>
              </a:lnSpc>
              <a:spcBef>
                <a:spcPts val="265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  <a:tab pos="622300" algn="l"/>
                <a:tab pos="1595120" algn="l"/>
                <a:tab pos="2739390" algn="l"/>
                <a:tab pos="3864610" algn="l"/>
                <a:tab pos="4398645" algn="l"/>
                <a:tab pos="5046345" algn="l"/>
                <a:tab pos="5466080" algn="l"/>
                <a:tab pos="6286500" algn="l"/>
                <a:tab pos="6706234" algn="l"/>
              </a:tabLst>
            </a:pPr>
            <a:r>
              <a:rPr sz="2600" spc="-3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35" dirty="0">
                <a:latin typeface="Times New Roman"/>
                <a:cs typeface="Times New Roman"/>
              </a:rPr>
              <a:t>p</a:t>
            </a:r>
            <a:r>
              <a:rPr sz="2600" spc="40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b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14" dirty="0">
                <a:latin typeface="Times New Roman"/>
                <a:cs typeface="Times New Roman"/>
              </a:rPr>
              <a:t>f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ion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ca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0" dirty="0">
                <a:latin typeface="Times New Roman"/>
                <a:cs typeface="Times New Roman"/>
              </a:rPr>
              <a:t>on</a:t>
            </a:r>
            <a:r>
              <a:rPr sz="2600" spc="-210" dirty="0">
                <a:latin typeface="Times New Roman"/>
                <a:cs typeface="Times New Roman"/>
              </a:rPr>
              <a:t>l</a:t>
            </a:r>
            <a:r>
              <a:rPr sz="2600" spc="-204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95" dirty="0">
                <a:latin typeface="Times New Roman"/>
                <a:cs typeface="Times New Roman"/>
              </a:rPr>
              <a:t>b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ca</a:t>
            </a:r>
            <a:r>
              <a:rPr sz="2600" spc="-130" dirty="0">
                <a:latin typeface="Times New Roman"/>
                <a:cs typeface="Times New Roman"/>
              </a:rPr>
              <a:t>ll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20" dirty="0">
                <a:latin typeface="Times New Roman"/>
                <a:cs typeface="Times New Roman"/>
              </a:rPr>
              <a:t>b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no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30" dirty="0">
                <a:latin typeface="Times New Roman"/>
                <a:cs typeface="Times New Roman"/>
              </a:rPr>
              <a:t>r  </a:t>
            </a:r>
            <a:r>
              <a:rPr sz="2600" spc="-114" dirty="0">
                <a:latin typeface="Times New Roman"/>
                <a:cs typeface="Times New Roman"/>
              </a:rPr>
              <a:t>f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45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i</a:t>
            </a:r>
            <a:r>
              <a:rPr sz="2600" spc="-185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b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f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265" dirty="0">
                <a:latin typeface="Times New Roman"/>
                <a:cs typeface="Times New Roman"/>
              </a:rPr>
              <a:t>s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8925" marR="5080" indent="-276860">
              <a:lnSpc>
                <a:spcPct val="101099"/>
              </a:lnSpc>
              <a:spcBef>
                <a:spcPts val="500"/>
              </a:spcBef>
              <a:buClr>
                <a:srgbClr val="D24716"/>
              </a:buClr>
              <a:buSzPct val="82692"/>
              <a:buFont typeface="Segoe UI Symbol"/>
              <a:buChar char="⚫"/>
              <a:tabLst>
                <a:tab pos="289560" algn="l"/>
                <a:tab pos="832485" algn="l"/>
                <a:tab pos="1748155" algn="l"/>
                <a:tab pos="2176780" algn="l"/>
                <a:tab pos="2739390" algn="l"/>
                <a:tab pos="3454400" algn="l"/>
                <a:tab pos="4446270" algn="l"/>
                <a:tab pos="5036820" algn="l"/>
                <a:tab pos="5599430" algn="l"/>
                <a:tab pos="6610350" algn="l"/>
              </a:tabLst>
            </a:pPr>
            <a:r>
              <a:rPr sz="2600" spc="-229" dirty="0">
                <a:latin typeface="Times New Roman"/>
                <a:cs typeface="Times New Roman"/>
              </a:rPr>
              <a:t>A</a:t>
            </a:r>
            <a:r>
              <a:rPr sz="2600" spc="-17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b</a:t>
            </a:r>
            <a:r>
              <a:rPr sz="2600" spc="-85" dirty="0">
                <a:latin typeface="Times New Roman"/>
                <a:cs typeface="Times New Roman"/>
              </a:rPr>
              <a:t>j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ca</a:t>
            </a:r>
            <a:r>
              <a:rPr sz="2600" spc="-65" dirty="0">
                <a:latin typeface="Times New Roman"/>
                <a:cs typeface="Times New Roman"/>
              </a:rPr>
              <a:t>nnot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ca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95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10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254" dirty="0">
                <a:latin typeface="Times New Roman"/>
                <a:cs typeface="Times New Roman"/>
              </a:rPr>
              <a:t>v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be</a:t>
            </a:r>
            <a:r>
              <a:rPr sz="2600" spc="30" dirty="0">
                <a:latin typeface="Times New Roman"/>
                <a:cs typeface="Times New Roman"/>
              </a:rPr>
              <a:t>r  </a:t>
            </a:r>
            <a:r>
              <a:rPr sz="2600" spc="-85" dirty="0">
                <a:latin typeface="Times New Roman"/>
                <a:cs typeface="Times New Roman"/>
              </a:rPr>
              <a:t>function.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510" y="6333707"/>
            <a:ext cx="481330" cy="231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110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5"/>
                </a:spcBef>
              </a:pPr>
              <a:t>88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3" y="151124"/>
            <a:ext cx="46716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/>
              <a:t>Header</a:t>
            </a:r>
            <a:r>
              <a:rPr sz="4400" spc="-170" dirty="0"/>
              <a:t> </a:t>
            </a:r>
            <a:r>
              <a:rPr sz="4400" spc="5" dirty="0"/>
              <a:t>Files</a:t>
            </a:r>
            <a:r>
              <a:rPr sz="4400" spc="-165" dirty="0"/>
              <a:t> </a:t>
            </a:r>
            <a:r>
              <a:rPr sz="4400" spc="-10" dirty="0"/>
              <a:t>in</a:t>
            </a:r>
            <a:r>
              <a:rPr sz="4400" spc="-65" dirty="0"/>
              <a:t> </a:t>
            </a:r>
            <a:r>
              <a:rPr sz="4400" spc="15" dirty="0"/>
              <a:t>C++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4093" y="1043935"/>
            <a:ext cx="7637780" cy="54432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8925" marR="5080" indent="-276860">
              <a:lnSpc>
                <a:spcPts val="3829"/>
              </a:lnSpc>
              <a:spcBef>
                <a:spcPts val="265"/>
              </a:spcBef>
              <a:buClr>
                <a:srgbClr val="D24716"/>
              </a:buClr>
              <a:buSzPct val="84375"/>
              <a:buFont typeface="Segoe UI Symbol"/>
              <a:buChar char="⚫"/>
              <a:tabLst>
                <a:tab pos="289560" algn="l"/>
              </a:tabLst>
            </a:pPr>
            <a:r>
              <a:rPr sz="3200" spc="-190" dirty="0">
                <a:latin typeface="Times New Roman"/>
                <a:cs typeface="Times New Roman"/>
              </a:rPr>
              <a:t>Following</a:t>
            </a:r>
            <a:r>
              <a:rPr sz="3200" spc="250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are</a:t>
            </a:r>
            <a:r>
              <a:rPr sz="3200" spc="210" dirty="0">
                <a:latin typeface="Times New Roman"/>
                <a:cs typeface="Times New Roman"/>
              </a:rPr>
              <a:t> </a:t>
            </a:r>
            <a:r>
              <a:rPr sz="3200" spc="-165" dirty="0">
                <a:latin typeface="Times New Roman"/>
                <a:cs typeface="Times New Roman"/>
              </a:rPr>
              <a:t>some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C++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header</a:t>
            </a:r>
            <a:r>
              <a:rPr sz="3200" spc="254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files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which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are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no</a:t>
            </a:r>
            <a:r>
              <a:rPr sz="3200" spc="-45" dirty="0">
                <a:latin typeface="Times New Roman"/>
                <a:cs typeface="Times New Roman"/>
              </a:rPr>
              <a:t>t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-270" dirty="0">
                <a:latin typeface="Times New Roman"/>
                <a:cs typeface="Times New Roman"/>
              </a:rPr>
              <a:t>s</a:t>
            </a:r>
            <a:r>
              <a:rPr sz="3200" spc="-110" dirty="0">
                <a:latin typeface="Times New Roman"/>
                <a:cs typeface="Times New Roman"/>
              </a:rPr>
              <a:t>uppo</a:t>
            </a:r>
            <a:r>
              <a:rPr sz="3200" spc="130" dirty="0">
                <a:latin typeface="Times New Roman"/>
                <a:cs typeface="Times New Roman"/>
              </a:rPr>
              <a:t>r</a:t>
            </a:r>
            <a:r>
              <a:rPr sz="3200" spc="80" dirty="0">
                <a:latin typeface="Times New Roman"/>
                <a:cs typeface="Times New Roman"/>
              </a:rPr>
              <a:t>t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125" dirty="0">
                <a:latin typeface="Times New Roman"/>
                <a:cs typeface="Times New Roman"/>
              </a:rPr>
              <a:t>d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i</a:t>
            </a:r>
            <a:r>
              <a:rPr sz="3200" spc="-175" dirty="0">
                <a:latin typeface="Times New Roman"/>
                <a:cs typeface="Times New Roman"/>
              </a:rPr>
              <a:t>n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C</a:t>
            </a:r>
            <a:r>
              <a:rPr sz="3200" spc="-55" dirty="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290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3000" b="1" spc="80" dirty="0">
                <a:latin typeface="Times New Roman"/>
                <a:cs typeface="Times New Roman"/>
              </a:rPr>
              <a:t>#inlcude&lt;iostream&gt;</a:t>
            </a:r>
            <a:endParaRPr sz="3000">
              <a:latin typeface="Times New Roman"/>
              <a:cs typeface="Times New Roman"/>
            </a:endParaRPr>
          </a:p>
          <a:p>
            <a:pPr marL="832485" lvl="2" indent="-229870">
              <a:lnSpc>
                <a:spcPct val="100000"/>
              </a:lnSpc>
              <a:spcBef>
                <a:spcPts val="480"/>
              </a:spcBef>
              <a:buClr>
                <a:srgbClr val="E6B0AB"/>
              </a:buClr>
              <a:buSzPct val="82692"/>
              <a:buFont typeface="Segoe UI Symbol"/>
              <a:buChar char="⚫"/>
              <a:tabLst>
                <a:tab pos="833119" algn="l"/>
              </a:tabLst>
            </a:pPr>
            <a:r>
              <a:rPr sz="2600" b="1" spc="-40" dirty="0">
                <a:latin typeface="Times New Roman"/>
                <a:cs typeface="Times New Roman"/>
              </a:rPr>
              <a:t>I</a:t>
            </a:r>
            <a:r>
              <a:rPr sz="2600" b="1" spc="45" dirty="0">
                <a:latin typeface="Times New Roman"/>
                <a:cs typeface="Times New Roman"/>
              </a:rPr>
              <a:t>np</a:t>
            </a:r>
            <a:r>
              <a:rPr sz="2600" b="1" spc="60" dirty="0">
                <a:latin typeface="Times New Roman"/>
                <a:cs typeface="Times New Roman"/>
              </a:rPr>
              <a:t>u</a:t>
            </a:r>
            <a:r>
              <a:rPr sz="2600" b="1" spc="35" dirty="0">
                <a:latin typeface="Times New Roman"/>
                <a:cs typeface="Times New Roman"/>
              </a:rPr>
              <a:t>t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b="1" spc="-150" dirty="0">
                <a:latin typeface="Times New Roman"/>
                <a:cs typeface="Times New Roman"/>
              </a:rPr>
              <a:t>O</a:t>
            </a:r>
            <a:r>
              <a:rPr sz="2600" b="1" spc="45" dirty="0">
                <a:latin typeface="Times New Roman"/>
                <a:cs typeface="Times New Roman"/>
              </a:rPr>
              <a:t>u</a:t>
            </a:r>
            <a:r>
              <a:rPr sz="2600" b="1" spc="35" dirty="0">
                <a:latin typeface="Times New Roman"/>
                <a:cs typeface="Times New Roman"/>
              </a:rPr>
              <a:t>tp</a:t>
            </a:r>
            <a:r>
              <a:rPr sz="2600" b="1" spc="60" dirty="0">
                <a:latin typeface="Times New Roman"/>
                <a:cs typeface="Times New Roman"/>
              </a:rPr>
              <a:t>u</a:t>
            </a:r>
            <a:r>
              <a:rPr sz="2600" b="1" spc="35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b="1" spc="-100" dirty="0">
                <a:latin typeface="Times New Roman"/>
                <a:cs typeface="Times New Roman"/>
              </a:rPr>
              <a:t>St</a:t>
            </a:r>
            <a:r>
              <a:rPr sz="2600" b="1" spc="-120" dirty="0">
                <a:latin typeface="Times New Roman"/>
                <a:cs typeface="Times New Roman"/>
              </a:rPr>
              <a:t>r</a:t>
            </a:r>
            <a:r>
              <a:rPr sz="2600" b="1" spc="45" dirty="0">
                <a:latin typeface="Times New Roman"/>
                <a:cs typeface="Times New Roman"/>
              </a:rPr>
              <a:t>e</a:t>
            </a:r>
            <a:r>
              <a:rPr sz="2600" b="1" spc="-80" dirty="0">
                <a:latin typeface="Times New Roman"/>
                <a:cs typeface="Times New Roman"/>
              </a:rPr>
              <a:t>am</a:t>
            </a:r>
            <a:endParaRPr sz="2600">
              <a:latin typeface="Times New Roman"/>
              <a:cs typeface="Times New Roman"/>
            </a:endParaRPr>
          </a:p>
          <a:p>
            <a:pPr marL="832485" lvl="2" indent="-22987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2692"/>
              <a:buFont typeface="Segoe UI Symbol"/>
              <a:buChar char="⚫"/>
              <a:tabLst>
                <a:tab pos="833119" algn="l"/>
              </a:tabLst>
            </a:pPr>
            <a:r>
              <a:rPr sz="2600" spc="-160" dirty="0">
                <a:latin typeface="Times New Roman"/>
                <a:cs typeface="Times New Roman"/>
              </a:rPr>
              <a:t>U</a:t>
            </a:r>
            <a:r>
              <a:rPr sz="2600" spc="-130" dirty="0">
                <a:latin typeface="Times New Roman"/>
                <a:cs typeface="Times New Roman"/>
              </a:rPr>
              <a:t>s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80" dirty="0">
                <a:latin typeface="Times New Roman"/>
                <a:cs typeface="Times New Roman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35" dirty="0">
                <a:latin typeface="Times New Roman"/>
                <a:cs typeface="Times New Roman"/>
              </a:rPr>
              <a:t>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f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Inp</a:t>
            </a:r>
            <a:r>
              <a:rPr sz="2600" spc="-140" dirty="0">
                <a:latin typeface="Times New Roman"/>
                <a:cs typeface="Times New Roman"/>
              </a:rPr>
              <a:t>u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nd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O</a:t>
            </a:r>
            <a:r>
              <a:rPr sz="2600" spc="-35" dirty="0">
                <a:latin typeface="Times New Roman"/>
                <a:cs typeface="Times New Roman"/>
              </a:rPr>
              <a:t>u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put</a:t>
            </a:r>
            <a:r>
              <a:rPr sz="2600" spc="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310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3000" b="1" spc="85" dirty="0">
                <a:latin typeface="Times New Roman"/>
                <a:cs typeface="Times New Roman"/>
              </a:rPr>
              <a:t>#include&lt;iomanip.h&gt;</a:t>
            </a:r>
            <a:endParaRPr sz="3000">
              <a:latin typeface="Times New Roman"/>
              <a:cs typeface="Times New Roman"/>
            </a:endParaRPr>
          </a:p>
          <a:p>
            <a:pPr marL="832485" lvl="2" indent="-229870">
              <a:lnSpc>
                <a:spcPct val="100000"/>
              </a:lnSpc>
              <a:spcBef>
                <a:spcPts val="555"/>
              </a:spcBef>
              <a:buClr>
                <a:srgbClr val="E6B0AB"/>
              </a:buClr>
              <a:buSzPct val="86046"/>
              <a:buFont typeface="Segoe UI Symbol"/>
              <a:buChar char="⚫"/>
              <a:tabLst>
                <a:tab pos="833119" algn="l"/>
              </a:tabLst>
            </a:pPr>
            <a:r>
              <a:rPr sz="2150" b="1" spc="20" dirty="0">
                <a:latin typeface="Times New Roman"/>
                <a:cs typeface="Times New Roman"/>
              </a:rPr>
              <a:t>Input-Output</a:t>
            </a:r>
            <a:r>
              <a:rPr sz="2150" b="1" spc="30" dirty="0">
                <a:latin typeface="Times New Roman"/>
                <a:cs typeface="Times New Roman"/>
              </a:rPr>
              <a:t> </a:t>
            </a:r>
            <a:r>
              <a:rPr sz="2150" b="1" dirty="0">
                <a:latin typeface="Times New Roman"/>
                <a:cs typeface="Times New Roman"/>
              </a:rPr>
              <a:t>Manipulation</a:t>
            </a:r>
            <a:endParaRPr sz="2150">
              <a:latin typeface="Times New Roman"/>
              <a:cs typeface="Times New Roman"/>
            </a:endParaRPr>
          </a:p>
          <a:p>
            <a:pPr marL="832485" lvl="2" indent="-229870">
              <a:lnSpc>
                <a:spcPct val="100000"/>
              </a:lnSpc>
              <a:spcBef>
                <a:spcPts val="500"/>
              </a:spcBef>
              <a:buClr>
                <a:srgbClr val="E6B0AB"/>
              </a:buClr>
              <a:buSzPct val="86046"/>
              <a:buFont typeface="Segoe UI Symbol"/>
              <a:buChar char="⚫"/>
              <a:tabLst>
                <a:tab pos="833119" algn="l"/>
              </a:tabLst>
            </a:pPr>
            <a:r>
              <a:rPr sz="2150" spc="-130" dirty="0">
                <a:latin typeface="Times New Roman"/>
                <a:cs typeface="Times New Roman"/>
              </a:rPr>
              <a:t>U</a:t>
            </a:r>
            <a:r>
              <a:rPr sz="2150" spc="-110" dirty="0">
                <a:latin typeface="Times New Roman"/>
                <a:cs typeface="Times New Roman"/>
              </a:rPr>
              <a:t>s</a:t>
            </a:r>
            <a:r>
              <a:rPr sz="2150" spc="-114" dirty="0">
                <a:latin typeface="Times New Roman"/>
                <a:cs typeface="Times New Roman"/>
              </a:rPr>
              <a:t>e</a:t>
            </a:r>
            <a:r>
              <a:rPr sz="2150" spc="-80" dirty="0">
                <a:latin typeface="Times New Roman"/>
                <a:cs typeface="Times New Roman"/>
              </a:rPr>
              <a:t>d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Times New Roman"/>
                <a:cs typeface="Times New Roman"/>
              </a:rPr>
              <a:t>t</a:t>
            </a:r>
            <a:r>
              <a:rPr sz="2150" spc="-30" dirty="0">
                <a:latin typeface="Times New Roman"/>
                <a:cs typeface="Times New Roman"/>
              </a:rPr>
              <a:t>o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-130" dirty="0">
                <a:latin typeface="Times New Roman"/>
                <a:cs typeface="Times New Roman"/>
              </a:rPr>
              <a:t>a</a:t>
            </a:r>
            <a:r>
              <a:rPr sz="2150" spc="-135" dirty="0">
                <a:latin typeface="Times New Roman"/>
                <a:cs typeface="Times New Roman"/>
              </a:rPr>
              <a:t>cc</a:t>
            </a:r>
            <a:r>
              <a:rPr sz="2150" spc="-60" dirty="0">
                <a:latin typeface="Times New Roman"/>
                <a:cs typeface="Times New Roman"/>
              </a:rPr>
              <a:t>e</a:t>
            </a:r>
            <a:r>
              <a:rPr sz="2150" spc="-160" dirty="0">
                <a:latin typeface="Times New Roman"/>
                <a:cs typeface="Times New Roman"/>
              </a:rPr>
              <a:t>ss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s</a:t>
            </a:r>
            <a:r>
              <a:rPr sz="2150" spc="-114" dirty="0">
                <a:latin typeface="Times New Roman"/>
                <a:cs typeface="Times New Roman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t</a:t>
            </a:r>
            <a:r>
              <a:rPr sz="2150" spc="-35" dirty="0">
                <a:latin typeface="Times New Roman"/>
                <a:cs typeface="Times New Roman"/>
              </a:rPr>
              <a:t>()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130" dirty="0">
                <a:latin typeface="Times New Roman"/>
                <a:cs typeface="Times New Roman"/>
              </a:rPr>
              <a:t>a</a:t>
            </a:r>
            <a:r>
              <a:rPr sz="2150" spc="-100" dirty="0">
                <a:latin typeface="Times New Roman"/>
                <a:cs typeface="Times New Roman"/>
              </a:rPr>
              <a:t>n</a:t>
            </a:r>
            <a:r>
              <a:rPr sz="2150" spc="-80" dirty="0">
                <a:latin typeface="Times New Roman"/>
                <a:cs typeface="Times New Roman"/>
              </a:rPr>
              <a:t>d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s</a:t>
            </a:r>
            <a:r>
              <a:rPr sz="2150" spc="-114" dirty="0">
                <a:latin typeface="Times New Roman"/>
                <a:cs typeface="Times New Roman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t</a:t>
            </a:r>
            <a:r>
              <a:rPr sz="2150" spc="-100" dirty="0">
                <a:latin typeface="Times New Roman"/>
                <a:cs typeface="Times New Roman"/>
              </a:rPr>
              <a:t>p</a:t>
            </a:r>
            <a:r>
              <a:rPr sz="2150" spc="-25" dirty="0">
                <a:latin typeface="Times New Roman"/>
                <a:cs typeface="Times New Roman"/>
              </a:rPr>
              <a:t>r</a:t>
            </a:r>
            <a:r>
              <a:rPr sz="2150" spc="-10" dirty="0">
                <a:latin typeface="Times New Roman"/>
                <a:cs typeface="Times New Roman"/>
              </a:rPr>
              <a:t>e</a:t>
            </a:r>
            <a:r>
              <a:rPr sz="2150" spc="-135" dirty="0">
                <a:latin typeface="Times New Roman"/>
                <a:cs typeface="Times New Roman"/>
              </a:rPr>
              <a:t>c</a:t>
            </a:r>
            <a:r>
              <a:rPr sz="2150" spc="-80" dirty="0">
                <a:latin typeface="Times New Roman"/>
                <a:cs typeface="Times New Roman"/>
              </a:rPr>
              <a:t>i</a:t>
            </a:r>
            <a:r>
              <a:rPr sz="2150" spc="-150" dirty="0">
                <a:latin typeface="Times New Roman"/>
                <a:cs typeface="Times New Roman"/>
              </a:rPr>
              <a:t>s</a:t>
            </a:r>
            <a:r>
              <a:rPr sz="2150" spc="-95" dirty="0">
                <a:latin typeface="Times New Roman"/>
                <a:cs typeface="Times New Roman"/>
              </a:rPr>
              <a:t>i</a:t>
            </a:r>
            <a:r>
              <a:rPr sz="2150" spc="-100" dirty="0">
                <a:latin typeface="Times New Roman"/>
                <a:cs typeface="Times New Roman"/>
              </a:rPr>
              <a:t>o</a:t>
            </a:r>
            <a:r>
              <a:rPr sz="2150" spc="-105" dirty="0">
                <a:latin typeface="Times New Roman"/>
                <a:cs typeface="Times New Roman"/>
              </a:rPr>
              <a:t>n</a:t>
            </a:r>
            <a:r>
              <a:rPr sz="2150" spc="-40" dirty="0">
                <a:latin typeface="Times New Roman"/>
                <a:cs typeface="Times New Roman"/>
              </a:rPr>
              <a:t>(</a:t>
            </a:r>
            <a:r>
              <a:rPr sz="2150" spc="-45" dirty="0">
                <a:latin typeface="Times New Roman"/>
                <a:cs typeface="Times New Roman"/>
              </a:rPr>
              <a:t>)</a:t>
            </a:r>
            <a:r>
              <a:rPr sz="2150" spc="95" dirty="0"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  <a:p>
            <a:pPr marL="565150" lvl="1" indent="-229235">
              <a:lnSpc>
                <a:spcPct val="100000"/>
              </a:lnSpc>
              <a:spcBef>
                <a:spcPts val="325"/>
              </a:spcBef>
              <a:buClr>
                <a:srgbClr val="9A2C1F"/>
              </a:buClr>
              <a:buSzPct val="85000"/>
              <a:buFont typeface="Segoe UI Symbol"/>
              <a:buChar char="⚫"/>
              <a:tabLst>
                <a:tab pos="565785" algn="l"/>
              </a:tabLst>
            </a:pPr>
            <a:r>
              <a:rPr sz="3000" b="1" spc="65" dirty="0">
                <a:latin typeface="Times New Roman"/>
                <a:cs typeface="Times New Roman"/>
              </a:rPr>
              <a:t>#include&lt;fstream.h&gt;</a:t>
            </a:r>
            <a:endParaRPr sz="3000">
              <a:latin typeface="Times New Roman"/>
              <a:cs typeface="Times New Roman"/>
            </a:endParaRPr>
          </a:p>
          <a:p>
            <a:pPr marL="832485" lvl="2" indent="-229870">
              <a:lnSpc>
                <a:spcPct val="100000"/>
              </a:lnSpc>
              <a:spcBef>
                <a:spcPts val="555"/>
              </a:spcBef>
              <a:buClr>
                <a:srgbClr val="E6B0AB"/>
              </a:buClr>
              <a:buSzPct val="86046"/>
              <a:buFont typeface="Segoe UI Symbol"/>
              <a:buChar char="⚫"/>
              <a:tabLst>
                <a:tab pos="833119" algn="l"/>
              </a:tabLst>
            </a:pPr>
            <a:r>
              <a:rPr sz="2150" b="1" spc="-50" dirty="0">
                <a:latin typeface="Times New Roman"/>
                <a:cs typeface="Times New Roman"/>
              </a:rPr>
              <a:t>File</a:t>
            </a:r>
            <a:r>
              <a:rPr sz="2150" b="1" spc="-25" dirty="0">
                <a:latin typeface="Times New Roman"/>
                <a:cs typeface="Times New Roman"/>
              </a:rPr>
              <a:t> </a:t>
            </a:r>
            <a:r>
              <a:rPr sz="2150" b="1" spc="-15" dirty="0">
                <a:latin typeface="Times New Roman"/>
                <a:cs typeface="Times New Roman"/>
              </a:rPr>
              <a:t>stream</a:t>
            </a:r>
            <a:endParaRPr sz="2150">
              <a:latin typeface="Times New Roman"/>
              <a:cs typeface="Times New Roman"/>
            </a:endParaRPr>
          </a:p>
          <a:p>
            <a:pPr marL="832485" marR="13970" lvl="2" indent="-229235">
              <a:lnSpc>
                <a:spcPct val="101000"/>
              </a:lnSpc>
              <a:spcBef>
                <a:spcPts val="315"/>
              </a:spcBef>
              <a:buClr>
                <a:srgbClr val="E6B0AB"/>
              </a:buClr>
              <a:buSzPct val="82692"/>
              <a:buFont typeface="Segoe UI Symbol"/>
              <a:buChar char="⚫"/>
              <a:tabLst>
                <a:tab pos="833119" algn="l"/>
              </a:tabLst>
            </a:pPr>
            <a:r>
              <a:rPr sz="2600" spc="-135" dirty="0">
                <a:latin typeface="Times New Roman"/>
                <a:cs typeface="Times New Roman"/>
              </a:rPr>
              <a:t>Used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control</a:t>
            </a:r>
            <a:r>
              <a:rPr sz="2600" spc="12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data</a:t>
            </a:r>
            <a:r>
              <a:rPr sz="2600" spc="11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read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file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as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an</a:t>
            </a:r>
            <a:r>
              <a:rPr sz="2600" spc="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input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and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data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write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into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file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an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output.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0" spc="-95" dirty="0">
                <a:solidFill>
                  <a:srgbClr val="696363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pc="-95" dirty="0"/>
              <a:pPr marL="12700">
                <a:lnSpc>
                  <a:spcPct val="100000"/>
                </a:lnSpc>
                <a:spcBef>
                  <a:spcPts val="5"/>
                </a:spcBef>
              </a:pPr>
              <a:t>9</a:t>
            </a:fld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2667</Words>
  <Application>Microsoft Office PowerPoint</Application>
  <PresentationFormat>On-screen Show (4:3)</PresentationFormat>
  <Paragraphs>597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Syllabus (Unit-1)</vt:lpstr>
      <vt:lpstr>Introduction to C++</vt:lpstr>
      <vt:lpstr>Header Files in C++</vt:lpstr>
      <vt:lpstr>…contd</vt:lpstr>
      <vt:lpstr>Header files in C/C++</vt:lpstr>
      <vt:lpstr>Header files in C/C++</vt:lpstr>
      <vt:lpstr>Header files in C/C++</vt:lpstr>
      <vt:lpstr>Header files in C/C++</vt:lpstr>
      <vt:lpstr>Header Files in C++</vt:lpstr>
      <vt:lpstr>General form of a C++ program</vt:lpstr>
      <vt:lpstr>C++ Character Set</vt:lpstr>
      <vt:lpstr>Tokens in C++</vt:lpstr>
      <vt:lpstr>C++ Keywords</vt:lpstr>
      <vt:lpstr>C++ identifiers</vt:lpstr>
      <vt:lpstr>Variables</vt:lpstr>
      <vt:lpstr>Data Types in C++</vt:lpstr>
      <vt:lpstr>C++ comments</vt:lpstr>
      <vt:lpstr>Programming Style</vt:lpstr>
      <vt:lpstr>A simple C++ program</vt:lpstr>
      <vt:lpstr>Output Operator</vt:lpstr>
      <vt:lpstr>Example</vt:lpstr>
      <vt:lpstr>Input Operator</vt:lpstr>
      <vt:lpstr>Example Program</vt:lpstr>
      <vt:lpstr>Program to add two numbers</vt:lpstr>
      <vt:lpstr>Structure &amp; Union</vt:lpstr>
      <vt:lpstr>PowerPoint Presentation</vt:lpstr>
      <vt:lpstr>Difference between Structure &amp; Union</vt:lpstr>
      <vt:lpstr>Store and Display information using Structure</vt:lpstr>
      <vt:lpstr>PowerPoint Presentation</vt:lpstr>
      <vt:lpstr>PowerPoint Presentation</vt:lpstr>
      <vt:lpstr>Enumerated data type</vt:lpstr>
      <vt:lpstr>PowerPoint Presentation</vt:lpstr>
      <vt:lpstr>PowerPoint Presentation</vt:lpstr>
      <vt:lpstr>PowerPoint Presentation</vt:lpstr>
      <vt:lpstr>Derived data types</vt:lpstr>
      <vt:lpstr>Pointers</vt:lpstr>
      <vt:lpstr>Reference variables</vt:lpstr>
      <vt:lpstr>Memory Management Operators</vt:lpstr>
      <vt:lpstr>Using NEW operator</vt:lpstr>
      <vt:lpstr>Using DELETE operator</vt:lpstr>
      <vt:lpstr>Manipulators</vt:lpstr>
      <vt:lpstr>PowerPoint Presentation</vt:lpstr>
      <vt:lpstr>using namespace std</vt:lpstr>
      <vt:lpstr>Features of Object Oriented  Programming in C++</vt:lpstr>
      <vt:lpstr>Procedure Oriented Programming</vt:lpstr>
      <vt:lpstr>Structure of Procedure Oriented Programs</vt:lpstr>
      <vt:lpstr>Relationship of Data and Functions in  Procedural Programming</vt:lpstr>
      <vt:lpstr>OBJECT ORIENTED PROGRAMMING</vt:lpstr>
      <vt:lpstr>Features of OOP</vt:lpstr>
      <vt:lpstr>Organization of data and functions in OOP</vt:lpstr>
      <vt:lpstr>Applications of OOP</vt:lpstr>
      <vt:lpstr>FEATURES OF OOP</vt:lpstr>
      <vt:lpstr>OBJECTS</vt:lpstr>
      <vt:lpstr>REPRESENTING AN OBJECT</vt:lpstr>
      <vt:lpstr>CLASSES</vt:lpstr>
      <vt:lpstr>ENCAPSULATION</vt:lpstr>
      <vt:lpstr>DATA ABSTRACTION</vt:lpstr>
      <vt:lpstr>INHERITANCE</vt:lpstr>
      <vt:lpstr>BIRD Attributes  Feathers  Lays eggs</vt:lpstr>
      <vt:lpstr>TYPES OF INHERITANCE</vt:lpstr>
      <vt:lpstr>POLYMORPHISM</vt:lpstr>
      <vt:lpstr>OPERATOR OVERLOADING</vt:lpstr>
      <vt:lpstr>Function Overloading</vt:lpstr>
      <vt:lpstr>Shape Draw()</vt:lpstr>
      <vt:lpstr>PowerPoint Presentation</vt:lpstr>
      <vt:lpstr>DYNAMIC BINDING</vt:lpstr>
      <vt:lpstr>MESSAGE PASSING</vt:lpstr>
      <vt:lpstr>Program to find largest of three numbers</vt:lpstr>
      <vt:lpstr>Scope Resolution Operator</vt:lpstr>
      <vt:lpstr>Scope Resolution Operator</vt:lpstr>
      <vt:lpstr>PowerPoint Presentation</vt:lpstr>
      <vt:lpstr>Functions in C++</vt:lpstr>
      <vt:lpstr>Declaring, Defining and Calling a function</vt:lpstr>
      <vt:lpstr>PowerPoint Presentation</vt:lpstr>
      <vt:lpstr>Inline Functions</vt:lpstr>
      <vt:lpstr>Inline Functions</vt:lpstr>
      <vt:lpstr>PowerPoint Presentation</vt:lpstr>
      <vt:lpstr>Program: Inline Function</vt:lpstr>
      <vt:lpstr>Default Arguments</vt:lpstr>
      <vt:lpstr>PowerPoint Presentation</vt:lpstr>
      <vt:lpstr>Classes</vt:lpstr>
      <vt:lpstr>Visibility Labels</vt:lpstr>
      <vt:lpstr>Data hiding in classes</vt:lpstr>
      <vt:lpstr>Accessing class members</vt:lpstr>
      <vt:lpstr>Defining member functions</vt:lpstr>
      <vt:lpstr>PowerPoint Presentation</vt:lpstr>
      <vt:lpstr>Nesting of Member Functions</vt:lpstr>
      <vt:lpstr>Private Member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shivani</dc:creator>
  <cp:lastModifiedBy>shivani</cp:lastModifiedBy>
  <cp:revision>6</cp:revision>
  <dcterms:created xsi:type="dcterms:W3CDTF">2021-08-31T08:48:42Z</dcterms:created>
  <dcterms:modified xsi:type="dcterms:W3CDTF">2021-09-24T05:40:29Z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2020-11-25T00:00:00Z</vt:filetime>
  </property>
</Properties>
</file>