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6A47-923C-24D2-8FB1-ADD5E3A7C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A294D-9ECA-07F0-028A-344D2086B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E17A-FE95-FB19-1CA1-01FAD997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6B7C-F576-ABC8-267D-7792277A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10CD-CC1B-8EC5-5F42-0063BEEB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5966-EFDE-E16C-E2B7-3E2627A6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B06ED-85E6-ACC6-88C7-42A4F850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DD9-F125-4A15-B496-6D9A00EF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E186-83E0-795E-87DB-B48EB1EA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3531-6FB2-A13E-A38F-EDBD49E3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C64F-CD69-6956-34A6-B5F787FA7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6FB3-0DE2-4BDF-DECB-233D1C2B5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CC2A-7F3B-0FC7-42BC-4928D7E9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3A7A-C1E7-674A-C199-06C4B670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B72D-6D5D-26FB-030C-ED963954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B346-A26A-AFFA-320D-3FF2A68D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549A-88E2-DAD5-4A2F-9EE45E83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22C7-B1DF-0D69-E557-2D9BC224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5982-5DA3-86FC-86B5-76122E9B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214D-1AC1-E5A4-D008-2E5FC185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1F54-A245-06F3-CC25-6B8D36D2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A3974-4176-7EDB-A0ED-E17F9DBB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7A74-07CF-941D-0F34-708149AC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A234-9906-D601-0B5C-347F2E4D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C8A5-C598-8719-5E56-15209022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9FDB-43E0-DC97-086E-49A76ABC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0322-7418-B8E0-DA4A-1FADD428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D3DD9-2931-C23C-C39F-F0D4D2ED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A7A98-C3FC-B7CC-FA8A-8A087B0C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FDF8C-2977-0BC0-2B13-2300DBCB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C279-2B4A-7625-A917-75FE9F13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7F65-406F-9ACA-B3DE-1742046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44F9-0205-CBE7-069B-10D2AD1F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31DF8-3156-F5AA-B52F-7C0D4D3B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335D2-19CA-CDE5-DD51-9EC4EAD6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8D4C-157E-108B-76C6-F8905078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17B61-E090-950F-36DA-2619597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217A1-19B4-9691-772D-14A57921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0A61D-AEEF-8BCD-8385-107FBBA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1C4E-07F3-2BD8-72F5-CC798A06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8B478-DD89-FAD6-70D4-01280A15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8DD1C-D091-170A-72B6-5D3980DA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6402D-9759-6DD9-04EA-25BBD2F7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7B284-8FCC-F24B-6095-9F09B7F5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59DE-D552-7639-119E-C9837075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E347A-5AF1-7826-370A-E4225281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3A79-9ED7-55E8-A93B-2C65C89C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992C-E16E-555D-61BE-A934FFC7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311A-63F9-9796-CB74-A0A7AD57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6F4D4-B72D-1876-3B6C-47537FCD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1E544-B119-A697-4D91-F5620EB7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37ADF-AF36-A863-7BE0-9C21934A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9B91-50B6-9709-1F32-8936FB17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98CF-3AEE-EB8C-5B05-3BAE28DB9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4D5E9-5CA3-8412-080B-6A390D7FB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6D04B-7EF6-97D7-7B1F-09A690BC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6D23E-E9B9-BC6A-B2E9-447EA9C4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8C8C-768A-38D3-BF55-6CF209EF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C267C-BF05-C43C-8F6D-18454D67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D640-5E21-8C71-AD17-02A9FD32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9664-1929-79FA-1722-1553DB6C1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AC43-58A0-4774-A7A9-AAD9C34DF01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9E8F-C002-B872-4D9C-1CACC1247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BA38-5FB7-F5F0-4FF5-EF7A0A74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9D9F-D558-4D37-AF06-B44EEBD5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594BD9-65C6-8425-BE6D-4BDB84FAFB63}"/>
              </a:ext>
            </a:extLst>
          </p:cNvPr>
          <p:cNvSpPr/>
          <p:nvPr/>
        </p:nvSpPr>
        <p:spPr>
          <a:xfrm>
            <a:off x="376518" y="887506"/>
            <a:ext cx="8646458" cy="57015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Chart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B876B-65C2-2BF1-C6F7-B5C95E4CC5E4}"/>
              </a:ext>
            </a:extLst>
          </p:cNvPr>
          <p:cNvSpPr/>
          <p:nvPr/>
        </p:nvSpPr>
        <p:spPr>
          <a:xfrm>
            <a:off x="9278468" y="3334872"/>
            <a:ext cx="2788023" cy="3332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Problem</a:t>
            </a:r>
          </a:p>
          <a:p>
            <a:r>
              <a:rPr lang="en-US" sz="1600"/>
              <a:t>2594 </a:t>
            </a:r>
            <a:r>
              <a:rPr lang="en-US" sz="1600" dirty="0"/>
              <a:t>reviews shows that Management is Poor.</a:t>
            </a:r>
          </a:p>
          <a:p>
            <a:r>
              <a:rPr lang="en-US" sz="1600" b="1" dirty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a clear goal &amp; guide their employees on how to achieve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Specifies the expectation they need from their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 better treatment &amp; well-being of all the employees.</a:t>
            </a:r>
          </a:p>
          <a:p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D195B-42C9-89EA-91EF-B1ADC251248A}"/>
              </a:ext>
            </a:extLst>
          </p:cNvPr>
          <p:cNvSpPr/>
          <p:nvPr/>
        </p:nvSpPr>
        <p:spPr>
          <a:xfrm>
            <a:off x="9278468" y="887506"/>
            <a:ext cx="2788023" cy="2317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About the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1F2E6-2A7E-EA95-9BF1-8A93E5FC3066}"/>
              </a:ext>
            </a:extLst>
          </p:cNvPr>
          <p:cNvSpPr txBox="1"/>
          <p:nvPr/>
        </p:nvSpPr>
        <p:spPr>
          <a:xfrm>
            <a:off x="376517" y="47810"/>
            <a:ext cx="1168997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Management Recommendation for IBM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5A3DA-997A-3B03-3592-CC3D2CF641DD}"/>
              </a:ext>
            </a:extLst>
          </p:cNvPr>
          <p:cNvSpPr txBox="1"/>
          <p:nvPr/>
        </p:nvSpPr>
        <p:spPr>
          <a:xfrm>
            <a:off x="9335521" y="1264947"/>
            <a:ext cx="2640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Founded in 1911.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Provides hardware, software, and consulting services.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F278D-0E5D-7C61-E79B-D1DC1DE8DA36}"/>
              </a:ext>
            </a:extLst>
          </p:cNvPr>
          <p:cNvSpPr txBox="1"/>
          <p:nvPr/>
        </p:nvSpPr>
        <p:spPr>
          <a:xfrm>
            <a:off x="9352251" y="2304107"/>
            <a:ext cx="2640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Their current employer overall rating is 4.1/5 &amp; Senior Management is 3.8/5.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4E23B-676D-4FE3-D1EC-1250E99A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887506"/>
            <a:ext cx="8646458" cy="57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5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838C16-779A-3205-C509-C3EEA745778D}"/>
              </a:ext>
            </a:extLst>
          </p:cNvPr>
          <p:cNvSpPr txBox="1"/>
          <p:nvPr/>
        </p:nvSpPr>
        <p:spPr>
          <a:xfrm>
            <a:off x="0" y="2639788"/>
            <a:ext cx="12191999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90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Kadhiravan Jayachandiran</dc:creator>
  <cp:lastModifiedBy>Surya Prakash Gupta</cp:lastModifiedBy>
  <cp:revision>17</cp:revision>
  <dcterms:created xsi:type="dcterms:W3CDTF">2023-09-28T11:27:49Z</dcterms:created>
  <dcterms:modified xsi:type="dcterms:W3CDTF">2023-10-29T07:30:52Z</dcterms:modified>
</cp:coreProperties>
</file>