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9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2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939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889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97502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792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379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98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14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2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4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8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7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5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5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1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2D6E202-B606-4609-B914-27C9371A1F6D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50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34" r:id="rId15"/>
    <p:sldLayoutId id="2147484035" r:id="rId16"/>
    <p:sldLayoutId id="214748403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2359075"/>
            <a:ext cx="6253317" cy="1966037"/>
          </a:xfrm>
        </p:spPr>
        <p:txBody>
          <a:bodyPr>
            <a:normAutofit/>
          </a:bodyPr>
          <a:lstStyle/>
          <a:p>
            <a:pPr algn="ctr"/>
            <a:r>
              <a:rPr lang="en-US" sz="6000" b="1" i="0" dirty="0">
                <a:solidFill>
                  <a:schemeClr val="tx1"/>
                </a:solidFill>
                <a:effectLst/>
                <a:latin typeface="SF UI Display"/>
              </a:rPr>
              <a:t>SQL Case Study 1: </a:t>
            </a:r>
            <a:br>
              <a:rPr lang="en-US" sz="6000" b="1" i="0" dirty="0">
                <a:solidFill>
                  <a:schemeClr val="tx1"/>
                </a:solidFill>
                <a:effectLst/>
                <a:latin typeface="SF UI Display"/>
              </a:rPr>
            </a:br>
            <a:r>
              <a:rPr lang="en-US" sz="6000" b="1" i="0" dirty="0">
                <a:solidFill>
                  <a:schemeClr val="tx1"/>
                </a:solidFill>
                <a:effectLst/>
                <a:latin typeface="SF UI Display"/>
              </a:rPr>
              <a:t>Tiny Shop Sales</a:t>
            </a:r>
            <a:endParaRPr lang="en-US" sz="6000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AC51F4-D1F7-CABD-4BBC-A4DA9DEDA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01" y="967317"/>
            <a:ext cx="4749552" cy="474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1040906"/>
            <a:ext cx="10058400" cy="4776187"/>
          </a:xfrm>
        </p:spPr>
        <p:txBody>
          <a:bodyPr>
            <a:noAutofit/>
          </a:bodyPr>
          <a:lstStyle/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SF UI Display"/>
              </a:rPr>
              <a:t>Questions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F UI Display"/>
              </a:rPr>
              <a:t>Which product has the highest price? Only return a single row.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F UI Display"/>
              </a:rPr>
              <a:t>Which customer has made the most orders?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F UI Display"/>
              </a:rPr>
              <a:t>What’s the total revenue per product?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F UI Display"/>
              </a:rPr>
              <a:t>Find the day with the highest revenue.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F UI Display"/>
              </a:rPr>
              <a:t>Find the first order (by date) for each customer.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F UI Display"/>
              </a:rPr>
              <a:t>Find the top 3 customers who have ordered the most distinct products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F UI Display"/>
              </a:rPr>
              <a:t>Which product has been bought the least in terms of quantity?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F UI Display"/>
              </a:rPr>
              <a:t>What is the median order total?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F UI Display"/>
              </a:rPr>
              <a:t> For each order, determine if it was ‘Expensive’ (total over 300), ‘Affordable’ (total over 100), or ‘Cheap’.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F UI Display"/>
              </a:rPr>
              <a:t>Find customers who have ordered the product with the highest price.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9EE119-E3A8-58EB-93BC-F4EAFC2F7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93" y="514904"/>
            <a:ext cx="5264458" cy="58176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B1B127-92C6-8A04-6C4E-6662122F1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127" y="488272"/>
            <a:ext cx="5166680" cy="582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9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76069C-1DED-4D88-6575-C81746E42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95" y="627215"/>
            <a:ext cx="5167032" cy="56035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E5BCEF-3D11-544F-48F4-C1E05E7D9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87" y="627214"/>
            <a:ext cx="5349218" cy="56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2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D5E68C-ADDD-AD07-C125-95BFBEA87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976" y="428836"/>
            <a:ext cx="8052047" cy="600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3274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11</TotalTime>
  <Words>130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SF UI Display</vt:lpstr>
      <vt:lpstr>Depth</vt:lpstr>
      <vt:lpstr>SQL Case Study 1:  Tiny Shop Sales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Case Study 1:  Tiny Shop Sales</dc:title>
  <dc:creator>Surya Prakash Gupta</dc:creator>
  <cp:lastModifiedBy>Surya Prakash Gupta</cp:lastModifiedBy>
  <cp:revision>1</cp:revision>
  <dcterms:created xsi:type="dcterms:W3CDTF">2023-06-03T04:34:31Z</dcterms:created>
  <dcterms:modified xsi:type="dcterms:W3CDTF">2023-06-03T04:46:20Z</dcterms:modified>
</cp:coreProperties>
</file>