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478" r:id="rId1"/>
  </p:sldMasterIdLst>
  <p:notesMasterIdLst>
    <p:notesMasterId r:id="rId6"/>
  </p:notesMasterIdLst>
  <p:sldIdLst>
    <p:sldId id="256" r:id="rId2"/>
    <p:sldId id="270" r:id="rId3"/>
    <p:sldId id="271" r:id="rId4"/>
    <p:sldId id="272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57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outlineViewPr>
    <p:cViewPr>
      <p:scale>
        <a:sx n="33" d="100"/>
        <a:sy n="33" d="100"/>
      </p:scale>
      <p:origin x="0" y="-47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F07771-3FAA-4D43-A059-9A7D838C2880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B68C18-1BF1-F447-95ED-60EAAE354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759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-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47656" y="1264197"/>
            <a:ext cx="5670487" cy="4268965"/>
          </a:xfrm>
        </p:spPr>
        <p:txBody>
          <a:bodyPr anchor="ctr">
            <a:normAutofit/>
          </a:bodyPr>
          <a:lstStyle>
            <a:lvl1pPr algn="l">
              <a:lnSpc>
                <a:spcPct val="85000"/>
              </a:lnSpc>
              <a:defRPr sz="6000" cap="none" baseline="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666" y="4151085"/>
            <a:ext cx="4633806" cy="1591181"/>
          </a:xfrm>
        </p:spPr>
        <p:txBody>
          <a:bodyPr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3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9" name="Straight Connector 8" title="Verticle Rule Line"/>
          <p:cNvCxnSpPr>
            <a:cxnSpLocks/>
          </p:cNvCxnSpPr>
          <p:nvPr/>
        </p:nvCxnSpPr>
        <p:spPr>
          <a:xfrm>
            <a:off x="5524563" y="1115733"/>
            <a:ext cx="0" cy="4626534"/>
          </a:xfrm>
          <a:prstGeom prst="line">
            <a:avLst/>
          </a:prstGeom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37A75DA-C6FF-4420-94B9-E3338D1F9A0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743615" y="1367500"/>
            <a:ext cx="2397795" cy="2397795"/>
          </a:xfrm>
          <a:prstGeom prst="ellipse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i="1"/>
            </a:lvl1pPr>
          </a:lstStyle>
          <a:p>
            <a:r>
              <a:rPr lang="en-US" noProof="0"/>
              <a:t>Insert Portrait Photo</a:t>
            </a:r>
          </a:p>
        </p:txBody>
      </p:sp>
    </p:spTree>
    <p:extLst>
      <p:ext uri="{BB962C8B-B14F-4D97-AF65-F5344CB8AC3E}">
        <p14:creationId xmlns:p14="http://schemas.microsoft.com/office/powerpoint/2010/main" val="1827426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71D0754-1959-7F4F-A198-3F4710E170D8}" type="datetime1">
              <a:rPr lang="en-US" noProof="0" smtClean="0"/>
              <a:t>6/4/2023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/>
            <a:r>
              <a:rPr lang="en-US" noProof="0"/>
              <a:t>Place your subtitle here</a:t>
            </a:r>
          </a:p>
        </p:txBody>
      </p:sp>
      <p:cxnSp>
        <p:nvCxnSpPr>
          <p:cNvPr id="21" name="Straight Connector 20" title="Horizontal Rule Line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BC751F3-ABD6-4995-8494-4932D12ACE1B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5326063" y="559678"/>
            <a:ext cx="6103937" cy="519183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75451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71D0754-1959-7F4F-A198-3F4710E170D8}" type="datetime1">
              <a:rPr lang="en-US" noProof="0" smtClean="0"/>
              <a:t>6/4/2023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/>
            <a:r>
              <a:rPr lang="en-US" noProof="0"/>
              <a:t>Place your subtitle here</a:t>
            </a:r>
          </a:p>
        </p:txBody>
      </p:sp>
      <p:cxnSp>
        <p:nvCxnSpPr>
          <p:cNvPr id="21" name="Straight Connector 20" title="Horizontal Rule Line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466EC8C-C8BE-4149-A684-18CFF4574C1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297488" y="559678"/>
            <a:ext cx="6132512" cy="5191835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687491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7"/>
            <a:ext cx="3833906" cy="5274923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71D0754-1959-7F4F-A198-3F4710E170D8}" type="datetime1">
              <a:rPr lang="en-US" noProof="0" smtClean="0"/>
              <a:t>6/4/2023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  <p:cxnSp>
        <p:nvCxnSpPr>
          <p:cNvPr id="21" name="Straight Connector 20" title="Horizontal Rule Line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889D34E-DF9E-41B7-A5EC-B9D63999B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0" y="559678"/>
            <a:ext cx="6172200" cy="561728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22617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E73E-FB98-2A42-974A-9CD83D46C100}" type="datetime1">
              <a:rPr lang="en-US" noProof="0" smtClean="0"/>
              <a:t>6/4/2023</a:t>
            </a:fld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54302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115EF-7A83-9842-815E-554E5DEB63CD}" type="datetime1">
              <a:rPr lang="en-US" noProof="0" smtClean="0"/>
              <a:t>6/4/2023</a:t>
            </a:fld>
            <a:endParaRPr lang="en-US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2770199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097A0-4000-B744-87D8-18F42A934248}" type="datetime1">
              <a:rPr lang="en-US" noProof="0" smtClean="0"/>
              <a:t>6/4/2023</a:t>
            </a:fld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434470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74EA9-4639-9B48-9E98-70455404EF00}" type="datetime1">
              <a:rPr lang="en-US" noProof="0" smtClean="0"/>
              <a:t>6/4/2023</a:t>
            </a:fld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239023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E2565D1-06D8-4141-9B5F-95C29313C16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Text Placeholder 19">
            <a:extLst>
              <a:ext uri="{FF2B5EF4-FFF2-40B4-BE49-F238E27FC236}">
                <a16:creationId xmlns:a16="http://schemas.microsoft.com/office/drawing/2014/main" id="{04FBD4F5-432F-4C2D-A734-6CC48615FF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/>
          <a:lstStyle>
            <a:lvl1pPr marL="0" indent="0" algn="r">
              <a:buNone/>
              <a:defRPr/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/>
            <a:r>
              <a:rPr lang="en-US" noProof="0"/>
              <a:t>Place your subtitle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DDDD7-72ED-FC4E-8075-0107060235C5}" type="datetime1">
              <a:rPr lang="en-US" noProof="0" smtClean="0"/>
              <a:t>6/4/2023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837580B-9009-4524-B820-7ACB27BCB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anchor="b"/>
          <a:lstStyle/>
          <a:p>
            <a:r>
              <a:rPr lang="en-US" noProof="0"/>
              <a:t>Click to edit Master title style</a:t>
            </a:r>
          </a:p>
        </p:txBody>
      </p:sp>
      <p:cxnSp>
        <p:nvCxnSpPr>
          <p:cNvPr id="12" name="Straight Connector 11" title="Horizontal Rule Line">
            <a:extLst>
              <a:ext uri="{FF2B5EF4-FFF2-40B4-BE49-F238E27FC236}">
                <a16:creationId xmlns:a16="http://schemas.microsoft.com/office/drawing/2014/main" id="{54F1A406-73A8-450C-B21C-AA9616F476C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954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mage / Icon Bullets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anchor="b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3D9D9-8B30-6A45-929D-0A0366E2E953}" type="datetime1">
              <a:rPr lang="en-US" noProof="0" smtClean="0"/>
              <a:t>6/4/2023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/>
          <a:lstStyle>
            <a:lvl1pPr marL="0" indent="0" algn="r">
              <a:buNone/>
              <a:defRPr/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/>
            <a:r>
              <a:rPr lang="en-US" noProof="0"/>
              <a:t>Place your subtitle here</a:t>
            </a:r>
          </a:p>
        </p:txBody>
      </p:sp>
      <p:cxnSp>
        <p:nvCxnSpPr>
          <p:cNvPr id="21" name="Straight Connector 20" title="Horizontal Rule Line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CF91DE7-F23F-444D-B56E-B059EC98D98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62550" y="559678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DD8B7AFB-040F-4222-BF21-649EEB9B766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95581" y="559678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36C44B50-DCD8-4661-AE20-1744F5052F2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28613" y="559678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C0107EA4-5D36-4C90-97D0-F9F14116BDE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162550" y="3429000"/>
            <a:ext cx="1944000" cy="2700000"/>
          </a:xfrm>
          <a:solidFill>
            <a:schemeClr val="bg1"/>
          </a:solidFill>
        </p:spPr>
        <p:txBody>
          <a:bodyPr lIns="0" tIns="1332000" rIns="0" bIns="0"/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4" name="Text Placeholder 15">
            <a:extLst>
              <a:ext uri="{FF2B5EF4-FFF2-40B4-BE49-F238E27FC236}">
                <a16:creationId xmlns:a16="http://schemas.microsoft.com/office/drawing/2014/main" id="{CB22D40E-097C-4007-9190-A3749806532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95356" y="3429000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D385A57E-D5E6-4E0A-BE4C-C1B40196AB2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428163" y="3429000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6" name="Picture Placeholder 22">
            <a:extLst>
              <a:ext uri="{FF2B5EF4-FFF2-40B4-BE49-F238E27FC236}">
                <a16:creationId xmlns:a16="http://schemas.microsoft.com/office/drawing/2014/main" id="{3D1BBD84-BA1A-4F7F-BD78-6D42162E33D5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648550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27" name="Picture Placeholder 24">
            <a:extLst>
              <a:ext uri="{FF2B5EF4-FFF2-40B4-BE49-F238E27FC236}">
                <a16:creationId xmlns:a16="http://schemas.microsoft.com/office/drawing/2014/main" id="{75DDD589-ADD5-491E-B180-F1FCDF9ED6A1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781581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28" name="Picture Placeholder 26">
            <a:extLst>
              <a:ext uri="{FF2B5EF4-FFF2-40B4-BE49-F238E27FC236}">
                <a16:creationId xmlns:a16="http://schemas.microsoft.com/office/drawing/2014/main" id="{BFFFDD99-5C1A-4C7C-8FA2-BEA3DB4BA884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914613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29" name="Picture Placeholder 30">
            <a:extLst>
              <a:ext uri="{FF2B5EF4-FFF2-40B4-BE49-F238E27FC236}">
                <a16:creationId xmlns:a16="http://schemas.microsoft.com/office/drawing/2014/main" id="{23C5456C-A352-4CF6-8671-B2572BAD518D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648550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30" name="Picture Placeholder 32">
            <a:extLst>
              <a:ext uri="{FF2B5EF4-FFF2-40B4-BE49-F238E27FC236}">
                <a16:creationId xmlns:a16="http://schemas.microsoft.com/office/drawing/2014/main" id="{C7C33AAD-B12F-4AA1-80BD-D7D3D1304B98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81581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31" name="Picture Placeholder 34">
            <a:extLst>
              <a:ext uri="{FF2B5EF4-FFF2-40B4-BE49-F238E27FC236}">
                <a16:creationId xmlns:a16="http://schemas.microsoft.com/office/drawing/2014/main" id="{E2951AF1-2CE3-48B5-9CF3-7488DCDF3299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9914613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</p:spTree>
    <p:extLst>
      <p:ext uri="{BB962C8B-B14F-4D97-AF65-F5344CB8AC3E}">
        <p14:creationId xmlns:p14="http://schemas.microsoft.com/office/powerpoint/2010/main" val="4187982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Bullets in a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anchor="b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62550" y="2019300"/>
            <a:ext cx="1944000" cy="2700000"/>
          </a:xfr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99000">
                <a:schemeClr val="accent1">
                  <a:lumMod val="20000"/>
                  <a:lumOff val="80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0" tIns="1332000" rIns="0" bIns="0">
            <a:no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Event Description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19B67-2563-3544-8019-B2D766585AE6}" type="datetime1">
              <a:rPr lang="en-US" noProof="0" smtClean="0"/>
              <a:t>6/4/2023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17748B7-E5B4-4481-8BBD-FA336F544D6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95806" y="2019300"/>
            <a:ext cx="1943100" cy="2700000"/>
          </a:xfr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99000">
                <a:schemeClr val="accent3">
                  <a:lumMod val="20000"/>
                  <a:lumOff val="80000"/>
                </a:schemeClr>
              </a:gs>
              <a:gs pos="100000">
                <a:schemeClr val="accent3"/>
              </a:gs>
            </a:gsLst>
            <a:lin ang="5400000" scaled="1"/>
          </a:gradFill>
        </p:spPr>
        <p:txBody>
          <a:bodyPr lIns="0" tIns="1332000" rIns="0" bIns="0">
            <a:no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Event Description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7DBBB1B-8761-455D-AD09-0A48C1ED27E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28163" y="2019300"/>
            <a:ext cx="1943100" cy="2700000"/>
          </a:xfr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99000">
                <a:schemeClr val="accent5">
                  <a:lumMod val="20000"/>
                  <a:lumOff val="80000"/>
                </a:schemeClr>
              </a:gs>
              <a:gs pos="100000">
                <a:schemeClr val="accent5"/>
              </a:gs>
            </a:gsLst>
            <a:lin ang="5400000" scaled="1"/>
          </a:gradFill>
        </p:spPr>
        <p:txBody>
          <a:bodyPr lIns="0" tIns="1332000" rIns="0" bIns="0">
            <a:no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Event 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01A7388-8628-470F-82E9-729C86AAFDC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720550" y="2324100"/>
            <a:ext cx="828000" cy="828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i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AE5D4FA-2556-4640-8793-063247AA272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853356" y="2324100"/>
            <a:ext cx="828000" cy="828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lIns="0" tIns="0" rIns="0" bIns="0" anchor="ctr"/>
          <a:lstStyle>
            <a:lvl1pPr marL="0" indent="0" algn="ctr">
              <a:buNone/>
              <a:defRPr i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8379251E-EDF2-4AC5-AB5B-C1FD66A9D6F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985713" y="2324100"/>
            <a:ext cx="828000" cy="828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lIns="0" tIns="0" rIns="0" bIns="0" anchor="ctr"/>
          <a:lstStyle>
            <a:lvl1pPr marL="0" indent="0" algn="ctr">
              <a:buNone/>
              <a:defRPr i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3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/>
          <a:lstStyle>
            <a:lvl1pPr marL="0" indent="0" algn="r">
              <a:buNone/>
              <a:defRPr/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/>
            <a:r>
              <a:rPr lang="en-US" noProof="0"/>
              <a:t>Place your subtitle here</a:t>
            </a:r>
          </a:p>
        </p:txBody>
      </p:sp>
      <p:cxnSp>
        <p:nvCxnSpPr>
          <p:cNvPr id="21" name="Straight Connector 20" title="Horizontal Rule Line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1316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71D0754-1959-7F4F-A198-3F4710E170D8}" type="datetime1">
              <a:rPr lang="en-US" noProof="0" smtClean="0"/>
              <a:t>6/4/2023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/>
            <a:r>
              <a:rPr lang="en-US" noProof="0"/>
              <a:t>Place your subtitle here</a:t>
            </a:r>
          </a:p>
        </p:txBody>
      </p:sp>
      <p:cxnSp>
        <p:nvCxnSpPr>
          <p:cNvPr id="21" name="Straight Connector 20" title="Horizontal Rule Line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914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 Image / Icon Bullet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 title="Page Number Shape">
            <a:extLst>
              <a:ext uri="{FF2B5EF4-FFF2-40B4-BE49-F238E27FC236}">
                <a16:creationId xmlns:a16="http://schemas.microsoft.com/office/drawing/2014/main" id="{4C028BF1-8F7F-4E8E-9D47-05D46323E336}"/>
              </a:ext>
            </a:extLst>
          </p:cNvPr>
          <p:cNvSpPr/>
          <p:nvPr userDrawn="1"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8F1C92E-34EF-7443-98EE-55EB64C2F5FD}" type="datetime1">
              <a:rPr lang="en-US" noProof="0" smtClean="0"/>
              <a:t>6/4/2023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/>
            <a:r>
              <a:rPr lang="en-US" noProof="0"/>
              <a:t>Place your subtitle here</a:t>
            </a:r>
          </a:p>
        </p:txBody>
      </p:sp>
      <p:cxnSp>
        <p:nvCxnSpPr>
          <p:cNvPr id="21" name="Straight Connector 20" title="Horizontal Rule Line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D7203A2-76F7-4D98-BFEB-C48DDC3E5C6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62550" y="559678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333FF03C-99D8-472E-A74F-87D3B5A5696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95581" y="559678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982C482D-2EED-4942-A5D4-D8A794C2486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28613" y="559678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1D4C5CB-E26D-42D3-B242-792D37C5074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162550" y="3429000"/>
            <a:ext cx="1944000" cy="2700000"/>
          </a:xfrm>
          <a:solidFill>
            <a:schemeClr val="bg1"/>
          </a:solidFill>
        </p:spPr>
        <p:txBody>
          <a:bodyPr lIns="0" tIns="1332000" rIns="0" bIns="0"/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F1F9D8C-5E2A-414E-9E1D-AB7DF4824DB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95356" y="3429000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571AC612-4E8C-42E2-88EB-DB98E2791D0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428163" y="3429000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2AA95DF8-549D-4CA3-8E1A-D2DEB8CF4608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648550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A78BAAC-8764-4AFE-9AC1-DF47930B46EB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781581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88491EA9-E431-4D48-BD30-3BA8FACC97F2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914613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130F713C-752D-4C1A-89AB-638A7DAF60A8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648550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EDF00299-5001-4927-B344-D4AE0D5F0393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81581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4CBE51A8-3BCA-490E-93CB-B70BBCCD9671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9914613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</p:spTree>
    <p:extLst>
      <p:ext uri="{BB962C8B-B14F-4D97-AF65-F5344CB8AC3E}">
        <p14:creationId xmlns:p14="http://schemas.microsoft.com/office/powerpoint/2010/main" val="1232522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Medium Photos with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831932"/>
            <a:ext cx="3833906" cy="1562638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noProof="0"/>
              <a:t>Click to edit your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6DA4A-63D4-BC43-9B38-53D06F7CC9C4}" type="datetime1">
              <a:rPr lang="en-US" noProof="0" smtClean="0"/>
              <a:t>6/4/2023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4573117"/>
            <a:ext cx="3842550" cy="1178396"/>
          </a:xfrm>
        </p:spPr>
        <p:txBody>
          <a:bodyPr/>
          <a:lstStyle>
            <a:lvl1pPr marL="0" indent="0" algn="r">
              <a:buNone/>
              <a:defRPr/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/>
            <a:r>
              <a:rPr lang="en-US" noProof="0"/>
              <a:t>Place your subtitle here</a:t>
            </a:r>
          </a:p>
        </p:txBody>
      </p:sp>
      <p:cxnSp>
        <p:nvCxnSpPr>
          <p:cNvPr id="21" name="Straight Connector 20" title="Horizontal Rule Line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10">
            <a:extLst>
              <a:ext uri="{FF2B5EF4-FFF2-40B4-BE49-F238E27FC236}">
                <a16:creationId xmlns:a16="http://schemas.microsoft.com/office/drawing/2014/main" id="{4EDDE9BC-8D20-403B-A5FE-C277A3515DE4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2424736" y="482857"/>
            <a:ext cx="2179814" cy="217981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i="1"/>
            </a:lvl1pPr>
          </a:lstStyle>
          <a:p>
            <a:r>
              <a:rPr lang="en-US" noProof="0"/>
              <a:t>Insert Portrait Photo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2BF5E186-AFA1-42AA-AE51-CF3AC059F0F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62550" y="559678"/>
            <a:ext cx="1944000" cy="2700000"/>
          </a:xfrm>
          <a:solidFill>
            <a:schemeClr val="bg1"/>
          </a:solidFill>
        </p:spPr>
        <p:txBody>
          <a:bodyPr lIns="0" tIns="1944000" rIns="0" bIns="72000"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C860CCD0-F268-4994-9434-F0E0132A4E5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95581" y="559678"/>
            <a:ext cx="1944000" cy="2700000"/>
          </a:xfrm>
          <a:solidFill>
            <a:schemeClr val="bg1"/>
          </a:solidFill>
        </p:spPr>
        <p:txBody>
          <a:bodyPr lIns="0" tIns="1944000" rIns="0" bIns="72000"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28D5E220-4F6C-4A47-9F47-4CA88EA230D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28613" y="559678"/>
            <a:ext cx="1944000" cy="2700000"/>
          </a:xfrm>
          <a:solidFill>
            <a:schemeClr val="bg1"/>
          </a:solidFill>
        </p:spPr>
        <p:txBody>
          <a:bodyPr lIns="0" tIns="1944000" rIns="0" bIns="72000"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4" name="Text Placeholder 6">
            <a:extLst>
              <a:ext uri="{FF2B5EF4-FFF2-40B4-BE49-F238E27FC236}">
                <a16:creationId xmlns:a16="http://schemas.microsoft.com/office/drawing/2014/main" id="{1DFEF73A-C0FC-4A4C-8342-991CEFF532E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62550" y="3429000"/>
            <a:ext cx="1944000" cy="2700000"/>
          </a:xfrm>
          <a:solidFill>
            <a:schemeClr val="bg1"/>
          </a:solidFill>
        </p:spPr>
        <p:txBody>
          <a:bodyPr lIns="0" tIns="1944000" rIns="0" bIns="72000" anchor="ctr"/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5" name="Text Placeholder 15">
            <a:extLst>
              <a:ext uri="{FF2B5EF4-FFF2-40B4-BE49-F238E27FC236}">
                <a16:creationId xmlns:a16="http://schemas.microsoft.com/office/drawing/2014/main" id="{E60572FB-0574-4BE3-9637-7CA7B5ACA8D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295356" y="3429000"/>
            <a:ext cx="1944000" cy="2700000"/>
          </a:xfrm>
          <a:solidFill>
            <a:schemeClr val="bg1"/>
          </a:solidFill>
        </p:spPr>
        <p:txBody>
          <a:bodyPr lIns="0" tIns="1944000" rIns="0" bIns="72000"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155E2FBC-2458-49C4-B75C-CAEAC6D9F10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428163" y="3429000"/>
            <a:ext cx="1944000" cy="2700000"/>
          </a:xfrm>
          <a:solidFill>
            <a:schemeClr val="bg1"/>
          </a:solidFill>
        </p:spPr>
        <p:txBody>
          <a:bodyPr lIns="0" tIns="1944000" rIns="0" bIns="72000"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7" name="Picture Placeholder 22">
            <a:extLst>
              <a:ext uri="{FF2B5EF4-FFF2-40B4-BE49-F238E27FC236}">
                <a16:creationId xmlns:a16="http://schemas.microsoft.com/office/drawing/2014/main" id="{844B1DAB-161E-44A0-9E15-DA816B46A48E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234550" y="647388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28" name="Picture Placeholder 24">
            <a:extLst>
              <a:ext uri="{FF2B5EF4-FFF2-40B4-BE49-F238E27FC236}">
                <a16:creationId xmlns:a16="http://schemas.microsoft.com/office/drawing/2014/main" id="{8811849A-335B-47C0-980E-357EE8C4BCC2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7367581" y="647388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29" name="Picture Placeholder 26">
            <a:extLst>
              <a:ext uri="{FF2B5EF4-FFF2-40B4-BE49-F238E27FC236}">
                <a16:creationId xmlns:a16="http://schemas.microsoft.com/office/drawing/2014/main" id="{E1254A81-6A51-429E-91AC-6B4CADA71DC5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500613" y="647388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30" name="Picture Placeholder 30">
            <a:extLst>
              <a:ext uri="{FF2B5EF4-FFF2-40B4-BE49-F238E27FC236}">
                <a16:creationId xmlns:a16="http://schemas.microsoft.com/office/drawing/2014/main" id="{64053090-461C-448F-9705-7FEE78A41337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5234550" y="3516711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31" name="Picture Placeholder 32">
            <a:extLst>
              <a:ext uri="{FF2B5EF4-FFF2-40B4-BE49-F238E27FC236}">
                <a16:creationId xmlns:a16="http://schemas.microsoft.com/office/drawing/2014/main" id="{7AD2F7CB-CFE4-4C72-864A-D00C1CEAA23D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7367581" y="3516711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32" name="Picture Placeholder 34">
            <a:extLst>
              <a:ext uri="{FF2B5EF4-FFF2-40B4-BE49-F238E27FC236}">
                <a16:creationId xmlns:a16="http://schemas.microsoft.com/office/drawing/2014/main" id="{CCA07CA3-C8D4-41EA-A0FB-74E1A477039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9500163" y="3516711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</p:spTree>
    <p:extLst>
      <p:ext uri="{BB962C8B-B14F-4D97-AF65-F5344CB8AC3E}">
        <p14:creationId xmlns:p14="http://schemas.microsoft.com/office/powerpoint/2010/main" val="1108071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-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47656" y="1264197"/>
            <a:ext cx="5670487" cy="4268965"/>
          </a:xfrm>
        </p:spPr>
        <p:txBody>
          <a:bodyPr anchor="ctr">
            <a:normAutofit/>
          </a:bodyPr>
          <a:lstStyle>
            <a:lvl1pPr algn="l">
              <a:lnSpc>
                <a:spcPct val="85000"/>
              </a:lnSpc>
              <a:defRPr sz="6000" cap="none" baseline="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666" y="4151085"/>
            <a:ext cx="4633806" cy="1591181"/>
          </a:xfrm>
        </p:spPr>
        <p:txBody>
          <a:bodyPr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3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9" name="Straight Connector 8" title="Verticle Rule Line"/>
          <p:cNvCxnSpPr>
            <a:cxnSpLocks/>
          </p:cNvCxnSpPr>
          <p:nvPr/>
        </p:nvCxnSpPr>
        <p:spPr>
          <a:xfrm>
            <a:off x="5524563" y="1115733"/>
            <a:ext cx="0" cy="4626534"/>
          </a:xfrm>
          <a:prstGeom prst="line">
            <a:avLst/>
          </a:prstGeom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205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29964A5-3468-3F49-AD7A-0CF5EB762F89}" type="datetime1">
              <a:rPr lang="en-US" noProof="0" smtClean="0"/>
              <a:t>6/4/2023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84534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A90851AE-F437-A04B-ADE2-D5E346F2089C}" type="datetime1">
              <a:rPr lang="en-US" noProof="0" smtClean="0"/>
              <a:t>6/4/2023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6093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79" r:id="rId1"/>
    <p:sldLayoutId id="2147484480" r:id="rId2"/>
    <p:sldLayoutId id="2147484495" r:id="rId3"/>
    <p:sldLayoutId id="2147484490" r:id="rId4"/>
    <p:sldLayoutId id="2147484491" r:id="rId5"/>
    <p:sldLayoutId id="2147484492" r:id="rId6"/>
    <p:sldLayoutId id="2147484493" r:id="rId7"/>
    <p:sldLayoutId id="2147484496" r:id="rId8"/>
    <p:sldLayoutId id="2147484481" r:id="rId9"/>
    <p:sldLayoutId id="2147484498" r:id="rId10"/>
    <p:sldLayoutId id="2147484499" r:id="rId11"/>
    <p:sldLayoutId id="2147484500" r:id="rId12"/>
    <p:sldLayoutId id="2147484482" r:id="rId13"/>
    <p:sldLayoutId id="2147484483" r:id="rId14"/>
    <p:sldLayoutId id="2147484484" r:id="rId15"/>
    <p:sldLayoutId id="2147484485" r:id="rId16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79374-8EAE-4873-9BB6-F6C630302D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47656" y="1264197"/>
            <a:ext cx="5811070" cy="4268965"/>
          </a:xfrm>
        </p:spPr>
        <p:txBody>
          <a:bodyPr/>
          <a:lstStyle/>
          <a:p>
            <a:pPr algn="ctr"/>
            <a:r>
              <a:rPr lang="en-US" i="0" dirty="0">
                <a:solidFill>
                  <a:schemeClr val="tx1"/>
                </a:solidFill>
                <a:effectLst/>
                <a:latin typeface="SF UI Display"/>
              </a:rPr>
              <a:t>SQL Case Study 2 Human Resources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1DD4CCC-C55E-C20E-22F8-EEFCA88145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487" y="1118586"/>
            <a:ext cx="4073980" cy="4643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3886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FCF4861-4ACF-8FAF-F7EB-55C3951856F2}"/>
              </a:ext>
            </a:extLst>
          </p:cNvPr>
          <p:cNvSpPr txBox="1"/>
          <p:nvPr/>
        </p:nvSpPr>
        <p:spPr>
          <a:xfrm>
            <a:off x="5790460" y="1997838"/>
            <a:ext cx="609452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sz="2000" b="0" i="0" dirty="0">
                <a:solidFill>
                  <a:srgbClr val="C1C1C1"/>
                </a:solidFill>
                <a:effectLst/>
                <a:latin typeface="SF UI Display"/>
              </a:rPr>
              <a:t>Find the longest ongoing project for each department.</a:t>
            </a:r>
          </a:p>
          <a:p>
            <a:pPr algn="l">
              <a:buFont typeface="+mj-lt"/>
              <a:buAutoNum type="arabicPeriod"/>
            </a:pPr>
            <a:r>
              <a:rPr lang="en-US" sz="2000" b="0" i="0" dirty="0">
                <a:solidFill>
                  <a:srgbClr val="C1C1C1"/>
                </a:solidFill>
                <a:effectLst/>
                <a:latin typeface="SF UI Display"/>
              </a:rPr>
              <a:t>Find all employees who are not managers.</a:t>
            </a:r>
          </a:p>
          <a:p>
            <a:pPr algn="l">
              <a:buFont typeface="+mj-lt"/>
              <a:buAutoNum type="arabicPeriod"/>
            </a:pPr>
            <a:r>
              <a:rPr lang="en-US" sz="2000" b="0" i="0" dirty="0">
                <a:solidFill>
                  <a:srgbClr val="C1C1C1"/>
                </a:solidFill>
                <a:effectLst/>
                <a:latin typeface="SF UI Display"/>
              </a:rPr>
              <a:t>Find all employees who have been hired after the start of a project in their department.</a:t>
            </a:r>
          </a:p>
          <a:p>
            <a:pPr algn="l">
              <a:buFont typeface="+mj-lt"/>
              <a:buAutoNum type="arabicPeriod"/>
            </a:pPr>
            <a:r>
              <a:rPr lang="en-US" sz="2000" b="0" i="0" dirty="0">
                <a:solidFill>
                  <a:srgbClr val="C1C1C1"/>
                </a:solidFill>
                <a:effectLst/>
                <a:latin typeface="SF UI Display"/>
              </a:rPr>
              <a:t>Rank employees within each department based on their hire date (earliest hire gets the highest rank).</a:t>
            </a:r>
          </a:p>
          <a:p>
            <a:pPr algn="l">
              <a:buFont typeface="+mj-lt"/>
              <a:buAutoNum type="arabicPeriod"/>
            </a:pPr>
            <a:r>
              <a:rPr lang="en-US" sz="2000" b="0" i="0" dirty="0">
                <a:solidFill>
                  <a:srgbClr val="C1C1C1"/>
                </a:solidFill>
                <a:effectLst/>
                <a:latin typeface="SF UI Display"/>
              </a:rPr>
              <a:t>Find the duration between the hire date of each employee and the hire date of the next employee hired in the same department.</a:t>
            </a: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305755C5-9ECB-6730-AB48-20D22AAFE5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2075" y="2595907"/>
            <a:ext cx="4878915" cy="1666185"/>
          </a:xfrm>
        </p:spPr>
        <p:txBody>
          <a:bodyPr>
            <a:normAutofit/>
          </a:bodyPr>
          <a:lstStyle/>
          <a:p>
            <a:pPr algn="ctr"/>
            <a:r>
              <a:rPr lang="en-US" sz="4800" b="1" i="0" dirty="0">
                <a:latin typeface="SF UI Display"/>
              </a:rPr>
              <a:t>Questions</a:t>
            </a:r>
            <a:endParaRPr lang="en-IN" sz="4800" b="1" i="0" dirty="0">
              <a:latin typeface="SF UI Display"/>
            </a:endParaRPr>
          </a:p>
        </p:txBody>
      </p:sp>
    </p:spTree>
    <p:extLst>
      <p:ext uri="{BB962C8B-B14F-4D97-AF65-F5344CB8AC3E}">
        <p14:creationId xmlns:p14="http://schemas.microsoft.com/office/powerpoint/2010/main" val="3461064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BE4801E-200E-F587-9E62-66C644196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9471" y="299621"/>
            <a:ext cx="7253058" cy="625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659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38D1B6-4E1F-A128-9A20-73CF339140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2428" y="453871"/>
            <a:ext cx="7547143" cy="5950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792788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45175639_win32_fixed.potx" id="{CF094E1D-DD3F-4B88-853B-B22D3B2DB0B1}" vid="{887934D9-778B-4E95-9B07-31F217C0A16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Biography presentation</Template>
  <TotalTime>10</TotalTime>
  <Words>83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Century Schoolbook</vt:lpstr>
      <vt:lpstr>Corbel</vt:lpstr>
      <vt:lpstr>SF UI Display</vt:lpstr>
      <vt:lpstr>Headlines</vt:lpstr>
      <vt:lpstr>SQL Case Study 2 Human Resources</vt:lpstr>
      <vt:lpstr>Questions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Surya Prakash Gupta</dc:creator>
  <cp:lastModifiedBy>Surya Prakash Gupta</cp:lastModifiedBy>
  <cp:revision>3</cp:revision>
  <dcterms:created xsi:type="dcterms:W3CDTF">2023-06-04T15:06:36Z</dcterms:created>
  <dcterms:modified xsi:type="dcterms:W3CDTF">2023-06-04T15:16:41Z</dcterms:modified>
</cp:coreProperties>
</file>