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57" r:id="rId3"/>
    <p:sldId id="269" r:id="rId4"/>
    <p:sldId id="258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71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1C66475-65A6-4FD5-ACE1-3B28F329DD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83" t="14286" r="15862" b="8994"/>
          <a:stretch/>
        </p:blipFill>
        <p:spPr>
          <a:xfrm>
            <a:off x="2826327" y="5066844"/>
            <a:ext cx="3491345" cy="17911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8D5CE4-138B-311D-77F2-830621753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756" y="301337"/>
            <a:ext cx="3158836" cy="28081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727F8C-8357-BE08-EF95-D5F9E271F812}"/>
              </a:ext>
            </a:extLst>
          </p:cNvPr>
          <p:cNvSpPr txBox="1"/>
          <p:nvPr/>
        </p:nvSpPr>
        <p:spPr>
          <a:xfrm>
            <a:off x="1340428" y="2943187"/>
            <a:ext cx="67956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Let’s  Learn 						Python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879E1D-2D62-C94F-A7D0-631613885704}"/>
              </a:ext>
            </a:extLst>
          </p:cNvPr>
          <p:cNvSpPr txBox="1"/>
          <p:nvPr/>
        </p:nvSpPr>
        <p:spPr>
          <a:xfrm>
            <a:off x="176646" y="238716"/>
            <a:ext cx="8572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Step 4: </a:t>
            </a:r>
            <a:r>
              <a:rPr lang="en-IN" sz="2400" dirty="0"/>
              <a:t>Open Command Prompt and type “python” and press enter. You will successfully enter into python environment.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FA805D-8599-7190-E405-358F5B735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46" y="1340428"/>
            <a:ext cx="8780318" cy="457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E3C9D7-9032-1ED3-174A-C483A7E7EF9E}"/>
              </a:ext>
            </a:extLst>
          </p:cNvPr>
          <p:cNvSpPr txBox="1"/>
          <p:nvPr/>
        </p:nvSpPr>
        <p:spPr>
          <a:xfrm>
            <a:off x="322118" y="6078682"/>
            <a:ext cx="8281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Note : </a:t>
            </a:r>
            <a:r>
              <a:rPr lang="en-IN" sz="2400" dirty="0"/>
              <a:t>To exit from it , type “</a:t>
            </a:r>
            <a:r>
              <a:rPr lang="en-IN" sz="2400" b="1" dirty="0"/>
              <a:t>exit()</a:t>
            </a:r>
            <a:r>
              <a:rPr lang="en-IN" sz="2400" dirty="0"/>
              <a:t>”</a:t>
            </a:r>
            <a:r>
              <a:rPr lang="en-IN" sz="2400" b="1" dirty="0"/>
              <a:t> </a:t>
            </a:r>
            <a:r>
              <a:rPr lang="en-IN" sz="2400" dirty="0"/>
              <a:t>and press enter.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79E6181D-B150-390B-DB22-103B3627E92A}"/>
              </a:ext>
            </a:extLst>
          </p:cNvPr>
          <p:cNvSpPr/>
          <p:nvPr/>
        </p:nvSpPr>
        <p:spPr>
          <a:xfrm>
            <a:off x="3065318" y="2098966"/>
            <a:ext cx="1018309" cy="228600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7A724D-F815-78BF-7AA0-18EF3E035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55" b="13897"/>
          <a:stretch/>
        </p:blipFill>
        <p:spPr>
          <a:xfrm>
            <a:off x="176645" y="1537854"/>
            <a:ext cx="8790710" cy="51804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0C2A7E-3595-662E-FB23-F389B7EE36EA}"/>
              </a:ext>
            </a:extLst>
          </p:cNvPr>
          <p:cNvSpPr txBox="1"/>
          <p:nvPr/>
        </p:nvSpPr>
        <p:spPr>
          <a:xfrm>
            <a:off x="1672936" y="303603"/>
            <a:ext cx="63488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Python?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8-Python-ppt-33-638.jpg">
            <a:extLst>
              <a:ext uri="{FF2B5EF4-FFF2-40B4-BE49-F238E27FC236}">
                <a16:creationId xmlns:a16="http://schemas.microsoft.com/office/drawing/2014/main" id="{F00909C2-07E6-A776-2B4A-3230F67DA8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7" t="65935" r="47201"/>
          <a:stretch/>
        </p:blipFill>
        <p:spPr>
          <a:xfrm>
            <a:off x="-1" y="5752020"/>
            <a:ext cx="9060873" cy="11059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5B1952-DF9D-0AFD-9A6C-0C06A5C0D644}"/>
              </a:ext>
            </a:extLst>
          </p:cNvPr>
          <p:cNvSpPr txBox="1"/>
          <p:nvPr/>
        </p:nvSpPr>
        <p:spPr>
          <a:xfrm>
            <a:off x="446809" y="137428"/>
            <a:ext cx="8468591" cy="1123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What is Python?</a:t>
            </a:r>
          </a:p>
          <a:p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Python: A Powerful and Versatile Programming Language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5BC4AB-4AAF-FE53-39F5-7DC2C9DE8D0C}"/>
              </a:ext>
            </a:extLst>
          </p:cNvPr>
          <p:cNvSpPr txBox="1"/>
          <p:nvPr/>
        </p:nvSpPr>
        <p:spPr>
          <a:xfrm>
            <a:off x="446809" y="1402773"/>
            <a:ext cx="764770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1. High-level, General-Purpose Language:</a:t>
            </a:r>
          </a:p>
          <a:p>
            <a:r>
              <a:rPr lang="en-IN" sz="2100" dirty="0"/>
              <a:t>   - Beginner-friendly and versatile across fields.</a:t>
            </a:r>
          </a:p>
          <a:p>
            <a:endParaRPr lang="en-IN" sz="2100" dirty="0"/>
          </a:p>
          <a:p>
            <a:r>
              <a:rPr lang="en-IN" sz="2100" b="1" dirty="0"/>
              <a:t>2. Interpreted Language:</a:t>
            </a:r>
          </a:p>
          <a:p>
            <a:r>
              <a:rPr lang="en-IN" sz="2100" dirty="0"/>
              <a:t>   - Line-by-line execution for flexibility and speed.</a:t>
            </a:r>
          </a:p>
          <a:p>
            <a:endParaRPr lang="en-IN" sz="2100" dirty="0"/>
          </a:p>
          <a:p>
            <a:r>
              <a:rPr lang="en-IN" sz="2100" b="1" dirty="0"/>
              <a:t>3. Readable Syntax:</a:t>
            </a:r>
          </a:p>
          <a:p>
            <a:r>
              <a:rPr lang="en-IN" sz="2100" dirty="0"/>
              <a:t>   - Natural language-like structure for clarity.</a:t>
            </a:r>
          </a:p>
          <a:p>
            <a:endParaRPr lang="en-IN" sz="2100" dirty="0"/>
          </a:p>
          <a:p>
            <a:r>
              <a:rPr lang="en-IN" sz="2100" b="1" dirty="0"/>
              <a:t>4. Versatile Tool:</a:t>
            </a:r>
          </a:p>
          <a:p>
            <a:r>
              <a:rPr lang="en-IN" sz="2100" dirty="0"/>
              <a:t>   - Web Development (e.g., Django, Flask)’</a:t>
            </a:r>
          </a:p>
          <a:p>
            <a:r>
              <a:rPr lang="en-IN" sz="2100" dirty="0"/>
              <a:t>   - Data Science and Machine Learning (e.g., NumPy, Pandas)</a:t>
            </a:r>
          </a:p>
          <a:p>
            <a:r>
              <a:rPr lang="en-IN" sz="2100" dirty="0"/>
              <a:t>   - Automation and Scripting (e.g., task automation)</a:t>
            </a:r>
          </a:p>
          <a:p>
            <a:r>
              <a:rPr lang="en-IN" sz="2100" dirty="0"/>
              <a:t>   - Game Development (e.g., </a:t>
            </a:r>
            <a:r>
              <a:rPr lang="en-IN" sz="2100" dirty="0" err="1"/>
              <a:t>Pygame</a:t>
            </a:r>
            <a:r>
              <a:rPr lang="en-IN" sz="2100" dirty="0"/>
              <a:t>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C38E374-4603-2026-4525-93894F1262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59" r="8871"/>
          <a:stretch/>
        </p:blipFill>
        <p:spPr>
          <a:xfrm>
            <a:off x="5839693" y="1745672"/>
            <a:ext cx="3304307" cy="23126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B9901-5A11-8548-80B0-2F81866711EF}"/>
              </a:ext>
            </a:extLst>
          </p:cNvPr>
          <p:cNvSpPr txBox="1"/>
          <p:nvPr/>
        </p:nvSpPr>
        <p:spPr>
          <a:xfrm>
            <a:off x="327313" y="639378"/>
            <a:ext cx="8655627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b="1" dirty="0"/>
              <a:t>   			 </a:t>
            </a:r>
            <a:r>
              <a:rPr lang="en-IN" sz="5000" b="1" dirty="0">
                <a:solidFill>
                  <a:schemeClr val="accent1">
                    <a:lumMod val="75000"/>
                  </a:schemeClr>
                </a:solidFill>
              </a:rPr>
              <a:t>History of Python ?</a:t>
            </a:r>
          </a:p>
          <a:p>
            <a:endParaRPr lang="en-IN" sz="15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15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en-IN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programming language was developed by Guido Van Rossum in late 1980s at CWI in </a:t>
            </a:r>
            <a:r>
              <a:rPr lang="en-IN" sz="2500" b="1" dirty="0">
                <a:solidFill>
                  <a:schemeClr val="accent1">
                    <a:lumMod val="75000"/>
                  </a:schemeClr>
                </a:solidFill>
              </a:rPr>
              <a:t>Netherlands.</a:t>
            </a:r>
          </a:p>
          <a:p>
            <a:endParaRPr lang="en-IN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of developing Python taken from </a:t>
            </a:r>
            <a:r>
              <a:rPr lang="en-IN" sz="2500" b="1" dirty="0">
                <a:solidFill>
                  <a:schemeClr val="accent1">
                    <a:lumMod val="75000"/>
                  </a:schemeClr>
                </a:solidFill>
              </a:rPr>
              <a:t>ABC</a:t>
            </a:r>
            <a:r>
              <a:rPr lang="en-IN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IN" sz="2500" b="1" dirty="0">
                <a:solidFill>
                  <a:schemeClr val="accent1">
                    <a:lumMod val="75000"/>
                  </a:schemeClr>
                </a:solidFill>
              </a:rPr>
              <a:t>Modula</a:t>
            </a:r>
            <a:r>
              <a:rPr lang="en-IN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programming languages.</a:t>
            </a:r>
          </a:p>
          <a:p>
            <a:endParaRPr lang="en-IN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Fact behind choosing name python –</a:t>
            </a:r>
          </a:p>
          <a:p>
            <a:r>
              <a:rPr lang="en-IN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Guido Van Rossum was big fan of popular BBC comedy show at that time  : </a:t>
            </a:r>
            <a:r>
              <a:rPr lang="en-IN" sz="2500" b="1" dirty="0">
                <a:solidFill>
                  <a:schemeClr val="accent1">
                    <a:lumMod val="75000"/>
                  </a:schemeClr>
                </a:solidFill>
              </a:rPr>
              <a:t>“ Monty Python’s Flying Circus ”.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09DC23-2FC4-EFBD-F094-AAF4A38D3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68" y="1350818"/>
            <a:ext cx="8156863" cy="49876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230CF0-1EC9-FE9A-1726-422295E8708E}"/>
              </a:ext>
            </a:extLst>
          </p:cNvPr>
          <p:cNvSpPr txBox="1"/>
          <p:nvPr/>
        </p:nvSpPr>
        <p:spPr>
          <a:xfrm>
            <a:off x="1028700" y="0"/>
            <a:ext cx="676448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900" b="1" dirty="0"/>
              <a:t>		Why Python?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7EE34A-4607-37AE-AED6-91021C9D2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6C604A6-1D82-4644-5FBB-614C5E3DE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22"/>
            <a:ext cx="8136082" cy="64856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71AC29-08BF-2744-DE93-59DA2F275A86}"/>
              </a:ext>
            </a:extLst>
          </p:cNvPr>
          <p:cNvSpPr txBox="1"/>
          <p:nvPr/>
        </p:nvSpPr>
        <p:spPr>
          <a:xfrm>
            <a:off x="0" y="68985"/>
            <a:ext cx="89123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b="1" dirty="0"/>
              <a:t>				Installing Python…</a:t>
            </a:r>
            <a:endParaRPr lang="en-IN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42E339-0347-0A94-6BC9-22D3C2AAD68C}"/>
              </a:ext>
            </a:extLst>
          </p:cNvPr>
          <p:cNvSpPr txBox="1"/>
          <p:nvPr/>
        </p:nvSpPr>
        <p:spPr>
          <a:xfrm>
            <a:off x="187036" y="1184563"/>
            <a:ext cx="7824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Step 1: </a:t>
            </a:r>
            <a:r>
              <a:rPr lang="en-IN" sz="2400" dirty="0"/>
              <a:t>Download latest python version from web </a:t>
            </a:r>
            <a:r>
              <a:rPr lang="en-IN" sz="2400" b="1" dirty="0">
                <a:hlinkClick r:id="rId2"/>
              </a:rPr>
              <a:t>link</a:t>
            </a:r>
            <a:endParaRPr lang="en-IN" sz="2400" b="1" dirty="0"/>
          </a:p>
          <a:p>
            <a:endParaRPr lang="en-IN" sz="2400" b="1" dirty="0"/>
          </a:p>
          <a:p>
            <a:r>
              <a:rPr lang="en-IN" sz="2400" b="1" dirty="0"/>
              <a:t>Step 2: </a:t>
            </a:r>
            <a:r>
              <a:rPr lang="en-IN" sz="2400" dirty="0"/>
              <a:t>Install python in your device. Follow the below image.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6B81F2-1612-10DF-F17A-FACC01D53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18" y="2535382"/>
            <a:ext cx="8437418" cy="38758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351B1A-3C6A-0403-C800-A79ED297EA01}"/>
              </a:ext>
            </a:extLst>
          </p:cNvPr>
          <p:cNvSpPr txBox="1"/>
          <p:nvPr/>
        </p:nvSpPr>
        <p:spPr>
          <a:xfrm>
            <a:off x="207818" y="197702"/>
            <a:ext cx="827116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Continue…</a:t>
            </a:r>
          </a:p>
          <a:p>
            <a:endParaRPr lang="en-IN" sz="1100" b="1" dirty="0"/>
          </a:p>
          <a:p>
            <a:r>
              <a:rPr lang="en-IN" sz="2400" b="1" dirty="0"/>
              <a:t>Step 3: </a:t>
            </a:r>
            <a:r>
              <a:rPr lang="en-IN" sz="2400" dirty="0"/>
              <a:t>Once installation complete. This will display on screen.</a:t>
            </a:r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09C1B-603C-8A21-2B6C-FA9A24C80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8" y="1423555"/>
            <a:ext cx="8666018" cy="49772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287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Anmol Kumar</cp:lastModifiedBy>
  <cp:revision>5</cp:revision>
  <dcterms:created xsi:type="dcterms:W3CDTF">2013-01-27T09:14:16Z</dcterms:created>
  <dcterms:modified xsi:type="dcterms:W3CDTF">2024-05-10T16:27:20Z</dcterms:modified>
  <cp:category/>
</cp:coreProperties>
</file>