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ROOP15"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28T19:24:19.070" idx="1">
    <p:pos x="659" y="459"/>
    <p:text>a</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FE09C2-7AD0-4AAD-BA2F-7DCC0088D43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0DDEB-8046-4BEB-9C3E-57F46DD71B5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CFE09C2-7AD0-4AAD-BA2F-7DCC0088D43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0DDEB-8046-4BEB-9C3E-57F46DD71B5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CFE09C2-7AD0-4AAD-BA2F-7DCC0088D43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0DDEB-8046-4BEB-9C3E-57F46DD71B5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CFE09C2-7AD0-4AAD-BA2F-7DCC0088D43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0DDEB-8046-4BEB-9C3E-57F46DD71B5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CFE09C2-7AD0-4AAD-BA2F-7DCC0088D43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0DDEB-8046-4BEB-9C3E-57F46DD71B5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CFE09C2-7AD0-4AAD-BA2F-7DCC0088D43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0DDEB-8046-4BEB-9C3E-57F46DD71B5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CFE09C2-7AD0-4AAD-BA2F-7DCC0088D43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F0DDEB-8046-4BEB-9C3E-57F46DD71B5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FE09C2-7AD0-4AAD-BA2F-7DCC0088D43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F0DDEB-8046-4BEB-9C3E-57F46DD71B5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E09C2-7AD0-4AAD-BA2F-7DCC0088D43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F0DDEB-8046-4BEB-9C3E-57F46DD71B5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CFE09C2-7AD0-4AAD-BA2F-7DCC0088D43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0DDEB-8046-4BEB-9C3E-57F46DD71B5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CFE09C2-7AD0-4AAD-BA2F-7DCC0088D43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0DDEB-8046-4BEB-9C3E-57F46DD71B5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E09C2-7AD0-4AAD-BA2F-7DCC0088D43D}"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0DDEB-8046-4BEB-9C3E-57F46DD71B5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TARP</a:t>
            </a:r>
            <a:endParaRPr lang="en-IN" dirty="0"/>
          </a:p>
        </p:txBody>
      </p:sp>
      <p:sp>
        <p:nvSpPr>
          <p:cNvPr id="3" name="Subtitle 2"/>
          <p:cNvSpPr>
            <a:spLocks noGrp="1"/>
          </p:cNvSpPr>
          <p:nvPr>
            <p:ph type="subTitle" idx="1"/>
          </p:nvPr>
        </p:nvSpPr>
        <p:spPr/>
        <p:txBody>
          <a:bodyPr/>
          <a:lstStyle/>
          <a:p>
            <a:r>
              <a:rPr lang="en-IN" dirty="0"/>
              <a:t>CSE3999</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Members</a:t>
            </a:r>
            <a:endParaRPr lang="en-IN" altLang="en-US"/>
          </a:p>
        </p:txBody>
      </p:sp>
      <p:sp>
        <p:nvSpPr>
          <p:cNvPr id="3" name="Content Placeholder 2"/>
          <p:cNvSpPr>
            <a:spLocks noGrp="1"/>
          </p:cNvSpPr>
          <p:nvPr>
            <p:ph idx="1"/>
          </p:nvPr>
        </p:nvSpPr>
        <p:spPr/>
        <p:txBody>
          <a:bodyPr/>
          <a:p>
            <a:r>
              <a:rPr lang="en-IN" altLang="en-US"/>
              <a:t>Abhiroop Bhattacharyya - 16BCE1291</a:t>
            </a:r>
            <a:endParaRPr lang="en-IN" altLang="en-US"/>
          </a:p>
          <a:p>
            <a:r>
              <a:rPr lang="en-IN" altLang="en-US"/>
              <a:t>Tanay Srivastava - 16BCE1172</a:t>
            </a:r>
            <a:endParaRPr lang="en-IN" altLang="en-US"/>
          </a:p>
          <a:p>
            <a:r>
              <a:rPr lang="en-IN" altLang="en-US"/>
              <a:t>Anmol Middha - 16BCE1235</a:t>
            </a:r>
            <a:endParaRPr lang="en-IN" altLang="en-US"/>
          </a:p>
          <a:p>
            <a:r>
              <a:rPr lang="en-IN" altLang="en-US"/>
              <a:t>Aritra Banerjee - 16BCE1339</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Intelligent Traffic Monitoring System</a:t>
            </a:r>
            <a:endParaRPr lang="en-IN" dirty="0"/>
          </a:p>
        </p:txBody>
      </p:sp>
      <p:sp>
        <p:nvSpPr>
          <p:cNvPr id="3" name="Content Placeholder 2"/>
          <p:cNvSpPr>
            <a:spLocks noGrp="1"/>
          </p:cNvSpPr>
          <p:nvPr>
            <p:ph idx="1"/>
          </p:nvPr>
        </p:nvSpPr>
        <p:spPr/>
        <p:txBody>
          <a:bodyPr>
            <a:normAutofit fontScale="92500" lnSpcReduction="20000"/>
          </a:bodyPr>
          <a:lstStyle/>
          <a:p>
            <a:r>
              <a:rPr lang="en-US" dirty="0"/>
              <a:t>Surveillance cameras are normally installed at major road links and intersections in urban area for observation by human operators. Instead of limiting the function of the cameras for these purposes, the images from the cameras can be captured and analyzed for further decision making processes. </a:t>
            </a:r>
            <a:endParaRPr lang="en-US" dirty="0"/>
          </a:p>
          <a:p>
            <a:r>
              <a:rPr lang="en-US" dirty="0"/>
              <a:t>This project suggests image processing algorithms for traffic counting, queue length, speed measurement and vehicle classification. Traffic counting algorithm adopted in this study is carried out by observing changes in pixels values in the middle of traffic lanes. </a:t>
            </a:r>
            <a:endParaRPr lang="en-US" dirty="0"/>
          </a:p>
          <a:p>
            <a:r>
              <a:rPr lang="en-US" dirty="0"/>
              <a:t>The queue length measurement, vehicle classification and determination of speed, a single line of pixels placed along a traffic lane are observed. The pattern of these pixels values are used to measure the queue length, length of individual vehicle and to detect the position of a particular vehicle within a short interval of time.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a:t>
            </a:r>
            <a:endParaRPr lang="en-IN" dirty="0"/>
          </a:p>
        </p:txBody>
      </p:sp>
      <p:sp>
        <p:nvSpPr>
          <p:cNvPr id="3" name="Content Placeholder 2"/>
          <p:cNvSpPr>
            <a:spLocks noGrp="1"/>
          </p:cNvSpPr>
          <p:nvPr>
            <p:ph idx="1"/>
          </p:nvPr>
        </p:nvSpPr>
        <p:spPr/>
        <p:txBody>
          <a:bodyPr>
            <a:normAutofit/>
          </a:bodyPr>
          <a:lstStyle/>
          <a:p>
            <a:r>
              <a:rPr lang="en-US" dirty="0"/>
              <a:t>Most traffic control systems in the world use point-based inductive loops as the sensor. During normal condition where traffic flows are not exceeding approach road capacity, the current traffic control systems are performing satisfactorily. However, during traffic congestion periods, it is frequently observed that the queue length at approach roads in most intersections become imbalance. This problem is partly due to the inability of the point based inductive loops to measure the queue length.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endParaRPr lang="en-IN" dirty="0"/>
          </a:p>
        </p:txBody>
      </p:sp>
      <p:sp>
        <p:nvSpPr>
          <p:cNvPr id="3" name="Content Placeholder 2"/>
          <p:cNvSpPr>
            <a:spLocks noGrp="1"/>
          </p:cNvSpPr>
          <p:nvPr>
            <p:ph idx="1"/>
          </p:nvPr>
        </p:nvSpPr>
        <p:spPr/>
        <p:txBody>
          <a:bodyPr/>
          <a:lstStyle/>
          <a:p>
            <a:r>
              <a:rPr lang="en-US" dirty="0"/>
              <a:t>As a way of solving this problem, surveillance cameras have often been installed at major intersections for observation and intervention by human operators. Instead of limiting the usage of the camera for these purposes, the images from the camera can be </a:t>
            </a:r>
            <a:r>
              <a:rPr lang="en-US" dirty="0" err="1"/>
              <a:t>analysed</a:t>
            </a:r>
            <a:r>
              <a:rPr lang="en-US" dirty="0"/>
              <a:t> by employing image processing technology. This project suggests algorithms for traffic counting and classification as well as queue length and speed measurement.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Image processing algorithms for traffic detection</a:t>
            </a:r>
            <a:endParaRPr lang="en-IN" dirty="0"/>
          </a:p>
        </p:txBody>
      </p:sp>
      <p:sp>
        <p:nvSpPr>
          <p:cNvPr id="3" name="Content Placeholder 2"/>
          <p:cNvSpPr>
            <a:spLocks noGrp="1"/>
          </p:cNvSpPr>
          <p:nvPr>
            <p:ph idx="1"/>
          </p:nvPr>
        </p:nvSpPr>
        <p:spPr/>
        <p:txBody>
          <a:bodyPr>
            <a:normAutofit fontScale="85000" lnSpcReduction="20000"/>
          </a:bodyPr>
          <a:lstStyle/>
          <a:p>
            <a:br>
              <a:rPr lang="en-US" b="1" dirty="0"/>
            </a:br>
            <a:r>
              <a:rPr lang="en-US" dirty="0" err="1"/>
              <a:t>Digitised</a:t>
            </a:r>
            <a:r>
              <a:rPr lang="en-US" dirty="0"/>
              <a:t> video images usually contain enormous amount of data. A stream of more than 7 Mbytes of data per second will be transmitted by a typical 350 X 286 pixel RGB video</a:t>
            </a:r>
            <a:br>
              <a:rPr lang="en-US" dirty="0"/>
            </a:br>
            <a:r>
              <a:rPr lang="en-US" dirty="0"/>
              <a:t>images at the rate of 15 frames per second. This amount of data is far too large for a</a:t>
            </a:r>
            <a:br>
              <a:rPr lang="en-US" dirty="0"/>
            </a:br>
            <a:r>
              <a:rPr lang="en-US" dirty="0"/>
              <a:t>normal Pentium based computer to handle and therefore impossible to be carried out in </a:t>
            </a:r>
            <a:r>
              <a:rPr lang="en-US" dirty="0" err="1"/>
              <a:t>realtime</a:t>
            </a:r>
            <a:r>
              <a:rPr lang="en-US" dirty="0"/>
              <a:t>. </a:t>
            </a:r>
            <a:endParaRPr lang="en-US" dirty="0"/>
          </a:p>
          <a:p>
            <a:r>
              <a:rPr lang="en-US" dirty="0"/>
              <a:t>Since the traffic detection system must be capable of working in real time, data</a:t>
            </a:r>
            <a:br>
              <a:rPr lang="en-US" dirty="0"/>
            </a:br>
            <a:r>
              <a:rPr lang="en-US" dirty="0"/>
              <a:t>reduction techniques are employed by processing the pixels only at the predefined area where</a:t>
            </a:r>
            <a:br>
              <a:rPr lang="en-US" dirty="0"/>
            </a:br>
            <a:r>
              <a:rPr lang="en-US" dirty="0"/>
              <a:t>vehicles are visible in the image. In the case of the loop emulator developed by Rourke and Bell , the algorithm processes only pixels in small defined windows, thereby reducing the</a:t>
            </a:r>
            <a:br>
              <a:rPr lang="en-US" dirty="0"/>
            </a:br>
            <a:r>
              <a:rPr lang="en-US" dirty="0"/>
              <a:t>data to 1 / 1,500th of the original data.</a:t>
            </a:r>
            <a:br>
              <a:rPr lang="en-US"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For congestion and queuing detection, Rourke and Bell (2) and </a:t>
            </a:r>
            <a:r>
              <a:rPr lang="en-US" dirty="0" err="1"/>
              <a:t>Versavel</a:t>
            </a:r>
            <a:r>
              <a:rPr lang="en-US" dirty="0"/>
              <a:t> and </a:t>
            </a:r>
            <a:r>
              <a:rPr lang="en-US" dirty="0" err="1"/>
              <a:t>Boucke</a:t>
            </a:r>
            <a:r>
              <a:rPr lang="en-US" dirty="0"/>
              <a:t> have proposed an algorithm that </a:t>
            </a:r>
            <a:r>
              <a:rPr lang="en-US" dirty="0" err="1"/>
              <a:t>analyse</a:t>
            </a:r>
            <a:r>
              <a:rPr lang="en-US" dirty="0"/>
              <a:t> data from a window consisting of a single line of pixels</a:t>
            </a:r>
            <a:br>
              <a:rPr lang="en-US" dirty="0"/>
            </a:br>
            <a:r>
              <a:rPr lang="en-US" dirty="0"/>
              <a:t>placed along a traffic lane. In the Rourke and Bell, the algorithm processes the data </a:t>
            </a:r>
            <a:r>
              <a:rPr lang="en-US"/>
              <a:t>only once every </a:t>
            </a:r>
            <a:r>
              <a:rPr lang="en-US" dirty="0"/>
              <a:t>few seconds using the Fast Fourier Transformation. </a:t>
            </a:r>
            <a:br>
              <a:rPr lang="en-US" dirty="0"/>
            </a:b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3144</Words>
  <Application>WPS Presentation</Application>
  <PresentationFormat>Widescreen</PresentationFormat>
  <Paragraphs>32</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Office Theme</vt:lpstr>
      <vt:lpstr>TARP</vt:lpstr>
      <vt:lpstr>PowerPoint 演示文稿</vt:lpstr>
      <vt:lpstr>PowerPoint 演示文稿</vt:lpstr>
      <vt:lpstr>Need</vt:lpstr>
      <vt:lpstr>Solution</vt:lpstr>
      <vt:lpstr>Existing Image processing algorithms for traffic detection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TARP</dc:title>
  <dc:creator>ABHIROOP15</dc:creator>
  <cp:lastModifiedBy>ABHIROOP15</cp:lastModifiedBy>
  <cp:revision>5</cp:revision>
  <dcterms:created xsi:type="dcterms:W3CDTF">2019-02-28T13:43:00Z</dcterms:created>
  <dcterms:modified xsi:type="dcterms:W3CDTF">2019-04-11T06:35:07Z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