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64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4AD3-F774-4A85-8DE4-232090C93F91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24F-15F5-4141-8F9E-BD3439E7CB8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628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4AD3-F774-4A85-8DE4-232090C93F91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24F-15F5-4141-8F9E-BD3439E7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201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4AD3-F774-4A85-8DE4-232090C93F91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24F-15F5-4141-8F9E-BD3439E7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184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448D-0C01-C6D9-C034-9E3E521E3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96A27D-BA06-A7F8-B97F-48A251116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23" indent="0" algn="ctr">
              <a:buNone/>
              <a:defRPr sz="2000"/>
            </a:lvl2pPr>
            <a:lvl3pPr marL="914446" indent="0" algn="ctr">
              <a:buNone/>
              <a:defRPr sz="1800"/>
            </a:lvl3pPr>
            <a:lvl4pPr marL="1371669" indent="0" algn="ctr">
              <a:buNone/>
              <a:defRPr sz="1600"/>
            </a:lvl4pPr>
            <a:lvl5pPr marL="1828891" indent="0" algn="ctr">
              <a:buNone/>
              <a:defRPr sz="1600"/>
            </a:lvl5pPr>
            <a:lvl6pPr marL="2286114" indent="0" algn="ctr">
              <a:buNone/>
              <a:defRPr sz="1600"/>
            </a:lvl6pPr>
            <a:lvl7pPr marL="2743337" indent="0" algn="ctr">
              <a:buNone/>
              <a:defRPr sz="1600"/>
            </a:lvl7pPr>
            <a:lvl8pPr marL="3200560" indent="0" algn="ctr">
              <a:buNone/>
              <a:defRPr sz="1600"/>
            </a:lvl8pPr>
            <a:lvl9pPr marL="365778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37A0-3ADB-1495-79FF-96B93039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473F9-1B43-D29D-891D-C2005838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5E7A4-A1F0-706D-03A1-D37111D4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31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5D52-93E9-B9CF-BCDD-66E28331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168B2-FB36-E20B-66CF-F34AFD0C2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FCA21-A2D6-0C9D-F354-DAD941DD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766297-C722-00BD-3500-82C41D2B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97B74-75B7-AC59-2490-6C336A441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23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05B1-11E1-50EA-2954-A1748E6BD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A1BE7-9828-985B-45E2-90872F7CC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6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55EF-2E21-8DB9-A4D9-4E3637F68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4AD47-6E6F-A7A6-AC9E-861EFDD1A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42A3D-6345-C529-4E9E-085FD3CA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47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4531D-01A6-71E3-1959-F3E72A3D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A26D5-BF48-1D5A-C912-2B0AAFB53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1658C6-1E1D-A4BB-020A-D8356CA8E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6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4C17F-24CB-72DC-4206-E174B990B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36BC5-2693-D605-C345-4F6E505C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7421E-AA46-778A-6123-8C92E0CF1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15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11C45-9A98-0B95-7E1B-260251E5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478A4B-4A1A-0924-334A-50B85BC4E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EBC21-9E25-A3AE-5F4F-AFCDA3416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30AD1-F24A-389C-A51C-EA07BA947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23" indent="0">
              <a:buNone/>
              <a:defRPr sz="2000" b="1"/>
            </a:lvl2pPr>
            <a:lvl3pPr marL="914446" indent="0">
              <a:buNone/>
              <a:defRPr sz="1800" b="1"/>
            </a:lvl3pPr>
            <a:lvl4pPr marL="1371669" indent="0">
              <a:buNone/>
              <a:defRPr sz="1600" b="1"/>
            </a:lvl4pPr>
            <a:lvl5pPr marL="1828891" indent="0">
              <a:buNone/>
              <a:defRPr sz="1600" b="1"/>
            </a:lvl5pPr>
            <a:lvl6pPr marL="2286114" indent="0">
              <a:buNone/>
              <a:defRPr sz="1600" b="1"/>
            </a:lvl6pPr>
            <a:lvl7pPr marL="2743337" indent="0">
              <a:buNone/>
              <a:defRPr sz="1600" b="1"/>
            </a:lvl7pPr>
            <a:lvl8pPr marL="3200560" indent="0">
              <a:buNone/>
              <a:defRPr sz="1600" b="1"/>
            </a:lvl8pPr>
            <a:lvl9pPr marL="365778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9D2F4-D9E7-8DEC-D81F-64ADBDD293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5978C-0223-5948-17F6-CFBDC134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CCC73E-6BF7-4733-8B80-DD8BBF2B3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453B33-50DF-FF30-11FD-073ED62B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718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0BFF6-29FD-E62F-C78B-4B584E1A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4ED1F6-346E-5C3C-67E8-EB96A5D76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BD2E9-1EA2-DB5C-695B-7D207785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CD712-5F0D-269D-E0E5-FEE5C0A85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8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5CE955-D3C9-4BB2-80A8-913AF2CAF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86E4EC-EB0D-2399-9E50-B0B8CAC16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B9FBE-701D-3096-6F4A-EA400F1F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5424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77227-F9B8-142A-EA4B-3A351ED2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6A6A0-23E1-53EF-88A2-70264161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807AD1-2B3A-B740-1251-B6EA055D1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A5BF-5CA8-7863-B7B4-DCF6C53B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0805F-3803-0DF3-1408-04830789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5B07F-28AC-4185-B3DC-8D03C2D1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34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4AD3-F774-4A85-8DE4-232090C93F91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24F-15F5-4141-8F9E-BD3439E7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662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731E5-F9D0-CC2D-7F57-24EE6F9B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7ECD1-6F01-99DD-E6B6-6923793C22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243FD-D272-C898-114A-2A9AD60B0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23" indent="0">
              <a:buNone/>
              <a:defRPr sz="1400"/>
            </a:lvl2pPr>
            <a:lvl3pPr marL="914446" indent="0">
              <a:buNone/>
              <a:defRPr sz="1200"/>
            </a:lvl3pPr>
            <a:lvl4pPr marL="1371669" indent="0">
              <a:buNone/>
              <a:defRPr sz="1000"/>
            </a:lvl4pPr>
            <a:lvl5pPr marL="1828891" indent="0">
              <a:buNone/>
              <a:defRPr sz="1000"/>
            </a:lvl5pPr>
            <a:lvl6pPr marL="2286114" indent="0">
              <a:buNone/>
              <a:defRPr sz="1000"/>
            </a:lvl6pPr>
            <a:lvl7pPr marL="2743337" indent="0">
              <a:buNone/>
              <a:defRPr sz="1000"/>
            </a:lvl7pPr>
            <a:lvl8pPr marL="3200560" indent="0">
              <a:buNone/>
              <a:defRPr sz="1000"/>
            </a:lvl8pPr>
            <a:lvl9pPr marL="365778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3F257-5A79-7431-05A5-886D65AE2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DC43C2-3D35-EBC1-E61B-CD5A7E9D7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3B547-A573-5372-41E8-20AF5F5D1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39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388C-F37B-8471-7135-6648FEE3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0F55D-B845-5033-A28E-AB1562273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03E05-8022-6E89-6E9B-131F8F2F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0B4F8-029B-8081-BD42-703CAC4DD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97F63-DA9D-CAEA-A926-953BA7B94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534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7652AB-9987-E80B-9720-A0C220396F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0DA1A-E6E1-E3BA-9EFE-90338CC16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7BA5A-8374-D127-C65A-CAFAF287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29636-317E-3269-69EA-3D90B305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CC7B7-9C3E-0551-674B-1AA3BFC6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18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4AD3-F774-4A85-8DE4-232090C93F91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24F-15F5-4141-8F9E-BD3439E7CB8E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03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4AD3-F774-4A85-8DE4-232090C93F91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24F-15F5-4141-8F9E-BD3439E7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97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4AD3-F774-4A85-8DE4-232090C93F91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24F-15F5-4141-8F9E-BD3439E7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18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4AD3-F774-4A85-8DE4-232090C93F91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24F-15F5-4141-8F9E-BD3439E7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40485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4AD3-F774-4A85-8DE4-232090C93F91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24F-15F5-4141-8F9E-BD3439E7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19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DDC4AD3-F774-4A85-8DE4-232090C93F91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83724F-15F5-4141-8F9E-BD3439E7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435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C4AD3-F774-4A85-8DE4-232090C93F91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3724F-15F5-4141-8F9E-BD3439E7CB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627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DDC4AD3-F774-4A85-8DE4-232090C93F91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F83724F-15F5-4141-8F9E-BD3439E7CB8E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88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7624F-508A-93F6-E51B-F3BCAEBE7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E2A12E-CE1B-42DD-91FF-BF17A21F3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C7D36-7526-CDB0-F318-2A9E5D142A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D7477-170A-DFBB-B3E2-0FCB186903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144A3-ADF1-1DA1-9E7C-6E313A9CAB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3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91444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3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57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80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03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6648" y="0"/>
            <a:ext cx="12425295" cy="6965647"/>
          </a:xfrm>
          <a:custGeom>
            <a:avLst/>
            <a:gdLst/>
            <a:ahLst/>
            <a:cxnLst/>
            <a:rect l="l" t="t" r="r" b="b"/>
            <a:pathLst>
              <a:path w="18637942" h="10448470">
                <a:moveTo>
                  <a:pt x="0" y="0"/>
                </a:moveTo>
                <a:lnTo>
                  <a:pt x="18637942" y="0"/>
                </a:lnTo>
                <a:lnTo>
                  <a:pt x="18637942" y="10448470"/>
                </a:lnTo>
                <a:lnTo>
                  <a:pt x="0" y="104484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69" r="-676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937496" y="2438234"/>
            <a:ext cx="2568705" cy="3954990"/>
          </a:xfrm>
          <a:custGeom>
            <a:avLst/>
            <a:gdLst/>
            <a:ahLst/>
            <a:cxnLst/>
            <a:rect l="l" t="t" r="r" b="b"/>
            <a:pathLst>
              <a:path w="3853057" h="5932485">
                <a:moveTo>
                  <a:pt x="0" y="0"/>
                </a:moveTo>
                <a:lnTo>
                  <a:pt x="3853057" y="0"/>
                </a:lnTo>
                <a:lnTo>
                  <a:pt x="3853057" y="5932485"/>
                </a:lnTo>
                <a:lnTo>
                  <a:pt x="0" y="59324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85799" y="4118467"/>
            <a:ext cx="4110645" cy="14773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Name: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Anmol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Sharma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Roll no.: 2023D2R004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Department: BCA (Hons.)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Semester: 5</a:t>
            </a:r>
            <a:r>
              <a: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884653" y="6177536"/>
            <a:ext cx="6105684" cy="373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31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6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Model Institute of Engineering &amp; Technology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211" y="1757452"/>
            <a:ext cx="11392989" cy="6035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609630" rtl="0" eaLnBrk="1" fontAlgn="auto" latinLnBrk="0" hangingPunct="1">
              <a:lnSpc>
                <a:spcPts val="4442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Packet Sniffing From Wireshark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Canva Sans"/>
              <a:cs typeface="Times New Roman" panose="02020603050405020304" pitchFamily="18" charset="0"/>
              <a:sym typeface="Canv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70C3-26F1-1878-4CFD-49C12BEE0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C8EC-D103-30B3-3369-E6E173B36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85814"/>
            <a:ext cx="8179724" cy="288420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Kali Linux with Wireshark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Wireshark, Web Browser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live traffic and compare HTTP vs HTTPS packets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Submission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PCAP file and filtered packet breakdown</a:t>
            </a:r>
          </a:p>
        </p:txBody>
      </p:sp>
    </p:spTree>
    <p:extLst>
      <p:ext uri="{BB962C8B-B14F-4D97-AF65-F5344CB8AC3E}">
        <p14:creationId xmlns:p14="http://schemas.microsoft.com/office/powerpoint/2010/main" val="99792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AC8D9-4FA8-491D-24B7-65DCC983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 in Kali Linux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03C4E-E941-A6BE-B633-497C1999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593" y="1737360"/>
            <a:ext cx="10058400" cy="4023360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Wireshark (if not already available)- </a:t>
            </a:r>
          </a:p>
          <a:p>
            <a:pPr marL="0" indent="0">
              <a:buNone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Open Terminal: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update &amp;&amp;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user to Wireshark group: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usermod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wireshark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$USER 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Reboot Kali or log out/in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Launch Wireshark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Wireshark in applications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Select active network interface (e.g., wlan0)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Click "Start"</a:t>
            </a:r>
          </a:p>
        </p:txBody>
      </p:sp>
    </p:spTree>
    <p:extLst>
      <p:ext uri="{BB962C8B-B14F-4D97-AF65-F5344CB8AC3E}">
        <p14:creationId xmlns:p14="http://schemas.microsoft.com/office/powerpoint/2010/main" val="89300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C3935-0782-A0DF-53D6-A3B745BC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Capturing HTTP/HTTPS Packets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87DCF-EAA7-DEF6-C5DD-CB0D1FC38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Network Traffic </a:t>
            </a:r>
          </a:p>
          <a:p>
            <a:pPr marL="0" indent="0">
              <a:buNone/>
            </a:pP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Firefox or Chromium</a:t>
            </a:r>
          </a:p>
          <a:p>
            <a:pPr marL="0" indent="0">
              <a:buNone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`http://neverssl.com` (HTTP site)  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`https://example.com` (HTTPS site)</a:t>
            </a:r>
          </a:p>
          <a:p>
            <a:pPr marL="0" indent="0">
              <a:buNone/>
            </a:pP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Wait 1–2 minutes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&amp; Save Capture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red square button in Wireshark- Go to File → Save As → `assignment10.pcap`</a:t>
            </a:r>
          </a:p>
        </p:txBody>
      </p:sp>
    </p:spTree>
    <p:extLst>
      <p:ext uri="{BB962C8B-B14F-4D97-AF65-F5344CB8AC3E}">
        <p14:creationId xmlns:p14="http://schemas.microsoft.com/office/powerpoint/2010/main" val="2225026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5F3F7-C8A4-AA8D-6F36-B48D08E8C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and Inspect Packets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04E87-DE9F-DE1C-542F-30EFD4D05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432473" cy="4455313"/>
          </a:xfrm>
        </p:spPr>
        <p:txBody>
          <a:bodyPr>
            <a:normAutofit fontScale="47500" lnSpcReduction="2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Filters in Wireshark: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TCP: `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HTTP: `http`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HTTPS (TLS): `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tls`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 Example Packets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HTTP: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Look for GET/POST requests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Check Host, User-Agent, etc.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HTTPS: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View TLS handshake (Client Hello, Server Hello)</a:t>
            </a:r>
          </a:p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Payload is encrypted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Screenshots of filtered views and header details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052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0CFE-2D13-D773-79CE-28A56BED6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DB5C2-C6ED-E838-6123-0271A1563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Protocols</a:t>
            </a:r>
          </a:p>
          <a:p>
            <a:r>
              <a:rPr lang="en-US" dirty="0"/>
              <a:t>   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 readable headers and content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HTTPS: encrypted payload, secure connection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TCP: backbone of both protocols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Notes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 is useful for testing visibility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HTTPS is secure and preferred in production</a:t>
            </a:r>
            <a:endParaRPr lang="en-US" sz="17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</a:p>
          <a:p>
            <a:r>
              <a:rPr lang="en-US" sz="1700" dirty="0"/>
              <a:t>   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`assignment10.pcap`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Report or screenshots in this presentation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9138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29</TotalTime>
  <Words>335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Times New Roman</vt:lpstr>
      <vt:lpstr>Retrospect</vt:lpstr>
      <vt:lpstr>Office Theme</vt:lpstr>
      <vt:lpstr>PowerPoint Presentation</vt:lpstr>
      <vt:lpstr>Overview &amp; Objective</vt:lpstr>
      <vt:lpstr>Setup in Kali Linux</vt:lpstr>
      <vt:lpstr>Capturing HTTP/HTTPS Packets</vt:lpstr>
      <vt:lpstr>Filter and Inspect Packets</vt:lpstr>
      <vt:lpstr>Analysis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Paras Sharma</dc:creator>
  <cp:lastModifiedBy>ANMOL SHARMA</cp:lastModifiedBy>
  <cp:revision>3</cp:revision>
  <dcterms:created xsi:type="dcterms:W3CDTF">2025-07-31T08:31:24Z</dcterms:created>
  <dcterms:modified xsi:type="dcterms:W3CDTF">2025-07-31T09:04:36Z</dcterms:modified>
</cp:coreProperties>
</file>