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1"/>
  </p:notesMasterIdLst>
  <p:sldIdLst>
    <p:sldId id="264" r:id="rId3"/>
    <p:sldId id="265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45A6E-787D-4CC7-A6B3-D04A5B9C80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6892-25AC-4A4F-80DA-C14992BFD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4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6892-25AC-4A4F-80DA-C14992BFDD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6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448D-0C01-C6D9-C034-9E3E521E3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6A27D-BA06-A7F8-B97F-48A25111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37A0-3ADB-1495-79FF-96B930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73F9-1B43-D29D-891D-C20058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E7A4-A1F0-706D-03A1-D37111D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5D52-93E9-B9CF-BCDD-66E2833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68B2-FB36-E20B-66CF-F34AFD0C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CA21-A2D6-0C9D-F354-DAD941DD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6297-C722-00BD-3500-82C41D2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7B74-75B7-AC59-2490-6C336A44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05B1-11E1-50EA-2954-A1748E6B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1BE7-9828-985B-45E2-90872F7C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55EF-2E21-8DB9-A4D9-4E3637F6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AD47-6E6F-A7A6-AC9E-861EFDD1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2A3D-6345-C529-4E9E-085FD3CA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0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531D-01A6-71E3-1959-F3E72A3D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6D5-BF48-1D5A-C912-2B0AAFB53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58C6-1E1D-A4BB-020A-D8356CA8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C17F-24CB-72DC-4206-E174B990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6BC5-2693-D605-C345-4F6E505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421E-AA46-778A-6123-8C92E0CF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1C45-9A98-0B95-7E1B-260251E5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8A4B-4A1A-0924-334A-50B85BC4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BC21-9E25-A3AE-5F4F-AFCDA341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30AD1-F24A-389C-A51C-EA07BA947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D2F4-D9E7-8DEC-D81F-64ADBDD29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5978C-0223-5948-17F6-CFBDC134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CC73E-6BF7-4733-8B80-DD8BBF2B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53B33-50DF-FF30-11FD-073ED62B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BFF6-29FD-E62F-C78B-4B584E1A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ED1F6-346E-5C3C-67E8-EB96A5D7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BD2E9-1EA2-DB5C-695B-7D207785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CD712-5F0D-269D-E0E5-FEE5C0A8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0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CE955-D3C9-4BB2-80A8-913AF2CA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6E4EC-EB0D-2399-9E50-B0B8CAC1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9FBE-701D-3096-6F4A-EA400F1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2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227-F9B8-142A-EA4B-3A351ED2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A6A0-23E1-53EF-88A2-70264161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07AD1-2B3A-B740-1251-B6EA055D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A5BF-5CA8-7863-B7B4-DCF6C53B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0805F-3803-0DF3-1408-04830789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5B07F-28AC-4185-B3DC-8D03C2D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31E5-F9D0-CC2D-7F57-24EE6F9B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7ECD1-6F01-99DD-E6B6-6923793C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43FD-D272-C898-114A-2A9AD60B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F257-5A79-7431-05A5-886D65AE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43C2-3D35-EBC1-E61B-CD5A7E9D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B547-A573-5372-41E8-20AF5F5D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4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388C-F37B-8471-7135-6648FEE3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F55D-B845-5033-A28E-AB156227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3E05-8022-6E89-6E9B-131F8F2F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B4F8-029B-8081-BD42-703CAC4D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7F63-DA9D-CAEA-A926-953BA7B9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47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652AB-9987-E80B-9720-A0C22039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0DA1A-E6E1-E3BA-9EFE-90338CC1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BA5A-8374-D127-C65A-CAFAF287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9636-317E-3269-69EA-3D90B30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C7B7-9C3E-0551-674B-1AA3BFC6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7624F-508A-93F6-E51B-F3BCAEBE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A12E-CE1B-42DD-91FF-BF17A21F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7D36-7526-CDB0-F318-2A9E5D142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7477-170A-DFBB-B3E2-0FCB1869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44A3-ADF1-1DA1-9E7C-6E313A9CA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7834"/>
            <a:ext cx="12425295" cy="6965647"/>
          </a:xfrm>
          <a:custGeom>
            <a:avLst/>
            <a:gdLst/>
            <a:ahLst/>
            <a:cxnLst/>
            <a:rect l="l" t="t" r="r" b="b"/>
            <a:pathLst>
              <a:path w="18637942" h="10448470">
                <a:moveTo>
                  <a:pt x="0" y="0"/>
                </a:moveTo>
                <a:lnTo>
                  <a:pt x="18637942" y="0"/>
                </a:lnTo>
                <a:lnTo>
                  <a:pt x="18637942" y="10448470"/>
                </a:lnTo>
                <a:lnTo>
                  <a:pt x="0" y="10448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69" r="-6769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9035150" y="2625176"/>
            <a:ext cx="2568705" cy="3954990"/>
          </a:xfrm>
          <a:custGeom>
            <a:avLst/>
            <a:gdLst/>
            <a:ahLst/>
            <a:cxnLst/>
            <a:rect l="l" t="t" r="r" b="b"/>
            <a:pathLst>
              <a:path w="3853057" h="5932485">
                <a:moveTo>
                  <a:pt x="0" y="0"/>
                </a:moveTo>
                <a:lnTo>
                  <a:pt x="3853057" y="0"/>
                </a:lnTo>
                <a:lnTo>
                  <a:pt x="3853057" y="5932485"/>
                </a:lnTo>
                <a:lnTo>
                  <a:pt x="0" y="5932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1663" y="5766153"/>
            <a:ext cx="339501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   Anmol Sharma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2023D2R004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Dep.   :   BCA  Hon’s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: 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25087" y="6393224"/>
            <a:ext cx="5465250" cy="37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3173"/>
              </a:lnSpc>
              <a:spcBef>
                <a:spcPct val="0"/>
              </a:spcBef>
            </a:pPr>
            <a:r>
              <a:rPr lang="en-US" sz="2266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Model Institute of Engineering &amp; Technology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211" y="1757452"/>
            <a:ext cx="11392989" cy="603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4442"/>
              </a:lnSpc>
              <a:spcBef>
                <a:spcPct val="0"/>
              </a:spcBef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on Web Server</a:t>
            </a:r>
            <a:endParaRPr lang="en-US" sz="5400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51DA-0E0E-F083-DDA3-A82EA32E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239" y="412813"/>
            <a:ext cx="4427521" cy="6539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5979-702F-F262-EAA3-2FE0649B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2" y="1367161"/>
            <a:ext cx="10473214" cy="176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on a web server is the process of testing a website for security weaknesses by simulating real-world attacks to identify and fix vulnerabilities.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0616C-FA46-9933-C985-BC176AE9D85C}"/>
              </a:ext>
            </a:extLst>
          </p:cNvPr>
          <p:cNvSpPr txBox="1"/>
          <p:nvPr/>
        </p:nvSpPr>
        <p:spPr>
          <a:xfrm>
            <a:off x="3740721" y="3124429"/>
            <a:ext cx="572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Footprinting &amp; Reconnaissance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CF8A7-E2D0-CC1F-F917-A1923B53F9B3}"/>
              </a:ext>
            </a:extLst>
          </p:cNvPr>
          <p:cNvSpPr txBox="1"/>
          <p:nvPr/>
        </p:nvSpPr>
        <p:spPr>
          <a:xfrm>
            <a:off x="1005873" y="4285002"/>
            <a:ext cx="10834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Footprinting &amp; Reconnaissance is the first step in ethical hacking where we gather as much information as possible about the target system or organization using public sources and scanning tools.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06FE-F3B3-3DCC-AD00-907DB53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09" y="262466"/>
            <a:ext cx="6787091" cy="102446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Footprinting &amp; Reconnaissance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11207-562A-4483-6AC1-631F20FDA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2310" y="1940289"/>
            <a:ext cx="854869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Collected: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Name &amp; Details – From Google &amp; About Us page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IP Address – Using ping or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Location – iplocation.net or ipinfo.io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–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-O &lt;target IP&gt;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 Info –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WhatWeb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Wappalyzer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Tech – PHP, MySQL (from page source,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Wappalyzer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4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84A5-2113-508A-FDFD-8CE6C0DF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955" y="55355"/>
            <a:ext cx="7304090" cy="126153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Footprinting &amp; Reconnaissance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F5E9B5-0090-2B32-E3A6-F1C58ABEF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5443" y="1663135"/>
            <a:ext cx="7304090" cy="433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Info Collected: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Website first seen – waybackmachine.org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Previous tech – builtwith.com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ISP IP Range – whois.domaintools.com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Other domains on same server – yougetsignal.com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Open Ports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&lt;IP&gt;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Domain Registrar Info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F65D-7576-1A82-2CE2-A3CDC148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954" y="245533"/>
            <a:ext cx="6914091" cy="104986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Footprinting &amp; Reconnaissance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B0AD-B531-C858-FCA4-C699DC49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821" y="2036233"/>
            <a:ext cx="8864069" cy="27855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13-15. Employee Info – Google Dorks, LinkedIn search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16-17. Company Address, CEO – Official site, LinkedIn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Firewall/Load Balancer – TTL value via ping, WAF detection tools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Directory Listing – try http://target.com/test/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robots.txt, sitemap.xml – http://target.com/robots.txt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8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E38-A2AE-D04D-2343-55D61DB3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788" y="220134"/>
            <a:ext cx="5686424" cy="105833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A1F6-9F76-D433-089A-A6FB629D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044" y="2133599"/>
            <a:ext cx="10018713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Scanners Used: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web server scanning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database SQL injection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Hydra – For brute force login (FTP/admin panel)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them: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automate scanning and help find weak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70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C5D-20B4-6E0D-02C6-208B5740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954" y="237067"/>
            <a:ext cx="6914091" cy="115993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 &amp; Database Access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995710-7119-F87E-1292-10BD5C4ED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5378" y="1871186"/>
            <a:ext cx="792215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Attacks Performed: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SQLMap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dump database: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sqlmap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-u "http://site.com?id=1" --dump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Hydra to brute-force FTP: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hydra -l admin -P rockyou.txt ftp://IP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Login Panel Attack: Using guessed/default passwords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Result: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Gained access to sample DB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Got weak login credentials (demo purposes)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D7C3-E977-ECF6-5733-E596829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76" y="330200"/>
            <a:ext cx="7506757" cy="148166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6D11-F92E-A85A-C28F-91948947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274320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in login and database.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Exposed employee data online.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FTP credentials.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5E972-DDA2-6A33-007B-91C884BDA34B}"/>
              </a:ext>
            </a:extLst>
          </p:cNvPr>
          <p:cNvSpPr txBox="1"/>
          <p:nvPr/>
        </p:nvSpPr>
        <p:spPr>
          <a:xfrm>
            <a:off x="6349733" y="2666999"/>
            <a:ext cx="5257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 passwords and disable unused ports.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sensitive files (robots.txt, etc).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employees on phishing and social engineering.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853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</TotalTime>
  <Words>478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Parallax</vt:lpstr>
      <vt:lpstr>Office Theme</vt:lpstr>
      <vt:lpstr>PowerPoint Presentation</vt:lpstr>
      <vt:lpstr>Penetration Testing</vt:lpstr>
      <vt:lpstr>Footprinting &amp; Reconnaissance</vt:lpstr>
      <vt:lpstr>Footprinting &amp; Reconnaissance</vt:lpstr>
      <vt:lpstr>Footprinting &amp; Reconnaissance</vt:lpstr>
      <vt:lpstr>Vulnerability Scanning</vt:lpstr>
      <vt:lpstr>Exploitation &amp; Database Access</vt:lpstr>
      <vt:lpstr>Conclusion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ANMOL SHARMA</dc:creator>
  <cp:lastModifiedBy>ANMOL SHARMA</cp:lastModifiedBy>
  <cp:revision>6</cp:revision>
  <dcterms:created xsi:type="dcterms:W3CDTF">2025-07-29T10:03:01Z</dcterms:created>
  <dcterms:modified xsi:type="dcterms:W3CDTF">2025-07-31T08:04:48Z</dcterms:modified>
</cp:coreProperties>
</file>