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7cbd51c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7cbd51c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504ea283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504ea283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cbd51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cbd51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cbd51c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cbd51c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bd51c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bd51c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cbd51c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cbd51c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cbd51c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cbd51c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cbd51cb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cbd51cb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cbd51c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cbd51c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Voter Suppression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3000"/>
              <a:t>Technology Review</a:t>
            </a:r>
            <a:endParaRPr i="1"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Andres De La Fuente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Anmol Srivastava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Juan Solorio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Comparisons: Modelling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bokeh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convenient solutions to interactivity requirements 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bokeh.models.Slider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bokeh.models.HoverTool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cleaner, more versatile, and high-performance heat maps and graphs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folium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restrictive interactivity features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TimeStampedGeoJson(..., time_slider_drag_update=True, …)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JavaScript-editing for hover functionality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noisier and rigid choropleth method for map construction  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Needs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To visualize voter suppression across the US, we need to: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create models that group regions by degree of inhibited turnout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</a:t>
            </a:r>
            <a:r>
              <a:rPr lang="en">
                <a:solidFill>
                  <a:srgbClr val="D9D9D9"/>
                </a:solidFill>
              </a:rPr>
              <a:t>ayer our analysis onto an </a:t>
            </a:r>
            <a:r>
              <a:rPr i="1" lang="en">
                <a:solidFill>
                  <a:srgbClr val="D9D9D9"/>
                </a:solidFill>
              </a:rPr>
              <a:t>interactive</a:t>
            </a:r>
            <a:r>
              <a:rPr lang="en">
                <a:solidFill>
                  <a:srgbClr val="D9D9D9"/>
                </a:solidFill>
              </a:rPr>
              <a:t> map, with proper labels and context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Specifically, we need Python tools that can: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</a:t>
            </a:r>
            <a:r>
              <a:rPr lang="en">
                <a:solidFill>
                  <a:srgbClr val="D9D9D9"/>
                </a:solidFill>
              </a:rPr>
              <a:t>erform cluster analysis, regression, or group comparisons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</a:t>
            </a:r>
            <a:r>
              <a:rPr lang="en">
                <a:solidFill>
                  <a:srgbClr val="D9D9D9"/>
                </a:solidFill>
              </a:rPr>
              <a:t>enerate an </a:t>
            </a:r>
            <a:r>
              <a:rPr i="1" lang="en">
                <a:solidFill>
                  <a:srgbClr val="D9D9D9"/>
                </a:solidFill>
              </a:rPr>
              <a:t>interactive</a:t>
            </a:r>
            <a:r>
              <a:rPr lang="en">
                <a:solidFill>
                  <a:srgbClr val="D9D9D9"/>
                </a:solidFill>
              </a:rPr>
              <a:t> web-based map, based on our data and models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Modelling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D9D9D9"/>
                </a:solidFill>
              </a:rPr>
              <a:t>Objective</a:t>
            </a:r>
            <a:endParaRPr i="1" u="sng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 user wants to compare voting patterns (difficulty in voting, turnout, etc.) in the same year, among different US states.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Here, clustering algorithms group each state based on available attributes, and give the map information about each state’s cluster.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D9D9D9"/>
                </a:solidFill>
              </a:rPr>
              <a:t>Interaction:</a:t>
            </a:r>
            <a:endParaRPr i="1" u="sng"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year is fixed, while the  user hovers over and selects different states</a:t>
            </a:r>
            <a:endParaRPr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map highlights information about the states’ categorization 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Options</a:t>
            </a:r>
            <a:r>
              <a:rPr lang="en"/>
              <a:t>: Modelling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scipy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library oriented around mathematics, engineering and computation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scikit-learn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third-party extension of scipy designed for machine learning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Comparisons: Modelling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scipy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m</a:t>
            </a:r>
            <a:r>
              <a:rPr lang="en">
                <a:solidFill>
                  <a:srgbClr val="D9D9D9"/>
                </a:solidFill>
              </a:rPr>
              <a:t>ore </a:t>
            </a:r>
            <a:r>
              <a:rPr lang="en">
                <a:solidFill>
                  <a:srgbClr val="D9D9D9"/>
                </a:solidFill>
              </a:rPr>
              <a:t>r</a:t>
            </a:r>
            <a:r>
              <a:rPr lang="en">
                <a:solidFill>
                  <a:srgbClr val="D9D9D9"/>
                </a:solidFill>
              </a:rPr>
              <a:t>obust support for statistical tests 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</a:t>
            </a:r>
            <a:r>
              <a:rPr lang="en">
                <a:solidFill>
                  <a:srgbClr val="D9D9D9"/>
                </a:solidFill>
              </a:rPr>
              <a:t>cipy.stats.ttest_ind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scipy.stats.f_oneway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includes ML features, to a lesser capacity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scipy.cluster.vq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scikit-learn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state-of-the-art ML methods, with interpretability issues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sklearn.cluster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</a:t>
            </a:r>
            <a:r>
              <a:rPr lang="en">
                <a:solidFill>
                  <a:srgbClr val="D9D9D9"/>
                </a:solidFill>
              </a:rPr>
              <a:t>imited support for statistical tests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Comparisons: Modelling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scipy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more robust support for statistical tests 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scipy.stats.ttest_ind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scipy.stats.f_oneway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b="1" lang="en">
                <a:solidFill>
                  <a:srgbClr val="EFEFEF"/>
                </a:solidFill>
              </a:rPr>
              <a:t>includes ML features, to a lesser capacity</a:t>
            </a:r>
            <a:endParaRPr b="1"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○"/>
            </a:pPr>
            <a:r>
              <a:rPr b="1" lang="en">
                <a:solidFill>
                  <a:srgbClr val="EFEFEF"/>
                </a:solidFill>
              </a:rPr>
              <a:t>scipy.cluster.vq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scikit-learn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state-of-the-art ML methods, with interpretability issues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sklearn.cluster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limited support for statistical tests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Map Interactivity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D9D9D9"/>
                </a:solidFill>
              </a:rPr>
              <a:t>Objective</a:t>
            </a:r>
            <a:endParaRPr i="1" u="sng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 user wants to compare changes in voting patterns in the US, as time progresses. Here, the map allows the user to manipulate the ‘year’ variable and updates itself.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D9D9D9"/>
                </a:solidFill>
              </a:rPr>
              <a:t>Interaction:</a:t>
            </a:r>
            <a:endParaRPr i="1" u="sng"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user adjusts a slider for the ‘year’ variable</a:t>
            </a:r>
            <a:endParaRPr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map updates itself based on cluster analysis done for the year chosen</a:t>
            </a:r>
            <a:endParaRPr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user may hover and click on specific states as before </a:t>
            </a:r>
            <a:endParaRPr>
              <a:solidFill>
                <a:srgbClr val="D9D9D9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the map lists selected states’ details as before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Options: Modelling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bokeh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</a:t>
            </a:r>
            <a:r>
              <a:rPr lang="en">
                <a:solidFill>
                  <a:srgbClr val="D9D9D9"/>
                </a:solidFill>
              </a:rPr>
              <a:t>ibrary meant for interactive web-based visualizations 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folium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l</a:t>
            </a:r>
            <a:r>
              <a:rPr lang="en">
                <a:solidFill>
                  <a:srgbClr val="D9D9D9"/>
                </a:solidFill>
              </a:rPr>
              <a:t>ibrary for constructing leaflet.js mappings through Python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Comparisons: Modelling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bokeh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</a:t>
            </a:r>
            <a:r>
              <a:rPr lang="en">
                <a:solidFill>
                  <a:srgbClr val="D9D9D9"/>
                </a:solidFill>
              </a:rPr>
              <a:t>onvenient solutions to interactivity requirements 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bokeh.models.Slider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bokeh.models.HoverTool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c</a:t>
            </a:r>
            <a:r>
              <a:rPr lang="en">
                <a:solidFill>
                  <a:srgbClr val="D9D9D9"/>
                </a:solidFill>
              </a:rPr>
              <a:t>leaner, more versatile, and high-performance heat maps and graphs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folium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</a:t>
            </a:r>
            <a:r>
              <a:rPr lang="en">
                <a:solidFill>
                  <a:srgbClr val="D9D9D9"/>
                </a:solidFill>
              </a:rPr>
              <a:t>estrictive interactivity features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TimeStampedGeoJson(..., time_slider_drag_update=True, …)</a:t>
            </a:r>
            <a:endParaRPr>
              <a:solidFill>
                <a:srgbClr val="D9D9D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○"/>
            </a:pPr>
            <a:r>
              <a:rPr lang="en">
                <a:solidFill>
                  <a:srgbClr val="D9D9D9"/>
                </a:solidFill>
              </a:rPr>
              <a:t>JavaScript-editing for hover functionality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n</a:t>
            </a:r>
            <a:r>
              <a:rPr lang="en">
                <a:solidFill>
                  <a:srgbClr val="D9D9D9"/>
                </a:solidFill>
              </a:rPr>
              <a:t>oisier and rigid </a:t>
            </a:r>
            <a:r>
              <a:rPr lang="en">
                <a:solidFill>
                  <a:srgbClr val="D9D9D9"/>
                </a:solidFill>
              </a:rPr>
              <a:t>choropleth</a:t>
            </a:r>
            <a:r>
              <a:rPr lang="en">
                <a:solidFill>
                  <a:srgbClr val="D9D9D9"/>
                </a:solidFill>
              </a:rPr>
              <a:t> method for map construction  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