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4" r:id="rId7"/>
    <p:sldId id="263" r:id="rId8"/>
    <p:sldId id="262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k Free" panose="03080402000500000000" pitchFamily="66" charset="0"/>
      <p:regular r:id="rId16"/>
    </p:embeddedFont>
    <p:embeddedFont>
      <p:font typeface="Megrim" panose="020B0604020202020204" charset="0"/>
      <p:regular r:id="rId17"/>
    </p:embeddedFont>
    <p:embeddedFont>
      <p:font typeface="STCaiyun" panose="02010800040101010101" pitchFamily="2" charset="-12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29BD6A-E6C2-4271-B5E1-6A5FC0A6AA77}">
  <a:tblStyle styleId="{F329BD6A-E6C2-4271-B5E1-6A5FC0A6A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350425" y="1509816"/>
            <a:ext cx="6443150" cy="16515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k Free" panose="03080402000500000000" pitchFamily="66" charset="0"/>
              </a:rPr>
              <a:t>SOLAR SYSTEM ENCYCLOPEDIA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CB273-5D09-47A9-AB8A-4DF020BAA418}"/>
              </a:ext>
            </a:extLst>
          </p:cNvPr>
          <p:cNvSpPr txBox="1"/>
          <p:nvPr/>
        </p:nvSpPr>
        <p:spPr>
          <a:xfrm>
            <a:off x="2154865" y="3062177"/>
            <a:ext cx="530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k Free" panose="03080402000500000000" pitchFamily="66" charset="0"/>
              </a:rPr>
              <a:t>PROGRAMMING FUNDAMENTALS FINAL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subTitle" idx="4294967295"/>
          </p:nvPr>
        </p:nvSpPr>
        <p:spPr>
          <a:xfrm>
            <a:off x="1891239" y="1676204"/>
            <a:ext cx="5588400" cy="23816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GROUP MEMBERS: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ANMOL ZEHRAH 20K-0199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EMAAN SIDDIQUI 20K-1716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FARZAN ANSARI 20K-1636</a:t>
            </a:r>
          </a:p>
        </p:txBody>
      </p:sp>
      <p:sp>
        <p:nvSpPr>
          <p:cNvPr id="769" name="Google Shape;769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>
            <a:spLocks noGrp="1"/>
          </p:cNvSpPr>
          <p:nvPr>
            <p:ph type="title"/>
          </p:nvPr>
        </p:nvSpPr>
        <p:spPr>
          <a:xfrm>
            <a:off x="1467293" y="801793"/>
            <a:ext cx="6497978" cy="6771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k Free" panose="03080402000500000000" pitchFamily="66" charset="0"/>
              </a:rPr>
              <a:t>Our Purpose and Goal: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761" name="Google Shape;761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BB57-2B5F-4A63-B1CD-9D168B1F30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0847" y="1609060"/>
            <a:ext cx="6774424" cy="2990615"/>
          </a:xfrm>
        </p:spPr>
        <p:txBody>
          <a:bodyPr/>
          <a:lstStyle/>
          <a:p>
            <a:r>
              <a:rPr lang="en-US" dirty="0"/>
              <a:t>To have one program which has features and information related to our solar system in one place.</a:t>
            </a:r>
          </a:p>
          <a:p>
            <a:r>
              <a:rPr lang="en-US" dirty="0"/>
              <a:t>It is a program which is mainly made for space science, astrophysics and cosmology enthusiasts.</a:t>
            </a:r>
          </a:p>
          <a:p>
            <a:r>
              <a:rPr lang="en-GB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This program falls under the category of knowledge and entertainment regarding our Solar System.</a:t>
            </a:r>
          </a:p>
          <a:p>
            <a:r>
              <a:rPr lang="en-US" dirty="0">
                <a:latin typeface="Abel" panose="020B0604020202020204" charset="0"/>
              </a:rPr>
              <a:t>Knowledge along with fun and entertainment available in a single program.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5ECD41A-1565-4199-B729-B60FB47B8B61}"/>
              </a:ext>
            </a:extLst>
          </p:cNvPr>
          <p:cNvSpPr txBox="1">
            <a:spLocks/>
          </p:cNvSpPr>
          <p:nvPr/>
        </p:nvSpPr>
        <p:spPr>
          <a:xfrm>
            <a:off x="1190847" y="1609060"/>
            <a:ext cx="6774424" cy="29906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chemeClr val="bg1"/>
              </a:solidFill>
              <a:latin typeface="Abel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94012-166D-408F-9551-3C6C0C04685F}"/>
              </a:ext>
            </a:extLst>
          </p:cNvPr>
          <p:cNvSpPr txBox="1"/>
          <p:nvPr/>
        </p:nvSpPr>
        <p:spPr>
          <a:xfrm>
            <a:off x="1573619" y="1772093"/>
            <a:ext cx="5369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Abel" panose="020B060402020202020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E4DD1D-8AB1-4AEC-B7CA-9C74B2D4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550" y="797272"/>
            <a:ext cx="5236800" cy="663280"/>
          </a:xfrm>
        </p:spPr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Nature of Project: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96048-AAF4-4F67-BCAC-61D42B9C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071" y="1951138"/>
            <a:ext cx="6774424" cy="2990615"/>
          </a:xfrm>
        </p:spPr>
        <p:txBody>
          <a:bodyPr/>
          <a:lstStyle/>
          <a:p>
            <a:pPr algn="l">
              <a:buFont typeface="STCaiyun" panose="02010800040101010101" pitchFamily="2" charset="-122"/>
              <a:buChar char="☆"/>
            </a:pPr>
            <a:r>
              <a:rPr lang="en-US" sz="2000" dirty="0"/>
              <a:t>It is a digital encyclopedia of our Solar System which covers several features, information and entertainment under one program collectively. </a:t>
            </a:r>
          </a:p>
          <a:p>
            <a:pPr algn="l">
              <a:buFont typeface="STCaiyun" panose="02010800040101010101" pitchFamily="2" charset="-122"/>
              <a:buChar char="☆"/>
            </a:pPr>
            <a:r>
              <a:rPr lang="en-US" sz="2000" dirty="0"/>
              <a:t>It is a research-based project.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Main Features &amp; Attributes: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787" name="Google Shape;787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Planet’s topography is available.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Materials planets are made up of.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Research related to the solar system.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Calculation of BMI.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Conversion of weight on different planets.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Solar System Facts, and </a:t>
            </a:r>
            <a:r>
              <a:rPr lang="en-GB" sz="1800" dirty="0"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okes.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Providing an email address to keep track of all the work a user did on the program.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TCaiyun" panose="02010800040101010101" pitchFamily="2" charset="-122"/>
              <a:buChar char="☆"/>
            </a:pPr>
            <a:r>
              <a:rPr lang="en-GB" sz="1800" dirty="0">
                <a:effectLst/>
                <a:latin typeface="Abel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Feedback related to the app at the end-stage. </a:t>
            </a:r>
            <a:endParaRPr lang="en-US" sz="1800" dirty="0">
              <a:effectLst/>
              <a:latin typeface="Abel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/>
      <p:bldP spid="7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F11-BD13-4CDF-AF93-0D0DC387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9" y="454463"/>
            <a:ext cx="6513000" cy="620400"/>
          </a:xfrm>
        </p:spPr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Main Functionalities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ABC4-7622-4661-95BA-32ED72C6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038" y="1337422"/>
            <a:ext cx="3440823" cy="341242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has seven main features. It offers the user to get information about: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Solar System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Planets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Celestial bodies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Secondly, it comprises of four entertaining features including: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Jokes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Facts about planets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Weight on different planets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Calculation of User's BMI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a Planet with Earth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B15E-217B-4984-8D28-12CE3C4FEA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D52CDED-7858-457C-BE5D-6431A232F6E4}"/>
              </a:ext>
            </a:extLst>
          </p:cNvPr>
          <p:cNvSpPr txBox="1">
            <a:spLocks/>
          </p:cNvSpPr>
          <p:nvPr/>
        </p:nvSpPr>
        <p:spPr>
          <a:xfrm>
            <a:off x="4846350" y="1577783"/>
            <a:ext cx="3440823" cy="34124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>
              <a:buFont typeface="Abel"/>
              <a:buNone/>
            </a:pPr>
            <a:r>
              <a:rPr lang="en-US" dirty="0"/>
              <a:t>Concepts used: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Structures (if-else, nested-ifs)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Switch Control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Pointers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Looping (nested)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File processing</a:t>
            </a:r>
          </a:p>
          <a:p>
            <a:pPr marL="76200" indent="0">
              <a:buFont typeface="Abe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75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"/>
          <p:cNvSpPr txBox="1">
            <a:spLocks noGrp="1"/>
          </p:cNvSpPr>
          <p:nvPr>
            <p:ph type="body" idx="1"/>
          </p:nvPr>
        </p:nvSpPr>
        <p:spPr>
          <a:xfrm>
            <a:off x="1315416" y="1226768"/>
            <a:ext cx="3161400" cy="3699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Advantages: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Data is collectively available and user can perform a number of actions.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User can use different conversion units for distances. </a:t>
            </a:r>
            <a:r>
              <a:rPr lang="en-US" sz="1600" dirty="0"/>
              <a:t>Any planet can be compared with Earth.</a:t>
            </a:r>
            <a:endParaRPr lang="e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Jokes and facts are also included.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Information about Celestial Bodies can also be accessed.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User can use the code multiple times for different pieces of information.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" sz="1600" dirty="0"/>
          </a:p>
        </p:txBody>
      </p:sp>
      <p:sp>
        <p:nvSpPr>
          <p:cNvPr id="814" name="Google Shape;814;p19"/>
          <p:cNvSpPr txBox="1">
            <a:spLocks noGrp="1"/>
          </p:cNvSpPr>
          <p:nvPr>
            <p:ph type="title"/>
          </p:nvPr>
        </p:nvSpPr>
        <p:spPr>
          <a:xfrm>
            <a:off x="1315584" y="489904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Advantages &amp; Limitations: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815" name="Google Shape;815;p19"/>
          <p:cNvSpPr txBox="1">
            <a:spLocks noGrp="1"/>
          </p:cNvSpPr>
          <p:nvPr>
            <p:ph type="body" idx="2"/>
          </p:nvPr>
        </p:nvSpPr>
        <p:spPr>
          <a:xfrm>
            <a:off x="4667184" y="1226768"/>
            <a:ext cx="3161400" cy="34560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Limitations: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Inter-planet comparison can only be done with Earth and not the other planets.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It provides with the basic information about each planet or celestial body. Recent researches are not incorporated.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The database of the information stored would have to be updated time to time.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.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build="p"/>
      <p:bldP spid="814" grpId="0"/>
      <p:bldP spid="8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ctrTitle" idx="4294967295"/>
          </p:nvPr>
        </p:nvSpPr>
        <p:spPr>
          <a:xfrm>
            <a:off x="1972350" y="2540071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k Free" panose="03080402000500000000" pitchFamily="66" charset="0"/>
              </a:rPr>
              <a:t>THANKYOU</a:t>
            </a:r>
            <a:r>
              <a:rPr lang="en-US" sz="4800" dirty="0"/>
              <a:t>!</a:t>
            </a:r>
            <a:endParaRPr sz="4800" dirty="0"/>
          </a:p>
        </p:txBody>
      </p:sp>
      <p:sp>
        <p:nvSpPr>
          <p:cNvPr id="795" name="Google Shape;795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7" name="Google Shape;79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387</Words>
  <Application>Microsoft Office PowerPoint</Application>
  <PresentationFormat>On-screen Show (16:9)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Ink Free</vt:lpstr>
      <vt:lpstr>Megrim</vt:lpstr>
      <vt:lpstr>STCaiyun</vt:lpstr>
      <vt:lpstr>Abel</vt:lpstr>
      <vt:lpstr>Iris template</vt:lpstr>
      <vt:lpstr>SOLAR SYSTEM ENCYCLOPEDIA</vt:lpstr>
      <vt:lpstr>PowerPoint Presentation</vt:lpstr>
      <vt:lpstr>Our Purpose and Goal:</vt:lpstr>
      <vt:lpstr>Nature of Project:</vt:lpstr>
      <vt:lpstr>Main Features &amp; Attributes:</vt:lpstr>
      <vt:lpstr>Main Functionalities Used:</vt:lpstr>
      <vt:lpstr>Advantages &amp; Limitations: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ENCYCLOPEDIA</dc:title>
  <cp:lastModifiedBy>anmol.zehra5@gmail.com</cp:lastModifiedBy>
  <cp:revision>14</cp:revision>
  <dcterms:modified xsi:type="dcterms:W3CDTF">2021-01-20T20:56:04Z</dcterms:modified>
</cp:coreProperties>
</file>