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9" r:id="rId9"/>
    <p:sldId id="265" r:id="rId10"/>
    <p:sldId id="266" r:id="rId11"/>
    <p:sldId id="274" r:id="rId12"/>
    <p:sldId id="267" r:id="rId13"/>
    <p:sldId id="273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71A7F-6B10-43D1-9464-6E19BE0420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D4C63B9-A265-48FD-9A64-0CC104F5A7E4}">
      <dgm:prSet/>
      <dgm:spPr/>
      <dgm:t>
        <a:bodyPr/>
        <a:lstStyle/>
        <a:p>
          <a:pPr>
            <a:defRPr cap="all"/>
          </a:pPr>
          <a:r>
            <a:rPr lang="en-US" b="0" i="0" baseline="0"/>
            <a:t>Difficulty in keeping track of paper contacts</a:t>
          </a:r>
          <a:endParaRPr lang="en-US"/>
        </a:p>
      </dgm:t>
    </dgm:pt>
    <dgm:pt modelId="{295E8C71-5B97-45BD-8B7B-77E02E5160AE}" type="parTrans" cxnId="{F0250CF1-6EA8-4671-A46F-01F8C7EB9726}">
      <dgm:prSet/>
      <dgm:spPr/>
      <dgm:t>
        <a:bodyPr/>
        <a:lstStyle/>
        <a:p>
          <a:endParaRPr lang="en-US"/>
        </a:p>
      </dgm:t>
    </dgm:pt>
    <dgm:pt modelId="{CDFC135F-E597-449A-BF14-8209CC9070E1}" type="sibTrans" cxnId="{F0250CF1-6EA8-4671-A46F-01F8C7EB9726}">
      <dgm:prSet/>
      <dgm:spPr/>
      <dgm:t>
        <a:bodyPr/>
        <a:lstStyle/>
        <a:p>
          <a:endParaRPr lang="en-US"/>
        </a:p>
      </dgm:t>
    </dgm:pt>
    <dgm:pt modelId="{CCE9B293-31E7-48CA-9C9F-12CB9319BF1B}">
      <dgm:prSet/>
      <dgm:spPr/>
      <dgm:t>
        <a:bodyPr/>
        <a:lstStyle/>
        <a:p>
          <a:pPr>
            <a:defRPr cap="all"/>
          </a:pPr>
          <a:r>
            <a:rPr lang="en-US" b="0" i="0" baseline="0"/>
            <a:t>Spreadsheets become cumbersome with large numbers of contacts</a:t>
          </a:r>
          <a:endParaRPr lang="en-US"/>
        </a:p>
      </dgm:t>
    </dgm:pt>
    <dgm:pt modelId="{6367A640-CFA3-4877-BE10-178F6AD1DD82}" type="parTrans" cxnId="{E6571DF0-076D-4CBE-B34A-A19E751BF62B}">
      <dgm:prSet/>
      <dgm:spPr/>
      <dgm:t>
        <a:bodyPr/>
        <a:lstStyle/>
        <a:p>
          <a:endParaRPr lang="en-US"/>
        </a:p>
      </dgm:t>
    </dgm:pt>
    <dgm:pt modelId="{710ECA57-E3CE-4B96-88A6-613427772616}" type="sibTrans" cxnId="{E6571DF0-076D-4CBE-B34A-A19E751BF62B}">
      <dgm:prSet/>
      <dgm:spPr/>
      <dgm:t>
        <a:bodyPr/>
        <a:lstStyle/>
        <a:p>
          <a:endParaRPr lang="en-US"/>
        </a:p>
      </dgm:t>
    </dgm:pt>
    <dgm:pt modelId="{82EA91B5-9C33-47B3-829B-38E85F770C48}">
      <dgm:prSet/>
      <dgm:spPr/>
      <dgm:t>
        <a:bodyPr/>
        <a:lstStyle/>
        <a:p>
          <a:pPr>
            <a:defRPr cap="all"/>
          </a:pPr>
          <a:r>
            <a:rPr lang="en-US" b="0" i="0" baseline="0"/>
            <a:t>Lack of efficient search and organization tools</a:t>
          </a:r>
          <a:endParaRPr lang="en-US"/>
        </a:p>
      </dgm:t>
    </dgm:pt>
    <dgm:pt modelId="{BE66C011-A9AF-497C-9401-1396C3609B20}" type="parTrans" cxnId="{D0EC230F-7198-4E10-8C87-40CE86257FBF}">
      <dgm:prSet/>
      <dgm:spPr/>
      <dgm:t>
        <a:bodyPr/>
        <a:lstStyle/>
        <a:p>
          <a:endParaRPr lang="en-US"/>
        </a:p>
      </dgm:t>
    </dgm:pt>
    <dgm:pt modelId="{22414D06-D5C7-4FFE-AC55-C9ABF9D06E4F}" type="sibTrans" cxnId="{D0EC230F-7198-4E10-8C87-40CE86257FBF}">
      <dgm:prSet/>
      <dgm:spPr/>
      <dgm:t>
        <a:bodyPr/>
        <a:lstStyle/>
        <a:p>
          <a:endParaRPr lang="en-US"/>
        </a:p>
      </dgm:t>
    </dgm:pt>
    <dgm:pt modelId="{AD318175-022D-429E-82D2-2DC795C7D9EE}">
      <dgm:prSet/>
      <dgm:spPr/>
      <dgm:t>
        <a:bodyPr/>
        <a:lstStyle/>
        <a:p>
          <a:pPr>
            <a:defRPr cap="all"/>
          </a:pPr>
          <a:r>
            <a:rPr lang="en-US" b="0" i="0" baseline="0"/>
            <a:t>Potential for data loss or damage with physical methods</a:t>
          </a:r>
          <a:endParaRPr lang="en-US"/>
        </a:p>
      </dgm:t>
    </dgm:pt>
    <dgm:pt modelId="{86819864-C644-4818-85E0-F7F7911F3201}" type="parTrans" cxnId="{CB881D49-3875-40CA-B587-4983B0D9D1C2}">
      <dgm:prSet/>
      <dgm:spPr/>
      <dgm:t>
        <a:bodyPr/>
        <a:lstStyle/>
        <a:p>
          <a:endParaRPr lang="en-US"/>
        </a:p>
      </dgm:t>
    </dgm:pt>
    <dgm:pt modelId="{EB2DFCA3-B5C7-4621-B96F-83968EA9C909}" type="sibTrans" cxnId="{CB881D49-3875-40CA-B587-4983B0D9D1C2}">
      <dgm:prSet/>
      <dgm:spPr/>
      <dgm:t>
        <a:bodyPr/>
        <a:lstStyle/>
        <a:p>
          <a:endParaRPr lang="en-US"/>
        </a:p>
      </dgm:t>
    </dgm:pt>
    <dgm:pt modelId="{AA62D22A-DAB3-4A38-A169-E538D361EE13}" type="pres">
      <dgm:prSet presAssocID="{69D71A7F-6B10-43D1-9464-6E19BE0420FD}" presName="root" presStyleCnt="0">
        <dgm:presLayoutVars>
          <dgm:dir/>
          <dgm:resizeHandles val="exact"/>
        </dgm:presLayoutVars>
      </dgm:prSet>
      <dgm:spPr/>
    </dgm:pt>
    <dgm:pt modelId="{068CF950-BFE2-4958-918D-5F24C55E66BE}" type="pres">
      <dgm:prSet presAssocID="{4D4C63B9-A265-48FD-9A64-0CC104F5A7E4}" presName="compNode" presStyleCnt="0"/>
      <dgm:spPr/>
    </dgm:pt>
    <dgm:pt modelId="{CEFB39ED-5A42-4561-A0FF-98E04C2139F9}" type="pres">
      <dgm:prSet presAssocID="{4D4C63B9-A265-48FD-9A64-0CC104F5A7E4}" presName="iconBgRect" presStyleLbl="bgShp" presStyleIdx="0" presStyleCnt="4"/>
      <dgm:spPr/>
    </dgm:pt>
    <dgm:pt modelId="{1A388000-1077-46C7-B60C-983D9FE4CF1A}" type="pres">
      <dgm:prSet presAssocID="{4D4C63B9-A265-48FD-9A64-0CC104F5A7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2ACC493-A177-4FD6-877A-543675A875F0}" type="pres">
      <dgm:prSet presAssocID="{4D4C63B9-A265-48FD-9A64-0CC104F5A7E4}" presName="spaceRect" presStyleCnt="0"/>
      <dgm:spPr/>
    </dgm:pt>
    <dgm:pt modelId="{A9054992-F6F3-4D0F-A938-A8D354527347}" type="pres">
      <dgm:prSet presAssocID="{4D4C63B9-A265-48FD-9A64-0CC104F5A7E4}" presName="textRect" presStyleLbl="revTx" presStyleIdx="0" presStyleCnt="4">
        <dgm:presLayoutVars>
          <dgm:chMax val="1"/>
          <dgm:chPref val="1"/>
        </dgm:presLayoutVars>
      </dgm:prSet>
      <dgm:spPr/>
    </dgm:pt>
    <dgm:pt modelId="{E36EA123-E331-42D8-B663-A999AB6BE43C}" type="pres">
      <dgm:prSet presAssocID="{CDFC135F-E597-449A-BF14-8209CC9070E1}" presName="sibTrans" presStyleCnt="0"/>
      <dgm:spPr/>
    </dgm:pt>
    <dgm:pt modelId="{F4C24F38-C303-474F-86A2-78C5D52ECF67}" type="pres">
      <dgm:prSet presAssocID="{CCE9B293-31E7-48CA-9C9F-12CB9319BF1B}" presName="compNode" presStyleCnt="0"/>
      <dgm:spPr/>
    </dgm:pt>
    <dgm:pt modelId="{8F30D7A3-CDDB-4DDC-BBE6-C1165D4265FB}" type="pres">
      <dgm:prSet presAssocID="{CCE9B293-31E7-48CA-9C9F-12CB9319BF1B}" presName="iconBgRect" presStyleLbl="bgShp" presStyleIdx="1" presStyleCnt="4"/>
      <dgm:spPr/>
    </dgm:pt>
    <dgm:pt modelId="{19DE364E-1BB0-45EC-B916-59EBA7075D33}" type="pres">
      <dgm:prSet presAssocID="{CCE9B293-31E7-48CA-9C9F-12CB9319BF1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581DA4E-C081-4D9C-9F87-C73CDD4489B1}" type="pres">
      <dgm:prSet presAssocID="{CCE9B293-31E7-48CA-9C9F-12CB9319BF1B}" presName="spaceRect" presStyleCnt="0"/>
      <dgm:spPr/>
    </dgm:pt>
    <dgm:pt modelId="{97EB152B-71FB-4794-9767-1E86F9AD6837}" type="pres">
      <dgm:prSet presAssocID="{CCE9B293-31E7-48CA-9C9F-12CB9319BF1B}" presName="textRect" presStyleLbl="revTx" presStyleIdx="1" presStyleCnt="4">
        <dgm:presLayoutVars>
          <dgm:chMax val="1"/>
          <dgm:chPref val="1"/>
        </dgm:presLayoutVars>
      </dgm:prSet>
      <dgm:spPr/>
    </dgm:pt>
    <dgm:pt modelId="{ACB45D4B-EF8A-41A7-B5BF-B7AFD650E5F0}" type="pres">
      <dgm:prSet presAssocID="{710ECA57-E3CE-4B96-88A6-613427772616}" presName="sibTrans" presStyleCnt="0"/>
      <dgm:spPr/>
    </dgm:pt>
    <dgm:pt modelId="{BC5FE09B-D76F-4B90-9A37-D52750A52D6B}" type="pres">
      <dgm:prSet presAssocID="{82EA91B5-9C33-47B3-829B-38E85F770C48}" presName="compNode" presStyleCnt="0"/>
      <dgm:spPr/>
    </dgm:pt>
    <dgm:pt modelId="{F591E570-8505-46B0-A596-BD2EAED219AB}" type="pres">
      <dgm:prSet presAssocID="{82EA91B5-9C33-47B3-829B-38E85F770C48}" presName="iconBgRect" presStyleLbl="bgShp" presStyleIdx="2" presStyleCnt="4"/>
      <dgm:spPr/>
    </dgm:pt>
    <dgm:pt modelId="{A4224E5D-DBB6-4B9B-B02D-B9B4485A17E5}" type="pres">
      <dgm:prSet presAssocID="{82EA91B5-9C33-47B3-829B-38E85F770C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0623BA4-ECE2-4CD2-937F-F06D1413D537}" type="pres">
      <dgm:prSet presAssocID="{82EA91B5-9C33-47B3-829B-38E85F770C48}" presName="spaceRect" presStyleCnt="0"/>
      <dgm:spPr/>
    </dgm:pt>
    <dgm:pt modelId="{26B3D871-305C-4E84-B66B-CA5305EBB681}" type="pres">
      <dgm:prSet presAssocID="{82EA91B5-9C33-47B3-829B-38E85F770C48}" presName="textRect" presStyleLbl="revTx" presStyleIdx="2" presStyleCnt="4">
        <dgm:presLayoutVars>
          <dgm:chMax val="1"/>
          <dgm:chPref val="1"/>
        </dgm:presLayoutVars>
      </dgm:prSet>
      <dgm:spPr/>
    </dgm:pt>
    <dgm:pt modelId="{FFA37AC1-1271-4B4E-8F8A-64C26ADE539C}" type="pres">
      <dgm:prSet presAssocID="{22414D06-D5C7-4FFE-AC55-C9ABF9D06E4F}" presName="sibTrans" presStyleCnt="0"/>
      <dgm:spPr/>
    </dgm:pt>
    <dgm:pt modelId="{DE886BBE-2C4F-4D67-B2FC-D1A93A08F0AA}" type="pres">
      <dgm:prSet presAssocID="{AD318175-022D-429E-82D2-2DC795C7D9EE}" presName="compNode" presStyleCnt="0"/>
      <dgm:spPr/>
    </dgm:pt>
    <dgm:pt modelId="{A4EAC2C8-9ECF-49E2-9F81-36FA2E1FE862}" type="pres">
      <dgm:prSet presAssocID="{AD318175-022D-429E-82D2-2DC795C7D9EE}" presName="iconBgRect" presStyleLbl="bgShp" presStyleIdx="3" presStyleCnt="4"/>
      <dgm:spPr/>
    </dgm:pt>
    <dgm:pt modelId="{E1B7CBC7-C56D-42FF-B3F2-0AA4E654E930}" type="pres">
      <dgm:prSet presAssocID="{AD318175-022D-429E-82D2-2DC795C7D9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74D94AE-F668-4D44-B724-C429B688D6C0}" type="pres">
      <dgm:prSet presAssocID="{AD318175-022D-429E-82D2-2DC795C7D9EE}" presName="spaceRect" presStyleCnt="0"/>
      <dgm:spPr/>
    </dgm:pt>
    <dgm:pt modelId="{F72F3C8E-CCB4-4526-8FD5-BCF6564A5F21}" type="pres">
      <dgm:prSet presAssocID="{AD318175-022D-429E-82D2-2DC795C7D9E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0EC230F-7198-4E10-8C87-40CE86257FBF}" srcId="{69D71A7F-6B10-43D1-9464-6E19BE0420FD}" destId="{82EA91B5-9C33-47B3-829B-38E85F770C48}" srcOrd="2" destOrd="0" parTransId="{BE66C011-A9AF-497C-9401-1396C3609B20}" sibTransId="{22414D06-D5C7-4FFE-AC55-C9ABF9D06E4F}"/>
    <dgm:cxn modelId="{CB881D49-3875-40CA-B587-4983B0D9D1C2}" srcId="{69D71A7F-6B10-43D1-9464-6E19BE0420FD}" destId="{AD318175-022D-429E-82D2-2DC795C7D9EE}" srcOrd="3" destOrd="0" parTransId="{86819864-C644-4818-85E0-F7F7911F3201}" sibTransId="{EB2DFCA3-B5C7-4621-B96F-83968EA9C909}"/>
    <dgm:cxn modelId="{5EC5E47E-C8AD-405A-857A-808A000BB79B}" type="presOf" srcId="{82EA91B5-9C33-47B3-829B-38E85F770C48}" destId="{26B3D871-305C-4E84-B66B-CA5305EBB681}" srcOrd="0" destOrd="0" presId="urn:microsoft.com/office/officeart/2018/5/layout/IconCircleLabelList"/>
    <dgm:cxn modelId="{D69FC8AB-4AD1-4675-869E-04AB98D22AEF}" type="presOf" srcId="{AD318175-022D-429E-82D2-2DC795C7D9EE}" destId="{F72F3C8E-CCB4-4526-8FD5-BCF6564A5F21}" srcOrd="0" destOrd="0" presId="urn:microsoft.com/office/officeart/2018/5/layout/IconCircleLabelList"/>
    <dgm:cxn modelId="{694ADFB5-B66A-4A22-BEB5-4984B2A6D61F}" type="presOf" srcId="{4D4C63B9-A265-48FD-9A64-0CC104F5A7E4}" destId="{A9054992-F6F3-4D0F-A938-A8D354527347}" srcOrd="0" destOrd="0" presId="urn:microsoft.com/office/officeart/2018/5/layout/IconCircleLabelList"/>
    <dgm:cxn modelId="{AAA43EB7-C05C-4F2F-A387-5FD9BBFB0585}" type="presOf" srcId="{CCE9B293-31E7-48CA-9C9F-12CB9319BF1B}" destId="{97EB152B-71FB-4794-9767-1E86F9AD6837}" srcOrd="0" destOrd="0" presId="urn:microsoft.com/office/officeart/2018/5/layout/IconCircleLabelList"/>
    <dgm:cxn modelId="{54A133E8-9D63-4C8A-9DBF-48B38B006F32}" type="presOf" srcId="{69D71A7F-6B10-43D1-9464-6E19BE0420FD}" destId="{AA62D22A-DAB3-4A38-A169-E538D361EE13}" srcOrd="0" destOrd="0" presId="urn:microsoft.com/office/officeart/2018/5/layout/IconCircleLabelList"/>
    <dgm:cxn modelId="{E6571DF0-076D-4CBE-B34A-A19E751BF62B}" srcId="{69D71A7F-6B10-43D1-9464-6E19BE0420FD}" destId="{CCE9B293-31E7-48CA-9C9F-12CB9319BF1B}" srcOrd="1" destOrd="0" parTransId="{6367A640-CFA3-4877-BE10-178F6AD1DD82}" sibTransId="{710ECA57-E3CE-4B96-88A6-613427772616}"/>
    <dgm:cxn modelId="{F0250CF1-6EA8-4671-A46F-01F8C7EB9726}" srcId="{69D71A7F-6B10-43D1-9464-6E19BE0420FD}" destId="{4D4C63B9-A265-48FD-9A64-0CC104F5A7E4}" srcOrd="0" destOrd="0" parTransId="{295E8C71-5B97-45BD-8B7B-77E02E5160AE}" sibTransId="{CDFC135F-E597-449A-BF14-8209CC9070E1}"/>
    <dgm:cxn modelId="{8FC7D6C0-A324-48F4-B4F8-FFD4A75A820A}" type="presParOf" srcId="{AA62D22A-DAB3-4A38-A169-E538D361EE13}" destId="{068CF950-BFE2-4958-918D-5F24C55E66BE}" srcOrd="0" destOrd="0" presId="urn:microsoft.com/office/officeart/2018/5/layout/IconCircleLabelList"/>
    <dgm:cxn modelId="{88B435A2-A34D-43A9-AF71-F349BA4FAE3E}" type="presParOf" srcId="{068CF950-BFE2-4958-918D-5F24C55E66BE}" destId="{CEFB39ED-5A42-4561-A0FF-98E04C2139F9}" srcOrd="0" destOrd="0" presId="urn:microsoft.com/office/officeart/2018/5/layout/IconCircleLabelList"/>
    <dgm:cxn modelId="{EFF15085-500B-4E31-B85E-88506602FB96}" type="presParOf" srcId="{068CF950-BFE2-4958-918D-5F24C55E66BE}" destId="{1A388000-1077-46C7-B60C-983D9FE4CF1A}" srcOrd="1" destOrd="0" presId="urn:microsoft.com/office/officeart/2018/5/layout/IconCircleLabelList"/>
    <dgm:cxn modelId="{9547BB30-FB76-49A5-B185-2A1F54404D73}" type="presParOf" srcId="{068CF950-BFE2-4958-918D-5F24C55E66BE}" destId="{B2ACC493-A177-4FD6-877A-543675A875F0}" srcOrd="2" destOrd="0" presId="urn:microsoft.com/office/officeart/2018/5/layout/IconCircleLabelList"/>
    <dgm:cxn modelId="{0608EE8B-9F4A-4397-ADA8-3F76E066619E}" type="presParOf" srcId="{068CF950-BFE2-4958-918D-5F24C55E66BE}" destId="{A9054992-F6F3-4D0F-A938-A8D354527347}" srcOrd="3" destOrd="0" presId="urn:microsoft.com/office/officeart/2018/5/layout/IconCircleLabelList"/>
    <dgm:cxn modelId="{018E8D95-280D-4855-B7CF-3F985F612F42}" type="presParOf" srcId="{AA62D22A-DAB3-4A38-A169-E538D361EE13}" destId="{E36EA123-E331-42D8-B663-A999AB6BE43C}" srcOrd="1" destOrd="0" presId="urn:microsoft.com/office/officeart/2018/5/layout/IconCircleLabelList"/>
    <dgm:cxn modelId="{A43DFECE-D417-4325-B761-689F016E2367}" type="presParOf" srcId="{AA62D22A-DAB3-4A38-A169-E538D361EE13}" destId="{F4C24F38-C303-474F-86A2-78C5D52ECF67}" srcOrd="2" destOrd="0" presId="urn:microsoft.com/office/officeart/2018/5/layout/IconCircleLabelList"/>
    <dgm:cxn modelId="{338AC96E-DB60-4599-A7E1-68EDB83F4420}" type="presParOf" srcId="{F4C24F38-C303-474F-86A2-78C5D52ECF67}" destId="{8F30D7A3-CDDB-4DDC-BBE6-C1165D4265FB}" srcOrd="0" destOrd="0" presId="urn:microsoft.com/office/officeart/2018/5/layout/IconCircleLabelList"/>
    <dgm:cxn modelId="{8CD6E095-301B-46E2-A186-C23ECC6E357F}" type="presParOf" srcId="{F4C24F38-C303-474F-86A2-78C5D52ECF67}" destId="{19DE364E-1BB0-45EC-B916-59EBA7075D33}" srcOrd="1" destOrd="0" presId="urn:microsoft.com/office/officeart/2018/5/layout/IconCircleLabelList"/>
    <dgm:cxn modelId="{E8BBCD4B-C841-47D6-B808-34FB3082CCB1}" type="presParOf" srcId="{F4C24F38-C303-474F-86A2-78C5D52ECF67}" destId="{E581DA4E-C081-4D9C-9F87-C73CDD4489B1}" srcOrd="2" destOrd="0" presId="urn:microsoft.com/office/officeart/2018/5/layout/IconCircleLabelList"/>
    <dgm:cxn modelId="{B730E318-4BA5-49ED-B1B6-67252DE192B8}" type="presParOf" srcId="{F4C24F38-C303-474F-86A2-78C5D52ECF67}" destId="{97EB152B-71FB-4794-9767-1E86F9AD6837}" srcOrd="3" destOrd="0" presId="urn:microsoft.com/office/officeart/2018/5/layout/IconCircleLabelList"/>
    <dgm:cxn modelId="{C1306A15-E484-41A9-86CA-58FF52858640}" type="presParOf" srcId="{AA62D22A-DAB3-4A38-A169-E538D361EE13}" destId="{ACB45D4B-EF8A-41A7-B5BF-B7AFD650E5F0}" srcOrd="3" destOrd="0" presId="urn:microsoft.com/office/officeart/2018/5/layout/IconCircleLabelList"/>
    <dgm:cxn modelId="{627B0956-C6C5-44FB-B4E4-C9ADF5DFC7EC}" type="presParOf" srcId="{AA62D22A-DAB3-4A38-A169-E538D361EE13}" destId="{BC5FE09B-D76F-4B90-9A37-D52750A52D6B}" srcOrd="4" destOrd="0" presId="urn:microsoft.com/office/officeart/2018/5/layout/IconCircleLabelList"/>
    <dgm:cxn modelId="{642EE867-3826-4F42-A5E0-6D450582D67F}" type="presParOf" srcId="{BC5FE09B-D76F-4B90-9A37-D52750A52D6B}" destId="{F591E570-8505-46B0-A596-BD2EAED219AB}" srcOrd="0" destOrd="0" presId="urn:microsoft.com/office/officeart/2018/5/layout/IconCircleLabelList"/>
    <dgm:cxn modelId="{5D78B160-6949-49CF-996E-1105C2AF406A}" type="presParOf" srcId="{BC5FE09B-D76F-4B90-9A37-D52750A52D6B}" destId="{A4224E5D-DBB6-4B9B-B02D-B9B4485A17E5}" srcOrd="1" destOrd="0" presId="urn:microsoft.com/office/officeart/2018/5/layout/IconCircleLabelList"/>
    <dgm:cxn modelId="{9FCB9429-6873-4C45-A917-E7E2571A4749}" type="presParOf" srcId="{BC5FE09B-D76F-4B90-9A37-D52750A52D6B}" destId="{00623BA4-ECE2-4CD2-937F-F06D1413D537}" srcOrd="2" destOrd="0" presId="urn:microsoft.com/office/officeart/2018/5/layout/IconCircleLabelList"/>
    <dgm:cxn modelId="{141BEA42-43BB-482D-9565-3C976BE68A2C}" type="presParOf" srcId="{BC5FE09B-D76F-4B90-9A37-D52750A52D6B}" destId="{26B3D871-305C-4E84-B66B-CA5305EBB681}" srcOrd="3" destOrd="0" presId="urn:microsoft.com/office/officeart/2018/5/layout/IconCircleLabelList"/>
    <dgm:cxn modelId="{6C185255-3223-4A30-92B0-000E41A1205F}" type="presParOf" srcId="{AA62D22A-DAB3-4A38-A169-E538D361EE13}" destId="{FFA37AC1-1271-4B4E-8F8A-64C26ADE539C}" srcOrd="5" destOrd="0" presId="urn:microsoft.com/office/officeart/2018/5/layout/IconCircleLabelList"/>
    <dgm:cxn modelId="{CCBBC0BD-567B-4B06-B830-D596B9689D5E}" type="presParOf" srcId="{AA62D22A-DAB3-4A38-A169-E538D361EE13}" destId="{DE886BBE-2C4F-4D67-B2FC-D1A93A08F0AA}" srcOrd="6" destOrd="0" presId="urn:microsoft.com/office/officeart/2018/5/layout/IconCircleLabelList"/>
    <dgm:cxn modelId="{E1F8475D-9727-4978-8322-DF94FC9F98FB}" type="presParOf" srcId="{DE886BBE-2C4F-4D67-B2FC-D1A93A08F0AA}" destId="{A4EAC2C8-9ECF-49E2-9F81-36FA2E1FE862}" srcOrd="0" destOrd="0" presId="urn:microsoft.com/office/officeart/2018/5/layout/IconCircleLabelList"/>
    <dgm:cxn modelId="{3A87BF0A-96E1-4D87-B6C6-78F2CC388684}" type="presParOf" srcId="{DE886BBE-2C4F-4D67-B2FC-D1A93A08F0AA}" destId="{E1B7CBC7-C56D-42FF-B3F2-0AA4E654E930}" srcOrd="1" destOrd="0" presId="urn:microsoft.com/office/officeart/2018/5/layout/IconCircleLabelList"/>
    <dgm:cxn modelId="{0B025116-0EDB-4F37-B477-DE946F7AFA45}" type="presParOf" srcId="{DE886BBE-2C4F-4D67-B2FC-D1A93A08F0AA}" destId="{274D94AE-F668-4D44-B724-C429B688D6C0}" srcOrd="2" destOrd="0" presId="urn:microsoft.com/office/officeart/2018/5/layout/IconCircleLabelList"/>
    <dgm:cxn modelId="{08F0C44C-02D7-407F-AFA3-29B0A5D49CDC}" type="presParOf" srcId="{DE886BBE-2C4F-4D67-B2FC-D1A93A08F0AA}" destId="{F72F3C8E-CCB4-4526-8FD5-BCF6564A5F2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701051-73F7-4BB8-9A01-DC7E905A47E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09413FB-0B78-4639-8104-FDA462558497}">
      <dgm:prSet/>
      <dgm:spPr/>
      <dgm:t>
        <a:bodyPr/>
        <a:lstStyle/>
        <a:p>
          <a:pPr>
            <a:defRPr cap="all"/>
          </a:pPr>
          <a:r>
            <a:rPr lang="en-US" b="0" i="0" baseline="0"/>
            <a:t>User-friendly interface for easy navigation</a:t>
          </a:r>
          <a:endParaRPr lang="en-US"/>
        </a:p>
      </dgm:t>
    </dgm:pt>
    <dgm:pt modelId="{7621FD6F-6558-463F-90F5-9578C7340A86}" type="parTrans" cxnId="{604AB4D5-B209-4B48-B339-76F48A496BFB}">
      <dgm:prSet/>
      <dgm:spPr/>
      <dgm:t>
        <a:bodyPr/>
        <a:lstStyle/>
        <a:p>
          <a:endParaRPr lang="en-US"/>
        </a:p>
      </dgm:t>
    </dgm:pt>
    <dgm:pt modelId="{6C6A594E-1F32-4423-A674-3752E305B131}" type="sibTrans" cxnId="{604AB4D5-B209-4B48-B339-76F48A496BFB}">
      <dgm:prSet/>
      <dgm:spPr/>
      <dgm:t>
        <a:bodyPr/>
        <a:lstStyle/>
        <a:p>
          <a:endParaRPr lang="en-US"/>
        </a:p>
      </dgm:t>
    </dgm:pt>
    <dgm:pt modelId="{413061DC-CA25-4E6B-AAD0-16BE91BAC5D8}">
      <dgm:prSet/>
      <dgm:spPr/>
      <dgm:t>
        <a:bodyPr/>
        <a:lstStyle/>
        <a:p>
          <a:pPr>
            <a:defRPr cap="all"/>
          </a:pPr>
          <a:r>
            <a:rPr lang="en-US" b="0" i="0" baseline="0"/>
            <a:t>Secure storage of contact information (name, email, phone number, address, etc.)</a:t>
          </a:r>
          <a:endParaRPr lang="en-US"/>
        </a:p>
      </dgm:t>
    </dgm:pt>
    <dgm:pt modelId="{742F8ED0-84FC-4F20-853F-C9FD5280664F}" type="parTrans" cxnId="{B94FA8ED-FB69-4EEB-809F-7EC15D8AA0E2}">
      <dgm:prSet/>
      <dgm:spPr/>
      <dgm:t>
        <a:bodyPr/>
        <a:lstStyle/>
        <a:p>
          <a:endParaRPr lang="en-US"/>
        </a:p>
      </dgm:t>
    </dgm:pt>
    <dgm:pt modelId="{54556518-F9DA-4545-8C80-B57A7C602E1E}" type="sibTrans" cxnId="{B94FA8ED-FB69-4EEB-809F-7EC15D8AA0E2}">
      <dgm:prSet/>
      <dgm:spPr/>
      <dgm:t>
        <a:bodyPr/>
        <a:lstStyle/>
        <a:p>
          <a:endParaRPr lang="en-US"/>
        </a:p>
      </dgm:t>
    </dgm:pt>
    <dgm:pt modelId="{98BFC12B-217A-4878-99D3-7E5CBEFC8678}">
      <dgm:prSet/>
      <dgm:spPr/>
      <dgm:t>
        <a:bodyPr/>
        <a:lstStyle/>
        <a:p>
          <a:pPr>
            <a:defRPr cap="all"/>
          </a:pPr>
          <a:r>
            <a:rPr lang="en-US" b="0" i="0" baseline="0"/>
            <a:t>Admin/Manager Privileges to Approve or Reject Contact</a:t>
          </a:r>
          <a:endParaRPr lang="en-US"/>
        </a:p>
      </dgm:t>
    </dgm:pt>
    <dgm:pt modelId="{15272704-606B-4846-ADFB-DCE9409B8DD0}" type="parTrans" cxnId="{BBAD5CD1-A6C7-4078-96D1-312F76332AC0}">
      <dgm:prSet/>
      <dgm:spPr/>
      <dgm:t>
        <a:bodyPr/>
        <a:lstStyle/>
        <a:p>
          <a:endParaRPr lang="en-US"/>
        </a:p>
      </dgm:t>
    </dgm:pt>
    <dgm:pt modelId="{D47725F2-D3CD-49C4-B0A2-59437F2C4A7A}" type="sibTrans" cxnId="{BBAD5CD1-A6C7-4078-96D1-312F76332AC0}">
      <dgm:prSet/>
      <dgm:spPr/>
      <dgm:t>
        <a:bodyPr/>
        <a:lstStyle/>
        <a:p>
          <a:endParaRPr lang="en-US"/>
        </a:p>
      </dgm:t>
    </dgm:pt>
    <dgm:pt modelId="{B92C3313-CA0E-4EA8-A749-84AC4F461CC7}">
      <dgm:prSet/>
      <dgm:spPr/>
      <dgm:t>
        <a:bodyPr/>
        <a:lstStyle/>
        <a:p>
          <a:pPr>
            <a:defRPr cap="all"/>
          </a:pPr>
          <a:r>
            <a:rPr lang="en-US" b="0" i="0" baseline="0"/>
            <a:t>User Specific secure contact Manger space</a:t>
          </a:r>
          <a:endParaRPr lang="en-US"/>
        </a:p>
      </dgm:t>
    </dgm:pt>
    <dgm:pt modelId="{F82D016D-2AEE-4244-9DE5-C03C994F8468}" type="parTrans" cxnId="{7E40519C-8AA3-4EB4-BBB4-3623201D4939}">
      <dgm:prSet/>
      <dgm:spPr/>
      <dgm:t>
        <a:bodyPr/>
        <a:lstStyle/>
        <a:p>
          <a:endParaRPr lang="en-US"/>
        </a:p>
      </dgm:t>
    </dgm:pt>
    <dgm:pt modelId="{2E155719-60FB-4589-ADCE-D12010760810}" type="sibTrans" cxnId="{7E40519C-8AA3-4EB4-BBB4-3623201D4939}">
      <dgm:prSet/>
      <dgm:spPr/>
      <dgm:t>
        <a:bodyPr/>
        <a:lstStyle/>
        <a:p>
          <a:endParaRPr lang="en-US"/>
        </a:p>
      </dgm:t>
    </dgm:pt>
    <dgm:pt modelId="{8474573B-2E7C-49EF-811C-23AB8C2E03D9}" type="pres">
      <dgm:prSet presAssocID="{99701051-73F7-4BB8-9A01-DC7E905A47E3}" presName="root" presStyleCnt="0">
        <dgm:presLayoutVars>
          <dgm:dir/>
          <dgm:resizeHandles val="exact"/>
        </dgm:presLayoutVars>
      </dgm:prSet>
      <dgm:spPr/>
    </dgm:pt>
    <dgm:pt modelId="{1B4ABB71-BFCA-4D38-B78C-CDEA69B777D6}" type="pres">
      <dgm:prSet presAssocID="{F09413FB-0B78-4639-8104-FDA462558497}" presName="compNode" presStyleCnt="0"/>
      <dgm:spPr/>
    </dgm:pt>
    <dgm:pt modelId="{97BB7CD7-F03E-4925-80D7-9347C8936FFE}" type="pres">
      <dgm:prSet presAssocID="{F09413FB-0B78-4639-8104-FDA46255849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A13DEC4-BC71-49D9-BFD7-ACA5912B5917}" type="pres">
      <dgm:prSet presAssocID="{F09413FB-0B78-4639-8104-FDA4625584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9CFAB98-A02E-413B-AC35-AA4C148B5265}" type="pres">
      <dgm:prSet presAssocID="{F09413FB-0B78-4639-8104-FDA462558497}" presName="spaceRect" presStyleCnt="0"/>
      <dgm:spPr/>
    </dgm:pt>
    <dgm:pt modelId="{8973F76C-64DC-4DC4-A62F-327D1B3EEE06}" type="pres">
      <dgm:prSet presAssocID="{F09413FB-0B78-4639-8104-FDA462558497}" presName="textRect" presStyleLbl="revTx" presStyleIdx="0" presStyleCnt="4">
        <dgm:presLayoutVars>
          <dgm:chMax val="1"/>
          <dgm:chPref val="1"/>
        </dgm:presLayoutVars>
      </dgm:prSet>
      <dgm:spPr/>
    </dgm:pt>
    <dgm:pt modelId="{0C685D66-F994-46B9-99B4-5A984D14999C}" type="pres">
      <dgm:prSet presAssocID="{6C6A594E-1F32-4423-A674-3752E305B131}" presName="sibTrans" presStyleCnt="0"/>
      <dgm:spPr/>
    </dgm:pt>
    <dgm:pt modelId="{A6999AD8-63B1-4AD5-937E-54549ED77C2D}" type="pres">
      <dgm:prSet presAssocID="{413061DC-CA25-4E6B-AAD0-16BE91BAC5D8}" presName="compNode" presStyleCnt="0"/>
      <dgm:spPr/>
    </dgm:pt>
    <dgm:pt modelId="{DA55FEA1-753D-429C-B137-8CE093812906}" type="pres">
      <dgm:prSet presAssocID="{413061DC-CA25-4E6B-AAD0-16BE91BAC5D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D83D737-E5CC-4B27-8849-5A2EF36B71A7}" type="pres">
      <dgm:prSet presAssocID="{413061DC-CA25-4E6B-AAD0-16BE91BAC5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FE74265-120B-4916-B8D8-2876A6A9D813}" type="pres">
      <dgm:prSet presAssocID="{413061DC-CA25-4E6B-AAD0-16BE91BAC5D8}" presName="spaceRect" presStyleCnt="0"/>
      <dgm:spPr/>
    </dgm:pt>
    <dgm:pt modelId="{191924E4-46C6-4E75-9DF8-A7EB4FACD134}" type="pres">
      <dgm:prSet presAssocID="{413061DC-CA25-4E6B-AAD0-16BE91BAC5D8}" presName="textRect" presStyleLbl="revTx" presStyleIdx="1" presStyleCnt="4">
        <dgm:presLayoutVars>
          <dgm:chMax val="1"/>
          <dgm:chPref val="1"/>
        </dgm:presLayoutVars>
      </dgm:prSet>
      <dgm:spPr/>
    </dgm:pt>
    <dgm:pt modelId="{12E261BE-AA66-438C-9AFF-3411A1249F9A}" type="pres">
      <dgm:prSet presAssocID="{54556518-F9DA-4545-8C80-B57A7C602E1E}" presName="sibTrans" presStyleCnt="0"/>
      <dgm:spPr/>
    </dgm:pt>
    <dgm:pt modelId="{674C869E-737D-4497-8D51-2BD9A0997D0E}" type="pres">
      <dgm:prSet presAssocID="{98BFC12B-217A-4878-99D3-7E5CBEFC8678}" presName="compNode" presStyleCnt="0"/>
      <dgm:spPr/>
    </dgm:pt>
    <dgm:pt modelId="{1DB23564-B4AD-4AB2-88C0-3FE5176A9E1B}" type="pres">
      <dgm:prSet presAssocID="{98BFC12B-217A-4878-99D3-7E5CBEFC867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B19713A-BD2B-467B-AA96-18C3631799F3}" type="pres">
      <dgm:prSet presAssocID="{98BFC12B-217A-4878-99D3-7E5CBEFC86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D04E6B3-FB36-43AD-B65F-0B95230BC1EF}" type="pres">
      <dgm:prSet presAssocID="{98BFC12B-217A-4878-99D3-7E5CBEFC8678}" presName="spaceRect" presStyleCnt="0"/>
      <dgm:spPr/>
    </dgm:pt>
    <dgm:pt modelId="{169E0630-FBA4-4819-9276-87245B8FEBDF}" type="pres">
      <dgm:prSet presAssocID="{98BFC12B-217A-4878-99D3-7E5CBEFC8678}" presName="textRect" presStyleLbl="revTx" presStyleIdx="2" presStyleCnt="4">
        <dgm:presLayoutVars>
          <dgm:chMax val="1"/>
          <dgm:chPref val="1"/>
        </dgm:presLayoutVars>
      </dgm:prSet>
      <dgm:spPr/>
    </dgm:pt>
    <dgm:pt modelId="{EADD9709-3330-420F-8F82-0321586FCC26}" type="pres">
      <dgm:prSet presAssocID="{D47725F2-D3CD-49C4-B0A2-59437F2C4A7A}" presName="sibTrans" presStyleCnt="0"/>
      <dgm:spPr/>
    </dgm:pt>
    <dgm:pt modelId="{673F9864-BC5E-422C-B116-46E68640C4E9}" type="pres">
      <dgm:prSet presAssocID="{B92C3313-CA0E-4EA8-A749-84AC4F461CC7}" presName="compNode" presStyleCnt="0"/>
      <dgm:spPr/>
    </dgm:pt>
    <dgm:pt modelId="{F00B76FD-C588-4474-950C-5BF0D9707A21}" type="pres">
      <dgm:prSet presAssocID="{B92C3313-CA0E-4EA8-A749-84AC4F461CC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E8B79FF-D093-4E56-89E6-D0A5F99EE959}" type="pres">
      <dgm:prSet presAssocID="{B92C3313-CA0E-4EA8-A749-84AC4F461C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E3CA5B7-6E60-49D2-8ED9-D623215F8263}" type="pres">
      <dgm:prSet presAssocID="{B92C3313-CA0E-4EA8-A749-84AC4F461CC7}" presName="spaceRect" presStyleCnt="0"/>
      <dgm:spPr/>
    </dgm:pt>
    <dgm:pt modelId="{D15A0641-D8F6-47FE-98DB-42EBC3B14A53}" type="pres">
      <dgm:prSet presAssocID="{B92C3313-CA0E-4EA8-A749-84AC4F461C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2B2E64-CAEA-4CC8-A7C1-896F9FDA2AC1}" type="presOf" srcId="{99701051-73F7-4BB8-9A01-DC7E905A47E3}" destId="{8474573B-2E7C-49EF-811C-23AB8C2E03D9}" srcOrd="0" destOrd="0" presId="urn:microsoft.com/office/officeart/2018/5/layout/IconLeafLabelList"/>
    <dgm:cxn modelId="{2BBA414F-2BB8-4FA8-8DCC-8797F79E4ACC}" type="presOf" srcId="{B92C3313-CA0E-4EA8-A749-84AC4F461CC7}" destId="{D15A0641-D8F6-47FE-98DB-42EBC3B14A53}" srcOrd="0" destOrd="0" presId="urn:microsoft.com/office/officeart/2018/5/layout/IconLeafLabelList"/>
    <dgm:cxn modelId="{324D6D83-4076-4934-A512-287ACE78BC86}" type="presOf" srcId="{98BFC12B-217A-4878-99D3-7E5CBEFC8678}" destId="{169E0630-FBA4-4819-9276-87245B8FEBDF}" srcOrd="0" destOrd="0" presId="urn:microsoft.com/office/officeart/2018/5/layout/IconLeafLabelList"/>
    <dgm:cxn modelId="{2586269B-F70C-4E7C-A5C3-1CA0ABBF6716}" type="presOf" srcId="{F09413FB-0B78-4639-8104-FDA462558497}" destId="{8973F76C-64DC-4DC4-A62F-327D1B3EEE06}" srcOrd="0" destOrd="0" presId="urn:microsoft.com/office/officeart/2018/5/layout/IconLeafLabelList"/>
    <dgm:cxn modelId="{7E40519C-8AA3-4EB4-BBB4-3623201D4939}" srcId="{99701051-73F7-4BB8-9A01-DC7E905A47E3}" destId="{B92C3313-CA0E-4EA8-A749-84AC4F461CC7}" srcOrd="3" destOrd="0" parTransId="{F82D016D-2AEE-4244-9DE5-C03C994F8468}" sibTransId="{2E155719-60FB-4589-ADCE-D12010760810}"/>
    <dgm:cxn modelId="{BBAD5CD1-A6C7-4078-96D1-312F76332AC0}" srcId="{99701051-73F7-4BB8-9A01-DC7E905A47E3}" destId="{98BFC12B-217A-4878-99D3-7E5CBEFC8678}" srcOrd="2" destOrd="0" parTransId="{15272704-606B-4846-ADFB-DCE9409B8DD0}" sibTransId="{D47725F2-D3CD-49C4-B0A2-59437F2C4A7A}"/>
    <dgm:cxn modelId="{604AB4D5-B209-4B48-B339-76F48A496BFB}" srcId="{99701051-73F7-4BB8-9A01-DC7E905A47E3}" destId="{F09413FB-0B78-4639-8104-FDA462558497}" srcOrd="0" destOrd="0" parTransId="{7621FD6F-6558-463F-90F5-9578C7340A86}" sibTransId="{6C6A594E-1F32-4423-A674-3752E305B131}"/>
    <dgm:cxn modelId="{29DD0CDA-8D52-4CE0-A7B1-04DA40637D5E}" type="presOf" srcId="{413061DC-CA25-4E6B-AAD0-16BE91BAC5D8}" destId="{191924E4-46C6-4E75-9DF8-A7EB4FACD134}" srcOrd="0" destOrd="0" presId="urn:microsoft.com/office/officeart/2018/5/layout/IconLeafLabelList"/>
    <dgm:cxn modelId="{B94FA8ED-FB69-4EEB-809F-7EC15D8AA0E2}" srcId="{99701051-73F7-4BB8-9A01-DC7E905A47E3}" destId="{413061DC-CA25-4E6B-AAD0-16BE91BAC5D8}" srcOrd="1" destOrd="0" parTransId="{742F8ED0-84FC-4F20-853F-C9FD5280664F}" sibTransId="{54556518-F9DA-4545-8C80-B57A7C602E1E}"/>
    <dgm:cxn modelId="{E22F1499-ADFE-47D2-9AC7-6C4C4AE7E6CC}" type="presParOf" srcId="{8474573B-2E7C-49EF-811C-23AB8C2E03D9}" destId="{1B4ABB71-BFCA-4D38-B78C-CDEA69B777D6}" srcOrd="0" destOrd="0" presId="urn:microsoft.com/office/officeart/2018/5/layout/IconLeafLabelList"/>
    <dgm:cxn modelId="{4476420D-575D-470A-A03E-554CEF026071}" type="presParOf" srcId="{1B4ABB71-BFCA-4D38-B78C-CDEA69B777D6}" destId="{97BB7CD7-F03E-4925-80D7-9347C8936FFE}" srcOrd="0" destOrd="0" presId="urn:microsoft.com/office/officeart/2018/5/layout/IconLeafLabelList"/>
    <dgm:cxn modelId="{7EA2AA9E-BF76-40BF-A518-391A60405BD0}" type="presParOf" srcId="{1B4ABB71-BFCA-4D38-B78C-CDEA69B777D6}" destId="{8A13DEC4-BC71-49D9-BFD7-ACA5912B5917}" srcOrd="1" destOrd="0" presId="urn:microsoft.com/office/officeart/2018/5/layout/IconLeafLabelList"/>
    <dgm:cxn modelId="{A7F55FB8-D98A-4EF7-932A-43A599074A21}" type="presParOf" srcId="{1B4ABB71-BFCA-4D38-B78C-CDEA69B777D6}" destId="{19CFAB98-A02E-413B-AC35-AA4C148B5265}" srcOrd="2" destOrd="0" presId="urn:microsoft.com/office/officeart/2018/5/layout/IconLeafLabelList"/>
    <dgm:cxn modelId="{61669CEF-1FC0-4D6F-9571-C1D605F3CBDA}" type="presParOf" srcId="{1B4ABB71-BFCA-4D38-B78C-CDEA69B777D6}" destId="{8973F76C-64DC-4DC4-A62F-327D1B3EEE06}" srcOrd="3" destOrd="0" presId="urn:microsoft.com/office/officeart/2018/5/layout/IconLeafLabelList"/>
    <dgm:cxn modelId="{2B94D30F-0279-4B28-B9C3-A00FEB4EDA42}" type="presParOf" srcId="{8474573B-2E7C-49EF-811C-23AB8C2E03D9}" destId="{0C685D66-F994-46B9-99B4-5A984D14999C}" srcOrd="1" destOrd="0" presId="urn:microsoft.com/office/officeart/2018/5/layout/IconLeafLabelList"/>
    <dgm:cxn modelId="{8A901967-B002-4BCC-BEC1-4196CDDA2F33}" type="presParOf" srcId="{8474573B-2E7C-49EF-811C-23AB8C2E03D9}" destId="{A6999AD8-63B1-4AD5-937E-54549ED77C2D}" srcOrd="2" destOrd="0" presId="urn:microsoft.com/office/officeart/2018/5/layout/IconLeafLabelList"/>
    <dgm:cxn modelId="{0D37A9DD-830D-4A51-AE6C-A19E4210C158}" type="presParOf" srcId="{A6999AD8-63B1-4AD5-937E-54549ED77C2D}" destId="{DA55FEA1-753D-429C-B137-8CE093812906}" srcOrd="0" destOrd="0" presId="urn:microsoft.com/office/officeart/2018/5/layout/IconLeafLabelList"/>
    <dgm:cxn modelId="{DF600169-922A-4E93-A248-5AF89F9DAFBD}" type="presParOf" srcId="{A6999AD8-63B1-4AD5-937E-54549ED77C2D}" destId="{7D83D737-E5CC-4B27-8849-5A2EF36B71A7}" srcOrd="1" destOrd="0" presId="urn:microsoft.com/office/officeart/2018/5/layout/IconLeafLabelList"/>
    <dgm:cxn modelId="{29788CA4-419C-470E-9BC4-357EB59B126B}" type="presParOf" srcId="{A6999AD8-63B1-4AD5-937E-54549ED77C2D}" destId="{EFE74265-120B-4916-B8D8-2876A6A9D813}" srcOrd="2" destOrd="0" presId="urn:microsoft.com/office/officeart/2018/5/layout/IconLeafLabelList"/>
    <dgm:cxn modelId="{14028008-F6CA-4604-AE06-F717329ED3CB}" type="presParOf" srcId="{A6999AD8-63B1-4AD5-937E-54549ED77C2D}" destId="{191924E4-46C6-4E75-9DF8-A7EB4FACD134}" srcOrd="3" destOrd="0" presId="urn:microsoft.com/office/officeart/2018/5/layout/IconLeafLabelList"/>
    <dgm:cxn modelId="{ABB30CC7-0B0F-4AAA-80B0-0BA6ADE5B7C9}" type="presParOf" srcId="{8474573B-2E7C-49EF-811C-23AB8C2E03D9}" destId="{12E261BE-AA66-438C-9AFF-3411A1249F9A}" srcOrd="3" destOrd="0" presId="urn:microsoft.com/office/officeart/2018/5/layout/IconLeafLabelList"/>
    <dgm:cxn modelId="{836CE71B-0E67-4A05-87BF-353971F55103}" type="presParOf" srcId="{8474573B-2E7C-49EF-811C-23AB8C2E03D9}" destId="{674C869E-737D-4497-8D51-2BD9A0997D0E}" srcOrd="4" destOrd="0" presId="urn:microsoft.com/office/officeart/2018/5/layout/IconLeafLabelList"/>
    <dgm:cxn modelId="{D2FEF8C5-82A3-4768-8A77-82229ED8BA1E}" type="presParOf" srcId="{674C869E-737D-4497-8D51-2BD9A0997D0E}" destId="{1DB23564-B4AD-4AB2-88C0-3FE5176A9E1B}" srcOrd="0" destOrd="0" presId="urn:microsoft.com/office/officeart/2018/5/layout/IconLeafLabelList"/>
    <dgm:cxn modelId="{D5D857AD-186C-4E08-9D31-9503BA927203}" type="presParOf" srcId="{674C869E-737D-4497-8D51-2BD9A0997D0E}" destId="{0B19713A-BD2B-467B-AA96-18C3631799F3}" srcOrd="1" destOrd="0" presId="urn:microsoft.com/office/officeart/2018/5/layout/IconLeafLabelList"/>
    <dgm:cxn modelId="{AC7637D8-3E1C-45E0-8165-334C78C26CD7}" type="presParOf" srcId="{674C869E-737D-4497-8D51-2BD9A0997D0E}" destId="{FD04E6B3-FB36-43AD-B65F-0B95230BC1EF}" srcOrd="2" destOrd="0" presId="urn:microsoft.com/office/officeart/2018/5/layout/IconLeafLabelList"/>
    <dgm:cxn modelId="{E9A102FF-C8D0-42B2-AC7F-E1D23934F23A}" type="presParOf" srcId="{674C869E-737D-4497-8D51-2BD9A0997D0E}" destId="{169E0630-FBA4-4819-9276-87245B8FEBDF}" srcOrd="3" destOrd="0" presId="urn:microsoft.com/office/officeart/2018/5/layout/IconLeafLabelList"/>
    <dgm:cxn modelId="{05D17F83-2594-4D8F-9A5C-FE42B3E27482}" type="presParOf" srcId="{8474573B-2E7C-49EF-811C-23AB8C2E03D9}" destId="{EADD9709-3330-420F-8F82-0321586FCC26}" srcOrd="5" destOrd="0" presId="urn:microsoft.com/office/officeart/2018/5/layout/IconLeafLabelList"/>
    <dgm:cxn modelId="{AB4C5F8B-D2B8-45ED-9936-A873F600C597}" type="presParOf" srcId="{8474573B-2E7C-49EF-811C-23AB8C2E03D9}" destId="{673F9864-BC5E-422C-B116-46E68640C4E9}" srcOrd="6" destOrd="0" presId="urn:microsoft.com/office/officeart/2018/5/layout/IconLeafLabelList"/>
    <dgm:cxn modelId="{339198AF-4545-4322-8832-2835FEFCF798}" type="presParOf" srcId="{673F9864-BC5E-422C-B116-46E68640C4E9}" destId="{F00B76FD-C588-4474-950C-5BF0D9707A21}" srcOrd="0" destOrd="0" presId="urn:microsoft.com/office/officeart/2018/5/layout/IconLeafLabelList"/>
    <dgm:cxn modelId="{07E05393-B85D-4E77-B44F-48B94C0E7F00}" type="presParOf" srcId="{673F9864-BC5E-422C-B116-46E68640C4E9}" destId="{2E8B79FF-D093-4E56-89E6-D0A5F99EE959}" srcOrd="1" destOrd="0" presId="urn:microsoft.com/office/officeart/2018/5/layout/IconLeafLabelList"/>
    <dgm:cxn modelId="{B614DB54-023D-4FB1-B3A7-7DBEE946DE00}" type="presParOf" srcId="{673F9864-BC5E-422C-B116-46E68640C4E9}" destId="{7E3CA5B7-6E60-49D2-8ED9-D623215F8263}" srcOrd="2" destOrd="0" presId="urn:microsoft.com/office/officeart/2018/5/layout/IconLeafLabelList"/>
    <dgm:cxn modelId="{CAF916C5-78ED-44AE-96C9-4FAC20169131}" type="presParOf" srcId="{673F9864-BC5E-422C-B116-46E68640C4E9}" destId="{D15A0641-D8F6-47FE-98DB-42EBC3B14A5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0FD6C9-A72D-4EA1-95A5-04CDD8C767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CFFFAC-62D1-41C7-A7A3-B918B78A583A}">
      <dgm:prSet/>
      <dgm:spPr/>
      <dgm:t>
        <a:bodyPr/>
        <a:lstStyle/>
        <a:p>
          <a:r>
            <a:rPr lang="en-US" b="0" i="0"/>
            <a:t>The successful implementation of the Contact Management System demonstrates our commitment to delivering a high-quality, user-centric solution that addresses the needs and challenges of contact management effectively.</a:t>
          </a:r>
          <a:endParaRPr lang="en-US"/>
        </a:p>
      </dgm:t>
    </dgm:pt>
    <dgm:pt modelId="{E0AB7D58-1000-4D14-9524-6206FBF0EA92}" type="parTrans" cxnId="{DC86A436-BC3E-4F78-B318-68962402F567}">
      <dgm:prSet/>
      <dgm:spPr/>
      <dgm:t>
        <a:bodyPr/>
        <a:lstStyle/>
        <a:p>
          <a:endParaRPr lang="en-US"/>
        </a:p>
      </dgm:t>
    </dgm:pt>
    <dgm:pt modelId="{B7C4B6FF-FCDE-47EF-BF49-1CBC7B9F77C4}" type="sibTrans" cxnId="{DC86A436-BC3E-4F78-B318-68962402F567}">
      <dgm:prSet/>
      <dgm:spPr/>
      <dgm:t>
        <a:bodyPr/>
        <a:lstStyle/>
        <a:p>
          <a:endParaRPr lang="en-US"/>
        </a:p>
      </dgm:t>
    </dgm:pt>
    <dgm:pt modelId="{37AA5966-D52B-44A2-A130-AAEC3A2584FA}">
      <dgm:prSet/>
      <dgm:spPr/>
      <dgm:t>
        <a:bodyPr/>
        <a:lstStyle/>
        <a:p>
          <a:r>
            <a:rPr lang="en-US" b="0" i="0"/>
            <a:t>Through collaborative efforts, innovative solutions, and a customer-centric approach, we have achieved our goal of creating a robust and feature-rich CMS that empowers users to manage their contacts efficiently and communicate effectively.</a:t>
          </a:r>
          <a:endParaRPr lang="en-US"/>
        </a:p>
      </dgm:t>
    </dgm:pt>
    <dgm:pt modelId="{41C04CF6-C94E-426D-8BD0-7235E7591B9B}" type="parTrans" cxnId="{0AA0111F-3178-40F3-8AFA-53695486A8E2}">
      <dgm:prSet/>
      <dgm:spPr/>
      <dgm:t>
        <a:bodyPr/>
        <a:lstStyle/>
        <a:p>
          <a:endParaRPr lang="en-US"/>
        </a:p>
      </dgm:t>
    </dgm:pt>
    <dgm:pt modelId="{6F3E2A68-4A8C-4189-BFC4-BE7D50E166BF}" type="sibTrans" cxnId="{0AA0111F-3178-40F3-8AFA-53695486A8E2}">
      <dgm:prSet/>
      <dgm:spPr/>
      <dgm:t>
        <a:bodyPr/>
        <a:lstStyle/>
        <a:p>
          <a:endParaRPr lang="en-US"/>
        </a:p>
      </dgm:t>
    </dgm:pt>
    <dgm:pt modelId="{D6D48B93-53D4-43BF-ADF6-50CEEBEFDE29}" type="pres">
      <dgm:prSet presAssocID="{A20FD6C9-A72D-4EA1-95A5-04CDD8C767AB}" presName="root" presStyleCnt="0">
        <dgm:presLayoutVars>
          <dgm:dir/>
          <dgm:resizeHandles val="exact"/>
        </dgm:presLayoutVars>
      </dgm:prSet>
      <dgm:spPr/>
    </dgm:pt>
    <dgm:pt modelId="{1F349511-0591-4923-B241-C7EFCBDFF519}" type="pres">
      <dgm:prSet presAssocID="{2CCFFFAC-62D1-41C7-A7A3-B918B78A583A}" presName="compNode" presStyleCnt="0"/>
      <dgm:spPr/>
    </dgm:pt>
    <dgm:pt modelId="{D17D6B77-9948-45F4-B93F-2CAA1F11BFB3}" type="pres">
      <dgm:prSet presAssocID="{2CCFFFAC-62D1-41C7-A7A3-B918B78A583A}" presName="bgRect" presStyleLbl="bgShp" presStyleIdx="0" presStyleCnt="2"/>
      <dgm:spPr/>
    </dgm:pt>
    <dgm:pt modelId="{56C7A372-86B0-4169-A2F0-74C3C97284AD}" type="pres">
      <dgm:prSet presAssocID="{2CCFFFAC-62D1-41C7-A7A3-B918B78A58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8AF27B00-ED82-45A3-9EEE-2E7BA13F34D9}" type="pres">
      <dgm:prSet presAssocID="{2CCFFFAC-62D1-41C7-A7A3-B918B78A583A}" presName="spaceRect" presStyleCnt="0"/>
      <dgm:spPr/>
    </dgm:pt>
    <dgm:pt modelId="{4B154924-E1EF-42A2-86CF-29790656E250}" type="pres">
      <dgm:prSet presAssocID="{2CCFFFAC-62D1-41C7-A7A3-B918B78A583A}" presName="parTx" presStyleLbl="revTx" presStyleIdx="0" presStyleCnt="2">
        <dgm:presLayoutVars>
          <dgm:chMax val="0"/>
          <dgm:chPref val="0"/>
        </dgm:presLayoutVars>
      </dgm:prSet>
      <dgm:spPr/>
    </dgm:pt>
    <dgm:pt modelId="{51605B7A-FD87-4DD7-9B5A-C802270524ED}" type="pres">
      <dgm:prSet presAssocID="{B7C4B6FF-FCDE-47EF-BF49-1CBC7B9F77C4}" presName="sibTrans" presStyleCnt="0"/>
      <dgm:spPr/>
    </dgm:pt>
    <dgm:pt modelId="{A131A40E-35E3-4C20-A94B-3B86B47AB7E7}" type="pres">
      <dgm:prSet presAssocID="{37AA5966-D52B-44A2-A130-AAEC3A2584FA}" presName="compNode" presStyleCnt="0"/>
      <dgm:spPr/>
    </dgm:pt>
    <dgm:pt modelId="{E224E545-7FFD-4FB4-B6E5-19D05848FE78}" type="pres">
      <dgm:prSet presAssocID="{37AA5966-D52B-44A2-A130-AAEC3A2584FA}" presName="bgRect" presStyleLbl="bgShp" presStyleIdx="1" presStyleCnt="2"/>
      <dgm:spPr/>
    </dgm:pt>
    <dgm:pt modelId="{D7FBFFA5-C7F1-489B-97E3-A1A845640693}" type="pres">
      <dgm:prSet presAssocID="{37AA5966-D52B-44A2-A130-AAEC3A2584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D3F5BA2-759D-4407-A0AE-EFBC955CA36C}" type="pres">
      <dgm:prSet presAssocID="{37AA5966-D52B-44A2-A130-AAEC3A2584FA}" presName="spaceRect" presStyleCnt="0"/>
      <dgm:spPr/>
    </dgm:pt>
    <dgm:pt modelId="{1A6EC29E-6078-4375-B917-1C85A4C195F7}" type="pres">
      <dgm:prSet presAssocID="{37AA5966-D52B-44A2-A130-AAEC3A2584F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AA0111F-3178-40F3-8AFA-53695486A8E2}" srcId="{A20FD6C9-A72D-4EA1-95A5-04CDD8C767AB}" destId="{37AA5966-D52B-44A2-A130-AAEC3A2584FA}" srcOrd="1" destOrd="0" parTransId="{41C04CF6-C94E-426D-8BD0-7235E7591B9B}" sibTransId="{6F3E2A68-4A8C-4189-BFC4-BE7D50E166BF}"/>
    <dgm:cxn modelId="{DC86A436-BC3E-4F78-B318-68962402F567}" srcId="{A20FD6C9-A72D-4EA1-95A5-04CDD8C767AB}" destId="{2CCFFFAC-62D1-41C7-A7A3-B918B78A583A}" srcOrd="0" destOrd="0" parTransId="{E0AB7D58-1000-4D14-9524-6206FBF0EA92}" sibTransId="{B7C4B6FF-FCDE-47EF-BF49-1CBC7B9F77C4}"/>
    <dgm:cxn modelId="{2100BB49-D6C3-4020-98F5-E61A0FF39CF1}" type="presOf" srcId="{A20FD6C9-A72D-4EA1-95A5-04CDD8C767AB}" destId="{D6D48B93-53D4-43BF-ADF6-50CEEBEFDE29}" srcOrd="0" destOrd="0" presId="urn:microsoft.com/office/officeart/2018/2/layout/IconVerticalSolidList"/>
    <dgm:cxn modelId="{210ADE74-D558-46D5-8700-3A2252A09867}" type="presOf" srcId="{2CCFFFAC-62D1-41C7-A7A3-B918B78A583A}" destId="{4B154924-E1EF-42A2-86CF-29790656E250}" srcOrd="0" destOrd="0" presId="urn:microsoft.com/office/officeart/2018/2/layout/IconVerticalSolidList"/>
    <dgm:cxn modelId="{AAA40DAE-0193-4A37-A9E2-B856E658BF42}" type="presOf" srcId="{37AA5966-D52B-44A2-A130-AAEC3A2584FA}" destId="{1A6EC29E-6078-4375-B917-1C85A4C195F7}" srcOrd="0" destOrd="0" presId="urn:microsoft.com/office/officeart/2018/2/layout/IconVerticalSolidList"/>
    <dgm:cxn modelId="{3552EA9F-ABA7-4A5C-8352-6EA47FF7964D}" type="presParOf" srcId="{D6D48B93-53D4-43BF-ADF6-50CEEBEFDE29}" destId="{1F349511-0591-4923-B241-C7EFCBDFF519}" srcOrd="0" destOrd="0" presId="urn:microsoft.com/office/officeart/2018/2/layout/IconVerticalSolidList"/>
    <dgm:cxn modelId="{61BBF4EB-CAB0-48EA-83D7-693817FC3EBA}" type="presParOf" srcId="{1F349511-0591-4923-B241-C7EFCBDFF519}" destId="{D17D6B77-9948-45F4-B93F-2CAA1F11BFB3}" srcOrd="0" destOrd="0" presId="urn:microsoft.com/office/officeart/2018/2/layout/IconVerticalSolidList"/>
    <dgm:cxn modelId="{A54453F3-B106-4E95-9907-8638C5CB3F04}" type="presParOf" srcId="{1F349511-0591-4923-B241-C7EFCBDFF519}" destId="{56C7A372-86B0-4169-A2F0-74C3C97284AD}" srcOrd="1" destOrd="0" presId="urn:microsoft.com/office/officeart/2018/2/layout/IconVerticalSolidList"/>
    <dgm:cxn modelId="{D569E7E1-EA7A-4414-B6AF-85850320EB8B}" type="presParOf" srcId="{1F349511-0591-4923-B241-C7EFCBDFF519}" destId="{8AF27B00-ED82-45A3-9EEE-2E7BA13F34D9}" srcOrd="2" destOrd="0" presId="urn:microsoft.com/office/officeart/2018/2/layout/IconVerticalSolidList"/>
    <dgm:cxn modelId="{4A0341E0-5079-48E7-88A9-7B0C6D6882B9}" type="presParOf" srcId="{1F349511-0591-4923-B241-C7EFCBDFF519}" destId="{4B154924-E1EF-42A2-86CF-29790656E250}" srcOrd="3" destOrd="0" presId="urn:microsoft.com/office/officeart/2018/2/layout/IconVerticalSolidList"/>
    <dgm:cxn modelId="{649B13C8-9F66-4277-A405-20D2D2796C68}" type="presParOf" srcId="{D6D48B93-53D4-43BF-ADF6-50CEEBEFDE29}" destId="{51605B7A-FD87-4DD7-9B5A-C802270524ED}" srcOrd="1" destOrd="0" presId="urn:microsoft.com/office/officeart/2018/2/layout/IconVerticalSolidList"/>
    <dgm:cxn modelId="{E7BD1C39-1411-4172-8569-E183355B3BA9}" type="presParOf" srcId="{D6D48B93-53D4-43BF-ADF6-50CEEBEFDE29}" destId="{A131A40E-35E3-4C20-A94B-3B86B47AB7E7}" srcOrd="2" destOrd="0" presId="urn:microsoft.com/office/officeart/2018/2/layout/IconVerticalSolidList"/>
    <dgm:cxn modelId="{23B0D291-5D62-4C46-BF72-039702D9D4E4}" type="presParOf" srcId="{A131A40E-35E3-4C20-A94B-3B86B47AB7E7}" destId="{E224E545-7FFD-4FB4-B6E5-19D05848FE78}" srcOrd="0" destOrd="0" presId="urn:microsoft.com/office/officeart/2018/2/layout/IconVerticalSolidList"/>
    <dgm:cxn modelId="{4AE101F1-8973-4567-AEE3-29CAFEC53916}" type="presParOf" srcId="{A131A40E-35E3-4C20-A94B-3B86B47AB7E7}" destId="{D7FBFFA5-C7F1-489B-97E3-A1A845640693}" srcOrd="1" destOrd="0" presId="urn:microsoft.com/office/officeart/2018/2/layout/IconVerticalSolidList"/>
    <dgm:cxn modelId="{5BD851CB-FE4C-44AE-BB59-D0F5CF6E6227}" type="presParOf" srcId="{A131A40E-35E3-4C20-A94B-3B86B47AB7E7}" destId="{3D3F5BA2-759D-4407-A0AE-EFBC955CA36C}" srcOrd="2" destOrd="0" presId="urn:microsoft.com/office/officeart/2018/2/layout/IconVerticalSolidList"/>
    <dgm:cxn modelId="{928E8EC0-3B26-4D7A-A4F2-105823AE61E7}" type="presParOf" srcId="{A131A40E-35E3-4C20-A94B-3B86B47AB7E7}" destId="{1A6EC29E-6078-4375-B917-1C85A4C195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B39ED-5A42-4561-A0FF-98E04C2139F9}">
      <dsp:nvSpPr>
        <dsp:cNvPr id="0" name=""/>
        <dsp:cNvSpPr/>
      </dsp:nvSpPr>
      <dsp:spPr>
        <a:xfrm>
          <a:off x="663175" y="42993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88000-1077-46C7-B60C-983D9FE4CF1A}">
      <dsp:nvSpPr>
        <dsp:cNvPr id="0" name=""/>
        <dsp:cNvSpPr/>
      </dsp:nvSpPr>
      <dsp:spPr>
        <a:xfrm>
          <a:off x="897175" y="6639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54992-F6F3-4D0F-A938-A8D354527347}">
      <dsp:nvSpPr>
        <dsp:cNvPr id="0" name=""/>
        <dsp:cNvSpPr/>
      </dsp:nvSpPr>
      <dsp:spPr>
        <a:xfrm>
          <a:off x="312175" y="1869931"/>
          <a:ext cx="1800000" cy="9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Difficulty in keeping track of paper contacts</a:t>
          </a:r>
          <a:endParaRPr lang="en-US" sz="1100" kern="1200"/>
        </a:p>
      </dsp:txBody>
      <dsp:txXfrm>
        <a:off x="312175" y="1869931"/>
        <a:ext cx="1800000" cy="989758"/>
      </dsp:txXfrm>
    </dsp:sp>
    <dsp:sp modelId="{8F30D7A3-CDDB-4DDC-BBE6-C1165D4265FB}">
      <dsp:nvSpPr>
        <dsp:cNvPr id="0" name=""/>
        <dsp:cNvSpPr/>
      </dsp:nvSpPr>
      <dsp:spPr>
        <a:xfrm>
          <a:off x="2778175" y="42993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E364E-1BB0-45EC-B916-59EBA7075D33}">
      <dsp:nvSpPr>
        <dsp:cNvPr id="0" name=""/>
        <dsp:cNvSpPr/>
      </dsp:nvSpPr>
      <dsp:spPr>
        <a:xfrm>
          <a:off x="3012175" y="6639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B152B-71FB-4794-9767-1E86F9AD6837}">
      <dsp:nvSpPr>
        <dsp:cNvPr id="0" name=""/>
        <dsp:cNvSpPr/>
      </dsp:nvSpPr>
      <dsp:spPr>
        <a:xfrm>
          <a:off x="2427175" y="1869931"/>
          <a:ext cx="1800000" cy="9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Spreadsheets become cumbersome with large numbers of contacts</a:t>
          </a:r>
          <a:endParaRPr lang="en-US" sz="1100" kern="1200"/>
        </a:p>
      </dsp:txBody>
      <dsp:txXfrm>
        <a:off x="2427175" y="1869931"/>
        <a:ext cx="1800000" cy="989758"/>
      </dsp:txXfrm>
    </dsp:sp>
    <dsp:sp modelId="{F591E570-8505-46B0-A596-BD2EAED219AB}">
      <dsp:nvSpPr>
        <dsp:cNvPr id="0" name=""/>
        <dsp:cNvSpPr/>
      </dsp:nvSpPr>
      <dsp:spPr>
        <a:xfrm>
          <a:off x="4893175" y="42993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24E5D-DBB6-4B9B-B02D-B9B4485A17E5}">
      <dsp:nvSpPr>
        <dsp:cNvPr id="0" name=""/>
        <dsp:cNvSpPr/>
      </dsp:nvSpPr>
      <dsp:spPr>
        <a:xfrm>
          <a:off x="5127175" y="6639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3D871-305C-4E84-B66B-CA5305EBB681}">
      <dsp:nvSpPr>
        <dsp:cNvPr id="0" name=""/>
        <dsp:cNvSpPr/>
      </dsp:nvSpPr>
      <dsp:spPr>
        <a:xfrm>
          <a:off x="4542175" y="1869931"/>
          <a:ext cx="1800000" cy="9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Lack of efficient search and organization tools</a:t>
          </a:r>
          <a:endParaRPr lang="en-US" sz="1100" kern="1200"/>
        </a:p>
      </dsp:txBody>
      <dsp:txXfrm>
        <a:off x="4542175" y="1869931"/>
        <a:ext cx="1800000" cy="989758"/>
      </dsp:txXfrm>
    </dsp:sp>
    <dsp:sp modelId="{A4EAC2C8-9ECF-49E2-9F81-36FA2E1FE862}">
      <dsp:nvSpPr>
        <dsp:cNvPr id="0" name=""/>
        <dsp:cNvSpPr/>
      </dsp:nvSpPr>
      <dsp:spPr>
        <a:xfrm>
          <a:off x="7008175" y="42993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7CBC7-C56D-42FF-B3F2-0AA4E654E930}">
      <dsp:nvSpPr>
        <dsp:cNvPr id="0" name=""/>
        <dsp:cNvSpPr/>
      </dsp:nvSpPr>
      <dsp:spPr>
        <a:xfrm>
          <a:off x="7242175" y="6639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F3C8E-CCB4-4526-8FD5-BCF6564A5F21}">
      <dsp:nvSpPr>
        <dsp:cNvPr id="0" name=""/>
        <dsp:cNvSpPr/>
      </dsp:nvSpPr>
      <dsp:spPr>
        <a:xfrm>
          <a:off x="6657175" y="1869931"/>
          <a:ext cx="1800000" cy="9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Potential for data loss or damage with physical methods</a:t>
          </a:r>
          <a:endParaRPr lang="en-US" sz="1100" kern="1200"/>
        </a:p>
      </dsp:txBody>
      <dsp:txXfrm>
        <a:off x="6657175" y="1869931"/>
        <a:ext cx="1800000" cy="989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B7CD7-F03E-4925-80D7-9347C8936FFE}">
      <dsp:nvSpPr>
        <dsp:cNvPr id="0" name=""/>
        <dsp:cNvSpPr/>
      </dsp:nvSpPr>
      <dsp:spPr>
        <a:xfrm>
          <a:off x="663175" y="3063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3DEC4-BC71-49D9-BFD7-ACA5912B5917}">
      <dsp:nvSpPr>
        <dsp:cNvPr id="0" name=""/>
        <dsp:cNvSpPr/>
      </dsp:nvSpPr>
      <dsp:spPr>
        <a:xfrm>
          <a:off x="897175" y="5403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3F76C-64DC-4DC4-A62F-327D1B3EEE06}">
      <dsp:nvSpPr>
        <dsp:cNvPr id="0" name=""/>
        <dsp:cNvSpPr/>
      </dsp:nvSpPr>
      <dsp:spPr>
        <a:xfrm>
          <a:off x="312175" y="1746302"/>
          <a:ext cx="1800000" cy="123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User-friendly interface for easy navigation</a:t>
          </a:r>
          <a:endParaRPr lang="en-US" sz="1100" kern="1200"/>
        </a:p>
      </dsp:txBody>
      <dsp:txXfrm>
        <a:off x="312175" y="1746302"/>
        <a:ext cx="1800000" cy="1237016"/>
      </dsp:txXfrm>
    </dsp:sp>
    <dsp:sp modelId="{DA55FEA1-753D-429C-B137-8CE093812906}">
      <dsp:nvSpPr>
        <dsp:cNvPr id="0" name=""/>
        <dsp:cNvSpPr/>
      </dsp:nvSpPr>
      <dsp:spPr>
        <a:xfrm>
          <a:off x="2778175" y="3063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3D737-E5CC-4B27-8849-5A2EF36B71A7}">
      <dsp:nvSpPr>
        <dsp:cNvPr id="0" name=""/>
        <dsp:cNvSpPr/>
      </dsp:nvSpPr>
      <dsp:spPr>
        <a:xfrm>
          <a:off x="3012175" y="5403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924E4-46C6-4E75-9DF8-A7EB4FACD134}">
      <dsp:nvSpPr>
        <dsp:cNvPr id="0" name=""/>
        <dsp:cNvSpPr/>
      </dsp:nvSpPr>
      <dsp:spPr>
        <a:xfrm>
          <a:off x="2427175" y="1746302"/>
          <a:ext cx="1800000" cy="123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Secure storage of contact information (name, email, phone number, address, etc.)</a:t>
          </a:r>
          <a:endParaRPr lang="en-US" sz="1100" kern="1200"/>
        </a:p>
      </dsp:txBody>
      <dsp:txXfrm>
        <a:off x="2427175" y="1746302"/>
        <a:ext cx="1800000" cy="1237016"/>
      </dsp:txXfrm>
    </dsp:sp>
    <dsp:sp modelId="{1DB23564-B4AD-4AB2-88C0-3FE5176A9E1B}">
      <dsp:nvSpPr>
        <dsp:cNvPr id="0" name=""/>
        <dsp:cNvSpPr/>
      </dsp:nvSpPr>
      <dsp:spPr>
        <a:xfrm>
          <a:off x="4893175" y="3063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9713A-BD2B-467B-AA96-18C3631799F3}">
      <dsp:nvSpPr>
        <dsp:cNvPr id="0" name=""/>
        <dsp:cNvSpPr/>
      </dsp:nvSpPr>
      <dsp:spPr>
        <a:xfrm>
          <a:off x="5127175" y="5403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E0630-FBA4-4819-9276-87245B8FEBDF}">
      <dsp:nvSpPr>
        <dsp:cNvPr id="0" name=""/>
        <dsp:cNvSpPr/>
      </dsp:nvSpPr>
      <dsp:spPr>
        <a:xfrm>
          <a:off x="4542175" y="1746302"/>
          <a:ext cx="1800000" cy="123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Admin/Manager Privileges to Approve or Reject Contact</a:t>
          </a:r>
          <a:endParaRPr lang="en-US" sz="1100" kern="1200"/>
        </a:p>
      </dsp:txBody>
      <dsp:txXfrm>
        <a:off x="4542175" y="1746302"/>
        <a:ext cx="1800000" cy="1237016"/>
      </dsp:txXfrm>
    </dsp:sp>
    <dsp:sp modelId="{F00B76FD-C588-4474-950C-5BF0D9707A21}">
      <dsp:nvSpPr>
        <dsp:cNvPr id="0" name=""/>
        <dsp:cNvSpPr/>
      </dsp:nvSpPr>
      <dsp:spPr>
        <a:xfrm>
          <a:off x="7008175" y="3063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B79FF-D093-4E56-89E6-D0A5F99EE959}">
      <dsp:nvSpPr>
        <dsp:cNvPr id="0" name=""/>
        <dsp:cNvSpPr/>
      </dsp:nvSpPr>
      <dsp:spPr>
        <a:xfrm>
          <a:off x="7242175" y="5403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A0641-D8F6-47FE-98DB-42EBC3B14A53}">
      <dsp:nvSpPr>
        <dsp:cNvPr id="0" name=""/>
        <dsp:cNvSpPr/>
      </dsp:nvSpPr>
      <dsp:spPr>
        <a:xfrm>
          <a:off x="6657175" y="1746302"/>
          <a:ext cx="1800000" cy="123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User Specific secure contact Manger space</a:t>
          </a:r>
          <a:endParaRPr lang="en-US" sz="1100" kern="1200"/>
        </a:p>
      </dsp:txBody>
      <dsp:txXfrm>
        <a:off x="6657175" y="1746302"/>
        <a:ext cx="1800000" cy="1237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D6B77-9948-45F4-B93F-2CAA1F11BFB3}">
      <dsp:nvSpPr>
        <dsp:cNvPr id="0" name=""/>
        <dsp:cNvSpPr/>
      </dsp:nvSpPr>
      <dsp:spPr>
        <a:xfrm>
          <a:off x="0" y="2703"/>
          <a:ext cx="6105526" cy="13647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7A372-86B0-4169-A2F0-74C3C97284AD}">
      <dsp:nvSpPr>
        <dsp:cNvPr id="0" name=""/>
        <dsp:cNvSpPr/>
      </dsp:nvSpPr>
      <dsp:spPr>
        <a:xfrm>
          <a:off x="412832" y="309768"/>
          <a:ext cx="751337" cy="750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54924-E1EF-42A2-86CF-29790656E250}">
      <dsp:nvSpPr>
        <dsp:cNvPr id="0" name=""/>
        <dsp:cNvSpPr/>
      </dsp:nvSpPr>
      <dsp:spPr>
        <a:xfrm>
          <a:off x="1577002" y="2703"/>
          <a:ext cx="3948919" cy="2260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220" tIns="239220" rIns="239220" bIns="23922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The successful implementation of the Contact Management System demonstrates our commitment to delivering a high-quality, user-centric solution that addresses the needs and challenges of contact management effectively.</a:t>
          </a:r>
          <a:endParaRPr lang="en-US" sz="1400" kern="1200"/>
        </a:p>
      </dsp:txBody>
      <dsp:txXfrm>
        <a:off x="1577002" y="2703"/>
        <a:ext cx="3948919" cy="2260342"/>
      </dsp:txXfrm>
    </dsp:sp>
    <dsp:sp modelId="{E224E545-7FFD-4FB4-B6E5-19D05848FE78}">
      <dsp:nvSpPr>
        <dsp:cNvPr id="0" name=""/>
        <dsp:cNvSpPr/>
      </dsp:nvSpPr>
      <dsp:spPr>
        <a:xfrm>
          <a:off x="0" y="2604228"/>
          <a:ext cx="6105526" cy="13647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BFFA5-C7F1-489B-97E3-A1A845640693}">
      <dsp:nvSpPr>
        <dsp:cNvPr id="0" name=""/>
        <dsp:cNvSpPr/>
      </dsp:nvSpPr>
      <dsp:spPr>
        <a:xfrm>
          <a:off x="412832" y="2911294"/>
          <a:ext cx="751337" cy="750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EC29E-6078-4375-B917-1C85A4C195F7}">
      <dsp:nvSpPr>
        <dsp:cNvPr id="0" name=""/>
        <dsp:cNvSpPr/>
      </dsp:nvSpPr>
      <dsp:spPr>
        <a:xfrm>
          <a:off x="1577002" y="2604228"/>
          <a:ext cx="3948919" cy="2260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220" tIns="239220" rIns="239220" bIns="23922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Through collaborative efforts, innovative solutions, and a customer-centric approach, we have achieved our goal of creating a robust and feature-rich CMS that empowers users to manage their contacts efficiently and communicate effectively.</a:t>
          </a:r>
          <a:endParaRPr lang="en-US" sz="1400" kern="1200"/>
        </a:p>
      </dsp:txBody>
      <dsp:txXfrm>
        <a:off x="1577002" y="2604228"/>
        <a:ext cx="3948919" cy="2260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26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6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8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1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3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474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1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7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0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86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mol-toor/Contact_Management_Syste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security/authorization/secure-data?view=aspnetcore-6.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Person holding mouse">
            <a:extLst>
              <a:ext uri="{FF2B5EF4-FFF2-40B4-BE49-F238E27FC236}">
                <a16:creationId xmlns:a16="http://schemas.microsoft.com/office/drawing/2014/main" id="{EF77A07E-1D6A-A78F-5BCD-5D372CB7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55" r="-1" b="785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C991F-F156-DF5B-25F7-008EAAF0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5600"/>
              <a:t>Contact Management System</a:t>
            </a:r>
            <a:endParaRPr lang="en-IN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206F-AE74-F50A-04D0-AB05C40A1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  <a:solidFill>
            <a:schemeClr val="tx1"/>
          </a:solidFill>
        </p:spPr>
        <p:txBody>
          <a:bodyPr anchor="ctr">
            <a:normAutofit fontScale="85000" lnSpcReduction="10000"/>
          </a:bodyPr>
          <a:lstStyle/>
          <a:p>
            <a:pPr algn="ctr"/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 C# Application for Streamlined Contact Organization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11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D939-A92E-1075-C335-5B9E9C0B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273EE-92D9-8389-8484-524823734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Administrators</a:t>
            </a: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 can approve/reject and edit/delete any data.</a:t>
            </a:r>
          </a:p>
          <a:p>
            <a:endParaRPr lang="en-IN" dirty="0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12C435E6-826B-4940-5FF4-F0875163E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565627"/>
            <a:ext cx="6950075" cy="372674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152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E8574C-586C-B1C2-9E54-3595B5E9C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" y="1514167"/>
            <a:ext cx="8451950" cy="413613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6BFB4B-F9D9-C1F3-DF3C-F0FBE7B7AC41}"/>
              </a:ext>
            </a:extLst>
          </p:cNvPr>
          <p:cNvSpPr txBox="1"/>
          <p:nvPr/>
        </p:nvSpPr>
        <p:spPr>
          <a:xfrm>
            <a:off x="9576619" y="1612490"/>
            <a:ext cx="2507226" cy="202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40000"/>
              </a:lnSpc>
              <a:spcBef>
                <a:spcPts val="1400"/>
              </a:spcBef>
            </a:pPr>
            <a:r>
              <a:rPr lang="en-CA" sz="1600" spc="150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Admin has privilege to Approve or Reject the Contact of the Register Users. </a:t>
            </a:r>
          </a:p>
          <a:p>
            <a:endParaRPr lang="en-CA" sz="1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706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DDFE-1C3B-326E-3F46-13767FCF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</a:t>
            </a: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3DAEF52-2019-AAC2-24D8-1C3AFF20A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0" y="1719961"/>
            <a:ext cx="6950075" cy="373399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3259F-D32D-F949-98FB-3FD9B2BE4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Managers</a:t>
            </a: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 can approve or reject contact data. Only approved contacts are visible to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5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7965EF6-8835-4351-9121-F8FD09C80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3" y="1307689"/>
            <a:ext cx="7999121" cy="365606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AAE6E7-B51B-B0C8-376F-37DE4C87D29B}"/>
              </a:ext>
            </a:extLst>
          </p:cNvPr>
          <p:cNvSpPr txBox="1"/>
          <p:nvPr/>
        </p:nvSpPr>
        <p:spPr>
          <a:xfrm>
            <a:off x="9212826" y="1474838"/>
            <a:ext cx="2890684" cy="18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40000"/>
              </a:lnSpc>
              <a:spcBef>
                <a:spcPts val="1400"/>
              </a:spcBef>
            </a:pPr>
            <a:r>
              <a:rPr lang="en-CA" sz="1600" spc="150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Manager has privilege to Approve or Reject the Contact of the Register Users. 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1026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494BD-C1FE-54E8-39DA-03470FB9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Challenges and Learnings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9585-C188-EA15-2F77-C753E527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CA" sz="1700" b="1" i="0">
                <a:effectLst/>
                <a:highlight>
                  <a:srgbClr val="FFFFFF"/>
                </a:highlight>
                <a:latin typeface="Söhne"/>
              </a:rPr>
              <a:t>Complex Data Modeling</a:t>
            </a:r>
            <a:r>
              <a:rPr lang="en-CA" sz="1700" b="0" i="0">
                <a:effectLst/>
                <a:highlight>
                  <a:srgbClr val="FFFFFF"/>
                </a:highlight>
                <a:latin typeface="Söhne"/>
              </a:rPr>
              <a:t>: Navigating intricate data relationships and ensuring database integrity.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CA" sz="1700" b="1" i="0">
                <a:effectLst/>
                <a:highlight>
                  <a:srgbClr val="FFFFFF"/>
                </a:highlight>
                <a:latin typeface="Söhne"/>
              </a:rPr>
              <a:t>User Experience Design</a:t>
            </a:r>
            <a:r>
              <a:rPr lang="en-CA" sz="1700" b="0" i="0">
                <a:effectLst/>
                <a:highlight>
                  <a:srgbClr val="FFFFFF"/>
                </a:highlight>
                <a:latin typeface="Söhne"/>
              </a:rPr>
              <a:t>: Balancing functionality and user-friendly interface design for optimal usability.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CA" sz="1700" b="1" i="0">
                <a:effectLst/>
                <a:highlight>
                  <a:srgbClr val="FFFFFF"/>
                </a:highlight>
                <a:latin typeface="Söhne"/>
              </a:rPr>
              <a:t>Team Collaboration</a:t>
            </a:r>
            <a:r>
              <a:rPr lang="en-CA" sz="1700" b="0" i="0">
                <a:effectLst/>
                <a:highlight>
                  <a:srgbClr val="FFFFFF"/>
                </a:highlight>
                <a:latin typeface="Söhne"/>
              </a:rPr>
              <a:t>: Coordinating tasks and managing project scope for effective teamwork</a:t>
            </a:r>
          </a:p>
          <a:p>
            <a:pPr>
              <a:lnSpc>
                <a:spcPct val="130000"/>
              </a:lnSpc>
            </a:pPr>
            <a:endParaRPr lang="en-IN" sz="17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Open book with solid fill">
            <a:extLst>
              <a:ext uri="{FF2B5EF4-FFF2-40B4-BE49-F238E27FC236}">
                <a16:creationId xmlns:a16="http://schemas.microsoft.com/office/drawing/2014/main" id="{FDE8E156-B58A-0A7B-B858-461B6FA32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1950" y="107382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2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54C89C-373F-47FC-BB73-6842E569C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F17D4-24E6-1BDB-6A3B-0DEFDF4D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963" y="1314450"/>
            <a:ext cx="3213279" cy="422910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F100C7F-5272-46AB-9FC7-E66059915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28027" cy="6858000"/>
          </a:xfrm>
          <a:custGeom>
            <a:avLst/>
            <a:gdLst>
              <a:gd name="connsiteX0" fmla="*/ 0 w 7128027"/>
              <a:gd name="connsiteY0" fmla="*/ 0 h 6858000"/>
              <a:gd name="connsiteX1" fmla="*/ 333951 w 7128027"/>
              <a:gd name="connsiteY1" fmla="*/ 0 h 6858000"/>
              <a:gd name="connsiteX2" fmla="*/ 1220030 w 7128027"/>
              <a:gd name="connsiteY2" fmla="*/ 0 h 6858000"/>
              <a:gd name="connsiteX3" fmla="*/ 1345471 w 7128027"/>
              <a:gd name="connsiteY3" fmla="*/ 0 h 6858000"/>
              <a:gd name="connsiteX4" fmla="*/ 2838612 w 7128027"/>
              <a:gd name="connsiteY4" fmla="*/ 0 h 6858000"/>
              <a:gd name="connsiteX5" fmla="*/ 5505004 w 7128027"/>
              <a:gd name="connsiteY5" fmla="*/ 0 h 6858000"/>
              <a:gd name="connsiteX6" fmla="*/ 5527128 w 7128027"/>
              <a:gd name="connsiteY6" fmla="*/ 14997 h 6858000"/>
              <a:gd name="connsiteX7" fmla="*/ 7128027 w 7128027"/>
              <a:gd name="connsiteY7" fmla="*/ 3621656 h 6858000"/>
              <a:gd name="connsiteX8" fmla="*/ 5253677 w 7128027"/>
              <a:gd name="connsiteY8" fmla="*/ 6374814 h 6858000"/>
              <a:gd name="connsiteX9" fmla="*/ 4737029 w 7128027"/>
              <a:gd name="connsiteY9" fmla="*/ 6780599 h 6858000"/>
              <a:gd name="connsiteX10" fmla="*/ 4625273 w 7128027"/>
              <a:gd name="connsiteY10" fmla="*/ 6858000 h 6858000"/>
              <a:gd name="connsiteX11" fmla="*/ 2838612 w 7128027"/>
              <a:gd name="connsiteY11" fmla="*/ 6858000 h 6858000"/>
              <a:gd name="connsiteX12" fmla="*/ 1220030 w 7128027"/>
              <a:gd name="connsiteY12" fmla="*/ 6858000 h 6858000"/>
              <a:gd name="connsiteX13" fmla="*/ 1037077 w 7128027"/>
              <a:gd name="connsiteY13" fmla="*/ 6858000 h 6858000"/>
              <a:gd name="connsiteX14" fmla="*/ 333951 w 7128027"/>
              <a:gd name="connsiteY14" fmla="*/ 6858000 h 6858000"/>
              <a:gd name="connsiteX15" fmla="*/ 0 w 7128027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28027" h="6858000">
                <a:moveTo>
                  <a:pt x="0" y="0"/>
                </a:moveTo>
                <a:lnTo>
                  <a:pt x="333951" y="0"/>
                </a:lnTo>
                <a:lnTo>
                  <a:pt x="1220030" y="0"/>
                </a:lnTo>
                <a:lnTo>
                  <a:pt x="1345471" y="0"/>
                </a:lnTo>
                <a:lnTo>
                  <a:pt x="2838612" y="0"/>
                </a:lnTo>
                <a:lnTo>
                  <a:pt x="5505004" y="0"/>
                </a:lnTo>
                <a:lnTo>
                  <a:pt x="5527128" y="14997"/>
                </a:lnTo>
                <a:cubicBezTo>
                  <a:pt x="6554291" y="754641"/>
                  <a:pt x="7128027" y="2093192"/>
                  <a:pt x="7128027" y="3621656"/>
                </a:cubicBezTo>
                <a:cubicBezTo>
                  <a:pt x="7128027" y="4969131"/>
                  <a:pt x="6199302" y="5602839"/>
                  <a:pt x="5253677" y="6374814"/>
                </a:cubicBezTo>
                <a:cubicBezTo>
                  <a:pt x="5081474" y="6515397"/>
                  <a:pt x="4910847" y="6653108"/>
                  <a:pt x="4737029" y="6780599"/>
                </a:cubicBezTo>
                <a:lnTo>
                  <a:pt x="4625273" y="6858000"/>
                </a:lnTo>
                <a:lnTo>
                  <a:pt x="2838612" y="6858000"/>
                </a:lnTo>
                <a:lnTo>
                  <a:pt x="1220030" y="6858000"/>
                </a:lnTo>
                <a:lnTo>
                  <a:pt x="1037077" y="6858000"/>
                </a:lnTo>
                <a:lnTo>
                  <a:pt x="3339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4FEA6D5-DF59-4E15-B19F-159D0588B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57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6C8C9E5-F937-44A5-A519-EA719F03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7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CF820C-2EC5-E479-7BC5-CC5E218C4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429286"/>
              </p:ext>
            </p:extLst>
          </p:nvPr>
        </p:nvGraphicFramePr>
        <p:xfrm>
          <a:off x="298017" y="942976"/>
          <a:ext cx="6105526" cy="4867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3728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28A3BC-0DAD-7517-A007-D3C9A37C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72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87077-8655-CAFA-F3A8-4EFF4BDBF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9375" y="4471607"/>
            <a:ext cx="6953250" cy="8623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930"/>
              </a:spcBef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Anmol Toor </a:t>
            </a:r>
          </a:p>
          <a:p>
            <a:pPr algn="ctr">
              <a:lnSpc>
                <a:spcPct val="120000"/>
              </a:lnSpc>
              <a:spcBef>
                <a:spcPts val="930"/>
              </a:spcBef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Manyue Javvadi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00A36-844C-3FCE-EAFD-B9F697210B3F}"/>
              </a:ext>
            </a:extLst>
          </p:cNvPr>
          <p:cNvSpPr txBox="1"/>
          <p:nvPr/>
        </p:nvSpPr>
        <p:spPr>
          <a:xfrm>
            <a:off x="3570519" y="5334001"/>
            <a:ext cx="63221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400" dirty="0"/>
          </a:p>
          <a:p>
            <a:r>
              <a:rPr lang="en-CA" sz="1400" dirty="0">
                <a:hlinkClick r:id="rId2"/>
              </a:rPr>
              <a:t>https://github.com/Anmol-toor/Contact_Management_System</a:t>
            </a:r>
            <a:endParaRPr lang="en-CA" sz="1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893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53F1D-BA33-CE45-C18B-FE7DB146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599090"/>
            <a:ext cx="5624118" cy="171318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About the Team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F7B980D8-E5F6-ECC8-41E6-999987181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74" r="18384"/>
          <a:stretch/>
        </p:blipFill>
        <p:spPr>
          <a:xfrm>
            <a:off x="291258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07C4B-22A5-A6D4-5917-E0272A94AB92}"/>
              </a:ext>
            </a:extLst>
          </p:cNvPr>
          <p:cNvSpPr txBox="1"/>
          <p:nvPr/>
        </p:nvSpPr>
        <p:spPr>
          <a:xfrm>
            <a:off x="6164826" y="2615381"/>
            <a:ext cx="5549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Anmol Toor (200578497)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Manyue Javvadi (200575638)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E72E4-3F6C-B2E4-673D-D22CFD73528E}"/>
              </a:ext>
            </a:extLst>
          </p:cNvPr>
          <p:cNvSpPr txBox="1"/>
          <p:nvPr/>
        </p:nvSpPr>
        <p:spPr>
          <a:xfrm>
            <a:off x="4546213" y="5809223"/>
            <a:ext cx="7354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Reference</a:t>
            </a:r>
            <a:r>
              <a:rPr lang="en-CA" sz="1400" dirty="0"/>
              <a:t>: </a:t>
            </a:r>
            <a:r>
              <a:rPr lang="en-CA" sz="1400" dirty="0">
                <a:hlinkClick r:id="rId3"/>
              </a:rPr>
              <a:t>https://learn.microsoft.com/en-us/aspnet/core/security/authorization/secure-data?view=aspnetcore-6.0</a:t>
            </a:r>
            <a:endParaRPr lang="en-CA" sz="1400" dirty="0"/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0557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455B2-3D66-EAB1-52CF-04A995EB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/>
              <a:t>Problem Statement:</a:t>
            </a:r>
            <a:br>
              <a:rPr lang="en-US" sz="2200" dirty="0"/>
            </a:br>
            <a:r>
              <a:rPr lang="en-US" sz="2200" dirty="0"/>
              <a:t>The Challenges of Contact Management</a:t>
            </a:r>
            <a:endParaRPr lang="en-IN" sz="2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A7A54D-B442-F154-2332-CFA115356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043158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175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B2C7490-C338-3B23-D11B-A4091103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CA" sz="2200"/>
              <a:t>Our Solution:</a:t>
            </a:r>
            <a:br>
              <a:rPr lang="en-CA" sz="2200"/>
            </a:br>
            <a:r>
              <a:rPr lang="en-CA" sz="2200"/>
              <a:t>Introducing the contact Management System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EA9C844-1B34-7AF0-CE40-C7780C958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343292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23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7284DE-3367-1116-0792-992DC7B9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6700">
                <a:solidFill>
                  <a:schemeClr val="tx1">
                    <a:lumMod val="85000"/>
                    <a:lumOff val="15000"/>
                  </a:schemeClr>
                </a:solidFill>
              </a:rPr>
              <a:t>Demonstrations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08C6-C5EA-38A9-1499-AA8464F9A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75" y="4471607"/>
            <a:ext cx="6953250" cy="8623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</a:rPr>
              <a:t>Let us walk through the application User Interface and Features</a:t>
            </a:r>
          </a:p>
        </p:txBody>
      </p:sp>
    </p:spTree>
    <p:extLst>
      <p:ext uri="{BB962C8B-B14F-4D97-AF65-F5344CB8AC3E}">
        <p14:creationId xmlns:p14="http://schemas.microsoft.com/office/powerpoint/2010/main" val="253679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9C30-97DC-8831-DAEE-ADE30909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D5638B-6E50-0786-DD22-6B094234E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191" y="2764530"/>
            <a:ext cx="6802668" cy="365125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Graphic 5" descr="House with solid fill">
            <a:extLst>
              <a:ext uri="{FF2B5EF4-FFF2-40B4-BE49-F238E27FC236}">
                <a16:creationId xmlns:a16="http://schemas.microsoft.com/office/drawing/2014/main" id="{35D61DEF-A110-2B56-EF54-6E2D52FBA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25" y="8730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7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F0AB-F929-2FC1-A08F-C1A5FFC7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507EB04-B9AA-B9A9-AE71-B894F69D2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40" y="2764530"/>
            <a:ext cx="6815903" cy="365125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87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4BD-3A6E-6F75-0278-C1D886A0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Page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F27C57-6638-9860-A9BB-38A90B297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99" y="2686614"/>
            <a:ext cx="6835852" cy="365125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858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D261-4701-1E45-4FEA-B2900BB1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110" y="554355"/>
            <a:ext cx="3227715" cy="2551751"/>
          </a:xfrm>
        </p:spPr>
        <p:txBody>
          <a:bodyPr>
            <a:normAutofit/>
          </a:bodyPr>
          <a:lstStyle/>
          <a:p>
            <a:r>
              <a:rPr lang="en-US" sz="3200" dirty="0"/>
              <a:t>Registered User</a:t>
            </a:r>
            <a:endParaRPr lang="en-IN" sz="3200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F9E6D83-3B6F-B42E-6A38-93307EFA5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560194"/>
            <a:ext cx="6950075" cy="373761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CD3DC-002D-D74E-9F14-3B1DD19C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Registered users</a:t>
            </a: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 can view all the approved data and can edit/delete their own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76372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412A24"/>
      </a:dk2>
      <a:lt2>
        <a:srgbClr val="E8E2E4"/>
      </a:lt2>
      <a:accent1>
        <a:srgbClr val="81AA99"/>
      </a:accent1>
      <a:accent2>
        <a:srgbClr val="76AC80"/>
      </a:accent2>
      <a:accent3>
        <a:srgbClr val="8AAA81"/>
      </a:accent3>
      <a:accent4>
        <a:srgbClr val="96A873"/>
      </a:accent4>
      <a:accent5>
        <a:srgbClr val="A5A27D"/>
      </a:accent5>
      <a:accent6>
        <a:srgbClr val="B79A7A"/>
      </a:accent6>
      <a:hlink>
        <a:srgbClr val="AE6985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</TotalTime>
  <Words>356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Meiryo</vt:lpstr>
      <vt:lpstr>Arial</vt:lpstr>
      <vt:lpstr>Corbel</vt:lpstr>
      <vt:lpstr>Google Sans</vt:lpstr>
      <vt:lpstr>Segoe UI</vt:lpstr>
      <vt:lpstr>Söhne</vt:lpstr>
      <vt:lpstr>SketchLinesVTI</vt:lpstr>
      <vt:lpstr>Contact Management System</vt:lpstr>
      <vt:lpstr>About the Team</vt:lpstr>
      <vt:lpstr>Problem Statement: The Challenges of Contact Management</vt:lpstr>
      <vt:lpstr>Our Solution: Introducing the contact Management System</vt:lpstr>
      <vt:lpstr>Demonstrations</vt:lpstr>
      <vt:lpstr>Home Page</vt:lpstr>
      <vt:lpstr>Login Page</vt:lpstr>
      <vt:lpstr>Registration Page</vt:lpstr>
      <vt:lpstr>Registered User</vt:lpstr>
      <vt:lpstr>Admin</vt:lpstr>
      <vt:lpstr>PowerPoint Presentation</vt:lpstr>
      <vt:lpstr>Manager</vt:lpstr>
      <vt:lpstr>PowerPoint Presentation</vt:lpstr>
      <vt:lpstr>Challenges and Learnings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Management System</dc:title>
  <dc:creator>Anmol Toor</dc:creator>
  <cp:lastModifiedBy>Manyue Javvadi</cp:lastModifiedBy>
  <cp:revision>5</cp:revision>
  <dcterms:created xsi:type="dcterms:W3CDTF">2024-04-07T04:28:17Z</dcterms:created>
  <dcterms:modified xsi:type="dcterms:W3CDTF">2024-04-07T21:49:53Z</dcterms:modified>
</cp:coreProperties>
</file>