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5"/>
    <p:restoredTop sz="96327"/>
  </p:normalViewPr>
  <p:slideViewPr>
    <p:cSldViewPr snapToGrid="0">
      <p:cViewPr varScale="1">
        <p:scale>
          <a:sx n="113" d="100"/>
          <a:sy n="113" d="100"/>
        </p:scale>
        <p:origin x="17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82FE7E-2A30-4D80-87BD-6EF26863633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021DE68-C5D9-4A09-9C15-EF95BECF4E52}">
      <dgm:prSet/>
      <dgm:spPr/>
      <dgm:t>
        <a:bodyPr/>
        <a:lstStyle/>
        <a:p>
          <a:r>
            <a:rPr lang="en-IN" b="0" i="0"/>
            <a:t>Accurate Hand Sign Recognition: The project aims to develop a system that can accurately detect and recognize different hand signs, such as sign language gestures or other hand gestures, with a high level of accuracy.</a:t>
          </a:r>
          <a:endParaRPr lang="en-US"/>
        </a:p>
      </dgm:t>
    </dgm:pt>
    <dgm:pt modelId="{29017D31-3536-41ED-B495-F0E39255747F}" type="parTrans" cxnId="{DBC470A6-FA4D-46B3-9FE3-E7D4BE332F9D}">
      <dgm:prSet/>
      <dgm:spPr/>
      <dgm:t>
        <a:bodyPr/>
        <a:lstStyle/>
        <a:p>
          <a:endParaRPr lang="en-US"/>
        </a:p>
      </dgm:t>
    </dgm:pt>
    <dgm:pt modelId="{79E549DD-FAB7-4928-B81D-36E7EF095C6A}" type="sibTrans" cxnId="{DBC470A6-FA4D-46B3-9FE3-E7D4BE332F9D}">
      <dgm:prSet/>
      <dgm:spPr/>
      <dgm:t>
        <a:bodyPr/>
        <a:lstStyle/>
        <a:p>
          <a:endParaRPr lang="en-US"/>
        </a:p>
      </dgm:t>
    </dgm:pt>
    <dgm:pt modelId="{34C484D6-580F-4663-8821-B354CE23C970}">
      <dgm:prSet/>
      <dgm:spPr/>
      <dgm:t>
        <a:bodyPr/>
        <a:lstStyle/>
        <a:p>
          <a:r>
            <a:rPr lang="en-IN" b="0" i="0"/>
            <a:t>Real-Time Processing: The system needs to process hand signs in real-time or near real-time to enable seamless communication or interaction between humans and machines without any delays or lags.</a:t>
          </a:r>
          <a:endParaRPr lang="en-US"/>
        </a:p>
      </dgm:t>
    </dgm:pt>
    <dgm:pt modelId="{64CDE94C-4A4E-4BBA-8071-CCFF3C4D94E2}" type="parTrans" cxnId="{018EF767-4012-4580-B5D6-CC8955C43668}">
      <dgm:prSet/>
      <dgm:spPr/>
      <dgm:t>
        <a:bodyPr/>
        <a:lstStyle/>
        <a:p>
          <a:endParaRPr lang="en-US"/>
        </a:p>
      </dgm:t>
    </dgm:pt>
    <dgm:pt modelId="{3FD4480F-EC46-4F22-9AB6-B0FFD661A7AA}" type="sibTrans" cxnId="{018EF767-4012-4580-B5D6-CC8955C43668}">
      <dgm:prSet/>
      <dgm:spPr/>
      <dgm:t>
        <a:bodyPr/>
        <a:lstStyle/>
        <a:p>
          <a:endParaRPr lang="en-US"/>
        </a:p>
      </dgm:t>
    </dgm:pt>
    <dgm:pt modelId="{A2C0217C-FA87-42DB-B69D-ABBFDFD3DEAD}">
      <dgm:prSet/>
      <dgm:spPr/>
      <dgm:t>
        <a:bodyPr/>
        <a:lstStyle/>
        <a:p>
          <a:r>
            <a:rPr lang="en-IN" b="0" i="0"/>
            <a:t>Variability and Flexibility: The system should be able to handle variations in hand sign shapes, sizes, orientations, and context, and adapt to different hand sign variations effectively.</a:t>
          </a:r>
          <a:endParaRPr lang="en-US"/>
        </a:p>
      </dgm:t>
    </dgm:pt>
    <dgm:pt modelId="{B1DFF59C-332F-4526-B34B-5B3F63507634}" type="parTrans" cxnId="{E7DE8B05-2DF8-491B-8F1F-A1FCA1EA0800}">
      <dgm:prSet/>
      <dgm:spPr/>
      <dgm:t>
        <a:bodyPr/>
        <a:lstStyle/>
        <a:p>
          <a:endParaRPr lang="en-US"/>
        </a:p>
      </dgm:t>
    </dgm:pt>
    <dgm:pt modelId="{9EB5F86A-6185-42D2-A9B2-F6070AAFDFE5}" type="sibTrans" cxnId="{E7DE8B05-2DF8-491B-8F1F-A1FCA1EA0800}">
      <dgm:prSet/>
      <dgm:spPr/>
      <dgm:t>
        <a:bodyPr/>
        <a:lstStyle/>
        <a:p>
          <a:endParaRPr lang="en-US"/>
        </a:p>
      </dgm:t>
    </dgm:pt>
    <dgm:pt modelId="{B2575DCC-BF34-493F-9553-1DFFD8447F3F}">
      <dgm:prSet/>
      <dgm:spPr/>
      <dgm:t>
        <a:bodyPr/>
        <a:lstStyle/>
        <a:p>
          <a:r>
            <a:rPr lang="en-IN" b="0" i="0"/>
            <a:t>Robustness to Environmental Factors: The system should be robust to environmental factors such as changes in lighting conditions, background clutter, or occlusions, to ensure accurate hand sign detection in different real-world scenarios.</a:t>
          </a:r>
          <a:endParaRPr lang="en-US"/>
        </a:p>
      </dgm:t>
    </dgm:pt>
    <dgm:pt modelId="{3870CB3B-5905-46E8-942B-5BEA5102202F}" type="parTrans" cxnId="{781152BA-FD4E-4CD3-8F4A-697D7CA96F94}">
      <dgm:prSet/>
      <dgm:spPr/>
      <dgm:t>
        <a:bodyPr/>
        <a:lstStyle/>
        <a:p>
          <a:endParaRPr lang="en-US"/>
        </a:p>
      </dgm:t>
    </dgm:pt>
    <dgm:pt modelId="{9D2444E9-D879-4ED1-BC70-496DD453F81E}" type="sibTrans" cxnId="{781152BA-FD4E-4CD3-8F4A-697D7CA96F94}">
      <dgm:prSet/>
      <dgm:spPr/>
      <dgm:t>
        <a:bodyPr/>
        <a:lstStyle/>
        <a:p>
          <a:endParaRPr lang="en-US"/>
        </a:p>
      </dgm:t>
    </dgm:pt>
    <dgm:pt modelId="{5896C06F-5FE0-4E00-8FE0-CAF3BA4E53F6}">
      <dgm:prSet/>
      <dgm:spPr/>
      <dgm:t>
        <a:bodyPr/>
        <a:lstStyle/>
        <a:p>
          <a:r>
            <a:rPr lang="en-IN" b="0" i="0"/>
            <a:t>User-Friendly and Accessible: The system should be user-friendly and accessible, catering to the diverse needs of different users, including those with disabilities, and should be scalable and cost-effective for wider adoption.</a:t>
          </a:r>
          <a:endParaRPr lang="en-US"/>
        </a:p>
      </dgm:t>
    </dgm:pt>
    <dgm:pt modelId="{7D6A588F-195F-4C74-81BB-C565C85773A4}" type="parTrans" cxnId="{DC1143E0-0855-450D-ABE6-40D855DBD8A8}">
      <dgm:prSet/>
      <dgm:spPr/>
      <dgm:t>
        <a:bodyPr/>
        <a:lstStyle/>
        <a:p>
          <a:endParaRPr lang="en-US"/>
        </a:p>
      </dgm:t>
    </dgm:pt>
    <dgm:pt modelId="{B9FF44E1-6D7B-4B4D-A26E-5D89F65BA474}" type="sibTrans" cxnId="{DC1143E0-0855-450D-ABE6-40D855DBD8A8}">
      <dgm:prSet/>
      <dgm:spPr/>
      <dgm:t>
        <a:bodyPr/>
        <a:lstStyle/>
        <a:p>
          <a:endParaRPr lang="en-US"/>
        </a:p>
      </dgm:t>
    </dgm:pt>
    <dgm:pt modelId="{89F2859F-4B4D-4842-A4EC-8A3E89937F20}" type="pres">
      <dgm:prSet presAssocID="{B282FE7E-2A30-4D80-87BD-6EF268636338}" presName="diagram" presStyleCnt="0">
        <dgm:presLayoutVars>
          <dgm:dir/>
          <dgm:resizeHandles val="exact"/>
        </dgm:presLayoutVars>
      </dgm:prSet>
      <dgm:spPr/>
    </dgm:pt>
    <dgm:pt modelId="{63347A82-D752-654B-8623-AF4AA6FFFB0D}" type="pres">
      <dgm:prSet presAssocID="{2021DE68-C5D9-4A09-9C15-EF95BECF4E52}" presName="node" presStyleLbl="node1" presStyleIdx="0" presStyleCnt="5">
        <dgm:presLayoutVars>
          <dgm:bulletEnabled val="1"/>
        </dgm:presLayoutVars>
      </dgm:prSet>
      <dgm:spPr/>
    </dgm:pt>
    <dgm:pt modelId="{6F4CE9A7-7181-4145-A4EF-B2B408A1882F}" type="pres">
      <dgm:prSet presAssocID="{79E549DD-FAB7-4928-B81D-36E7EF095C6A}" presName="sibTrans" presStyleCnt="0"/>
      <dgm:spPr/>
    </dgm:pt>
    <dgm:pt modelId="{EF2F0B28-ED6B-324F-9D1C-BF0DC2C519FD}" type="pres">
      <dgm:prSet presAssocID="{34C484D6-580F-4663-8821-B354CE23C970}" presName="node" presStyleLbl="node1" presStyleIdx="1" presStyleCnt="5">
        <dgm:presLayoutVars>
          <dgm:bulletEnabled val="1"/>
        </dgm:presLayoutVars>
      </dgm:prSet>
      <dgm:spPr/>
    </dgm:pt>
    <dgm:pt modelId="{CEDE2A5A-DDDA-AD41-8B4E-BF4CBF7B9920}" type="pres">
      <dgm:prSet presAssocID="{3FD4480F-EC46-4F22-9AB6-B0FFD661A7AA}" presName="sibTrans" presStyleCnt="0"/>
      <dgm:spPr/>
    </dgm:pt>
    <dgm:pt modelId="{D5495388-C9F9-BA40-B119-A1324CC95FB1}" type="pres">
      <dgm:prSet presAssocID="{A2C0217C-FA87-42DB-B69D-ABBFDFD3DEAD}" presName="node" presStyleLbl="node1" presStyleIdx="2" presStyleCnt="5">
        <dgm:presLayoutVars>
          <dgm:bulletEnabled val="1"/>
        </dgm:presLayoutVars>
      </dgm:prSet>
      <dgm:spPr/>
    </dgm:pt>
    <dgm:pt modelId="{51BD1953-CE53-0342-AE2B-3160A01B4B2F}" type="pres">
      <dgm:prSet presAssocID="{9EB5F86A-6185-42D2-A9B2-F6070AAFDFE5}" presName="sibTrans" presStyleCnt="0"/>
      <dgm:spPr/>
    </dgm:pt>
    <dgm:pt modelId="{30A501A7-616B-9649-8D61-A9C63E364ED3}" type="pres">
      <dgm:prSet presAssocID="{B2575DCC-BF34-493F-9553-1DFFD8447F3F}" presName="node" presStyleLbl="node1" presStyleIdx="3" presStyleCnt="5">
        <dgm:presLayoutVars>
          <dgm:bulletEnabled val="1"/>
        </dgm:presLayoutVars>
      </dgm:prSet>
      <dgm:spPr/>
    </dgm:pt>
    <dgm:pt modelId="{9B75967D-E5DD-6848-A885-4FFBC60BD23E}" type="pres">
      <dgm:prSet presAssocID="{9D2444E9-D879-4ED1-BC70-496DD453F81E}" presName="sibTrans" presStyleCnt="0"/>
      <dgm:spPr/>
    </dgm:pt>
    <dgm:pt modelId="{92C38B54-5B74-464F-B251-A8473A670908}" type="pres">
      <dgm:prSet presAssocID="{5896C06F-5FE0-4E00-8FE0-CAF3BA4E53F6}" presName="node" presStyleLbl="node1" presStyleIdx="4" presStyleCnt="5">
        <dgm:presLayoutVars>
          <dgm:bulletEnabled val="1"/>
        </dgm:presLayoutVars>
      </dgm:prSet>
      <dgm:spPr/>
    </dgm:pt>
  </dgm:ptLst>
  <dgm:cxnLst>
    <dgm:cxn modelId="{E7DE8B05-2DF8-491B-8F1F-A1FCA1EA0800}" srcId="{B282FE7E-2A30-4D80-87BD-6EF268636338}" destId="{A2C0217C-FA87-42DB-B69D-ABBFDFD3DEAD}" srcOrd="2" destOrd="0" parTransId="{B1DFF59C-332F-4526-B34B-5B3F63507634}" sibTransId="{9EB5F86A-6185-42D2-A9B2-F6070AAFDFE5}"/>
    <dgm:cxn modelId="{FDCCFB1E-B194-FA45-AFF7-55A552C8FC06}" type="presOf" srcId="{2021DE68-C5D9-4A09-9C15-EF95BECF4E52}" destId="{63347A82-D752-654B-8623-AF4AA6FFFB0D}" srcOrd="0" destOrd="0" presId="urn:microsoft.com/office/officeart/2005/8/layout/default"/>
    <dgm:cxn modelId="{C646BC42-D7F6-CD43-AA25-B97E3F5FAE62}" type="presOf" srcId="{5896C06F-5FE0-4E00-8FE0-CAF3BA4E53F6}" destId="{92C38B54-5B74-464F-B251-A8473A670908}" srcOrd="0" destOrd="0" presId="urn:microsoft.com/office/officeart/2005/8/layout/default"/>
    <dgm:cxn modelId="{018EF767-4012-4580-B5D6-CC8955C43668}" srcId="{B282FE7E-2A30-4D80-87BD-6EF268636338}" destId="{34C484D6-580F-4663-8821-B354CE23C970}" srcOrd="1" destOrd="0" parTransId="{64CDE94C-4A4E-4BBA-8071-CCFF3C4D94E2}" sibTransId="{3FD4480F-EC46-4F22-9AB6-B0FFD661A7AA}"/>
    <dgm:cxn modelId="{27154870-3597-D24E-BF6E-1BF6E5263C70}" type="presOf" srcId="{34C484D6-580F-4663-8821-B354CE23C970}" destId="{EF2F0B28-ED6B-324F-9D1C-BF0DC2C519FD}" srcOrd="0" destOrd="0" presId="urn:microsoft.com/office/officeart/2005/8/layout/default"/>
    <dgm:cxn modelId="{DBC470A6-FA4D-46B3-9FE3-E7D4BE332F9D}" srcId="{B282FE7E-2A30-4D80-87BD-6EF268636338}" destId="{2021DE68-C5D9-4A09-9C15-EF95BECF4E52}" srcOrd="0" destOrd="0" parTransId="{29017D31-3536-41ED-B495-F0E39255747F}" sibTransId="{79E549DD-FAB7-4928-B81D-36E7EF095C6A}"/>
    <dgm:cxn modelId="{781152BA-FD4E-4CD3-8F4A-697D7CA96F94}" srcId="{B282FE7E-2A30-4D80-87BD-6EF268636338}" destId="{B2575DCC-BF34-493F-9553-1DFFD8447F3F}" srcOrd="3" destOrd="0" parTransId="{3870CB3B-5905-46E8-942B-5BEA5102202F}" sibTransId="{9D2444E9-D879-4ED1-BC70-496DD453F81E}"/>
    <dgm:cxn modelId="{DC1143E0-0855-450D-ABE6-40D855DBD8A8}" srcId="{B282FE7E-2A30-4D80-87BD-6EF268636338}" destId="{5896C06F-5FE0-4E00-8FE0-CAF3BA4E53F6}" srcOrd="4" destOrd="0" parTransId="{7D6A588F-195F-4C74-81BB-C565C85773A4}" sibTransId="{B9FF44E1-6D7B-4B4D-A26E-5D89F65BA474}"/>
    <dgm:cxn modelId="{283BAEE5-A15E-3744-9EC2-3945FDCC609B}" type="presOf" srcId="{B2575DCC-BF34-493F-9553-1DFFD8447F3F}" destId="{30A501A7-616B-9649-8D61-A9C63E364ED3}" srcOrd="0" destOrd="0" presId="urn:microsoft.com/office/officeart/2005/8/layout/default"/>
    <dgm:cxn modelId="{703FB5F8-A7BC-AA45-B83A-AD761C8BCF77}" type="presOf" srcId="{A2C0217C-FA87-42DB-B69D-ABBFDFD3DEAD}" destId="{D5495388-C9F9-BA40-B119-A1324CC95FB1}" srcOrd="0" destOrd="0" presId="urn:microsoft.com/office/officeart/2005/8/layout/default"/>
    <dgm:cxn modelId="{ED3F3EFD-8D0F-A54C-9E56-2E73BF311468}" type="presOf" srcId="{B282FE7E-2A30-4D80-87BD-6EF268636338}" destId="{89F2859F-4B4D-4842-A4EC-8A3E89937F20}" srcOrd="0" destOrd="0" presId="urn:microsoft.com/office/officeart/2005/8/layout/default"/>
    <dgm:cxn modelId="{7F5FA3BE-55CC-054A-AFB4-549CBD4E0546}" type="presParOf" srcId="{89F2859F-4B4D-4842-A4EC-8A3E89937F20}" destId="{63347A82-D752-654B-8623-AF4AA6FFFB0D}" srcOrd="0" destOrd="0" presId="urn:microsoft.com/office/officeart/2005/8/layout/default"/>
    <dgm:cxn modelId="{5B4C318F-61CB-8A4C-AF3D-3E9C42BB6CDE}" type="presParOf" srcId="{89F2859F-4B4D-4842-A4EC-8A3E89937F20}" destId="{6F4CE9A7-7181-4145-A4EF-B2B408A1882F}" srcOrd="1" destOrd="0" presId="urn:microsoft.com/office/officeart/2005/8/layout/default"/>
    <dgm:cxn modelId="{5FE2C8AA-CBE6-4048-AD26-EF1DFD30F8FC}" type="presParOf" srcId="{89F2859F-4B4D-4842-A4EC-8A3E89937F20}" destId="{EF2F0B28-ED6B-324F-9D1C-BF0DC2C519FD}" srcOrd="2" destOrd="0" presId="urn:microsoft.com/office/officeart/2005/8/layout/default"/>
    <dgm:cxn modelId="{0C8ACA5C-7FBD-EE4C-8217-A1FC398A5BFC}" type="presParOf" srcId="{89F2859F-4B4D-4842-A4EC-8A3E89937F20}" destId="{CEDE2A5A-DDDA-AD41-8B4E-BF4CBF7B9920}" srcOrd="3" destOrd="0" presId="urn:microsoft.com/office/officeart/2005/8/layout/default"/>
    <dgm:cxn modelId="{3AF745C3-7F25-7849-B936-B94AD92A89B1}" type="presParOf" srcId="{89F2859F-4B4D-4842-A4EC-8A3E89937F20}" destId="{D5495388-C9F9-BA40-B119-A1324CC95FB1}" srcOrd="4" destOrd="0" presId="urn:microsoft.com/office/officeart/2005/8/layout/default"/>
    <dgm:cxn modelId="{A9E80F6C-E702-0C40-B006-FC4C0F8F11A0}" type="presParOf" srcId="{89F2859F-4B4D-4842-A4EC-8A3E89937F20}" destId="{51BD1953-CE53-0342-AE2B-3160A01B4B2F}" srcOrd="5" destOrd="0" presId="urn:microsoft.com/office/officeart/2005/8/layout/default"/>
    <dgm:cxn modelId="{1DD79A94-F06B-A947-9216-020BAF48342B}" type="presParOf" srcId="{89F2859F-4B4D-4842-A4EC-8A3E89937F20}" destId="{30A501A7-616B-9649-8D61-A9C63E364ED3}" srcOrd="6" destOrd="0" presId="urn:microsoft.com/office/officeart/2005/8/layout/default"/>
    <dgm:cxn modelId="{DB67B5BE-AA3B-A145-9CCF-7F8C7AC1F032}" type="presParOf" srcId="{89F2859F-4B4D-4842-A4EC-8A3E89937F20}" destId="{9B75967D-E5DD-6848-A885-4FFBC60BD23E}" srcOrd="7" destOrd="0" presId="urn:microsoft.com/office/officeart/2005/8/layout/default"/>
    <dgm:cxn modelId="{333C9AA9-4B1E-044D-8D6C-07999956EAF9}" type="presParOf" srcId="{89F2859F-4B4D-4842-A4EC-8A3E89937F20}" destId="{92C38B54-5B74-464F-B251-A8473A67090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DFCD14-ECA2-4CB4-B4D0-45EBAEA43A3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10921F3-25E8-41CF-A079-50E01B1F30EA}">
      <dgm:prSet/>
      <dgm:spPr/>
      <dgm:t>
        <a:bodyPr/>
        <a:lstStyle/>
        <a:p>
          <a:pPr>
            <a:defRPr cap="all"/>
          </a:pPr>
          <a:r>
            <a:rPr lang="en-IN" b="0" i="0"/>
            <a:t>Data Acquisition: Collecting hand sign data for training and testing.</a:t>
          </a:r>
          <a:endParaRPr lang="en-US"/>
        </a:p>
      </dgm:t>
    </dgm:pt>
    <dgm:pt modelId="{1B00BF7A-A138-4EEB-AD3E-1A59ADAB56DF}" type="parTrans" cxnId="{E70902E8-742D-4862-82B5-1B688127447F}">
      <dgm:prSet/>
      <dgm:spPr/>
      <dgm:t>
        <a:bodyPr/>
        <a:lstStyle/>
        <a:p>
          <a:endParaRPr lang="en-US"/>
        </a:p>
      </dgm:t>
    </dgm:pt>
    <dgm:pt modelId="{C5A19D60-C899-4E52-981E-3A6E4712C388}" type="sibTrans" cxnId="{E70902E8-742D-4862-82B5-1B688127447F}">
      <dgm:prSet/>
      <dgm:spPr/>
      <dgm:t>
        <a:bodyPr/>
        <a:lstStyle/>
        <a:p>
          <a:endParaRPr lang="en-US"/>
        </a:p>
      </dgm:t>
    </dgm:pt>
    <dgm:pt modelId="{BD9BD62C-3347-48E6-9852-5E31C802B42E}">
      <dgm:prSet/>
      <dgm:spPr/>
      <dgm:t>
        <a:bodyPr/>
        <a:lstStyle/>
        <a:p>
          <a:pPr>
            <a:defRPr cap="all"/>
          </a:pPr>
          <a:r>
            <a:rPr lang="en-IN" b="0" i="0"/>
            <a:t>Preprocessing: Resizing, normalization, and augmentation of data.</a:t>
          </a:r>
          <a:endParaRPr lang="en-US"/>
        </a:p>
      </dgm:t>
    </dgm:pt>
    <dgm:pt modelId="{43CACBA1-AA13-45A0-BB04-10563B3D2323}" type="parTrans" cxnId="{6B547341-3C7C-40B4-868B-F7992C4DAF55}">
      <dgm:prSet/>
      <dgm:spPr/>
      <dgm:t>
        <a:bodyPr/>
        <a:lstStyle/>
        <a:p>
          <a:endParaRPr lang="en-US"/>
        </a:p>
      </dgm:t>
    </dgm:pt>
    <dgm:pt modelId="{D586261D-B1A7-4CB6-AD1B-4BCCE3EFDB69}" type="sibTrans" cxnId="{6B547341-3C7C-40B4-868B-F7992C4DAF55}">
      <dgm:prSet/>
      <dgm:spPr/>
      <dgm:t>
        <a:bodyPr/>
        <a:lstStyle/>
        <a:p>
          <a:endParaRPr lang="en-US"/>
        </a:p>
      </dgm:t>
    </dgm:pt>
    <dgm:pt modelId="{5594B9B0-5D34-4B83-A96B-C3C09210896D}">
      <dgm:prSet/>
      <dgm:spPr/>
      <dgm:t>
        <a:bodyPr/>
        <a:lstStyle/>
        <a:p>
          <a:pPr>
            <a:defRPr cap="all"/>
          </a:pPr>
          <a:r>
            <a:rPr lang="en-IN" b="0" i="0"/>
            <a:t>Feature Extraction: Extracting relevant features from the data.</a:t>
          </a:r>
          <a:endParaRPr lang="en-US"/>
        </a:p>
      </dgm:t>
    </dgm:pt>
    <dgm:pt modelId="{69DD46DF-685C-49FA-AB46-DDF746D14C89}" type="parTrans" cxnId="{514E49D1-C30B-4C1E-A03B-A8081440E8C9}">
      <dgm:prSet/>
      <dgm:spPr/>
      <dgm:t>
        <a:bodyPr/>
        <a:lstStyle/>
        <a:p>
          <a:endParaRPr lang="en-US"/>
        </a:p>
      </dgm:t>
    </dgm:pt>
    <dgm:pt modelId="{3CF281B9-489B-4AEB-9AC2-7B124365D823}" type="sibTrans" cxnId="{514E49D1-C30B-4C1E-A03B-A8081440E8C9}">
      <dgm:prSet/>
      <dgm:spPr/>
      <dgm:t>
        <a:bodyPr/>
        <a:lstStyle/>
        <a:p>
          <a:endParaRPr lang="en-US"/>
        </a:p>
      </dgm:t>
    </dgm:pt>
    <dgm:pt modelId="{C1E2787E-3B9B-4FCF-963C-1CF25DEADAD7}">
      <dgm:prSet/>
      <dgm:spPr/>
      <dgm:t>
        <a:bodyPr/>
        <a:lstStyle/>
        <a:p>
          <a:pPr>
            <a:defRPr cap="all"/>
          </a:pPr>
          <a:r>
            <a:rPr lang="en-IN" b="0" i="0"/>
            <a:t>Model Training: Training the hand sign detection model using machine learning or deep learning techniques.</a:t>
          </a:r>
          <a:endParaRPr lang="en-US"/>
        </a:p>
      </dgm:t>
    </dgm:pt>
    <dgm:pt modelId="{592113DD-C99E-4A13-B610-757EEE414B0B}" type="parTrans" cxnId="{D225E360-FA83-49E7-8426-7F7C2E4802AC}">
      <dgm:prSet/>
      <dgm:spPr/>
      <dgm:t>
        <a:bodyPr/>
        <a:lstStyle/>
        <a:p>
          <a:endParaRPr lang="en-US"/>
        </a:p>
      </dgm:t>
    </dgm:pt>
    <dgm:pt modelId="{CC9EF166-670E-4656-B998-729778BC0D37}" type="sibTrans" cxnId="{D225E360-FA83-49E7-8426-7F7C2E4802AC}">
      <dgm:prSet/>
      <dgm:spPr/>
      <dgm:t>
        <a:bodyPr/>
        <a:lstStyle/>
        <a:p>
          <a:endParaRPr lang="en-US"/>
        </a:p>
      </dgm:t>
    </dgm:pt>
    <dgm:pt modelId="{247C1CE2-C37E-4390-A337-008519F18EF8}">
      <dgm:prSet/>
      <dgm:spPr/>
      <dgm:t>
        <a:bodyPr/>
        <a:lstStyle/>
        <a:p>
          <a:pPr>
            <a:defRPr cap="all"/>
          </a:pPr>
          <a:r>
            <a:rPr lang="en-IN" b="0" i="0"/>
            <a:t>Model Optimization: Fine-tuning the model's hyperparameters, architecture, and other parameters.</a:t>
          </a:r>
          <a:endParaRPr lang="en-US"/>
        </a:p>
      </dgm:t>
    </dgm:pt>
    <dgm:pt modelId="{0BD2273F-D474-4B7E-ACD4-6891AE5CF397}" type="parTrans" cxnId="{A0A61DED-65EF-4963-B961-B5CDBFBA240C}">
      <dgm:prSet/>
      <dgm:spPr/>
      <dgm:t>
        <a:bodyPr/>
        <a:lstStyle/>
        <a:p>
          <a:endParaRPr lang="en-US"/>
        </a:p>
      </dgm:t>
    </dgm:pt>
    <dgm:pt modelId="{7DB93E80-A9B6-474C-AFF6-FCBE92C17BD1}" type="sibTrans" cxnId="{A0A61DED-65EF-4963-B961-B5CDBFBA240C}">
      <dgm:prSet/>
      <dgm:spPr/>
      <dgm:t>
        <a:bodyPr/>
        <a:lstStyle/>
        <a:p>
          <a:endParaRPr lang="en-US"/>
        </a:p>
      </dgm:t>
    </dgm:pt>
    <dgm:pt modelId="{909D198D-7E2C-4082-9F22-3F71519DAD0A}">
      <dgm:prSet/>
      <dgm:spPr/>
      <dgm:t>
        <a:bodyPr/>
        <a:lstStyle/>
        <a:p>
          <a:pPr>
            <a:defRPr cap="all"/>
          </a:pPr>
          <a:r>
            <a:rPr lang="en-IN" b="0" i="0"/>
            <a:t>Model Evaluation: Assessing the model's performance using appropriate evaluation metrics.</a:t>
          </a:r>
          <a:endParaRPr lang="en-US"/>
        </a:p>
      </dgm:t>
    </dgm:pt>
    <dgm:pt modelId="{C52761C9-CBB3-4A01-9ED2-E89F7EE0005E}" type="parTrans" cxnId="{F1E9C703-A675-4E22-BAC3-89F31589B328}">
      <dgm:prSet/>
      <dgm:spPr/>
      <dgm:t>
        <a:bodyPr/>
        <a:lstStyle/>
        <a:p>
          <a:endParaRPr lang="en-US"/>
        </a:p>
      </dgm:t>
    </dgm:pt>
    <dgm:pt modelId="{46C15827-92C0-4170-A203-F13B014A97D6}" type="sibTrans" cxnId="{F1E9C703-A675-4E22-BAC3-89F31589B328}">
      <dgm:prSet/>
      <dgm:spPr/>
      <dgm:t>
        <a:bodyPr/>
        <a:lstStyle/>
        <a:p>
          <a:endParaRPr lang="en-US"/>
        </a:p>
      </dgm:t>
    </dgm:pt>
    <dgm:pt modelId="{B113B954-D2A8-4A7F-BDDC-A325119E7100}">
      <dgm:prSet/>
      <dgm:spPr/>
      <dgm:t>
        <a:bodyPr/>
        <a:lstStyle/>
        <a:p>
          <a:pPr>
            <a:defRPr cap="all"/>
          </a:pPr>
          <a:r>
            <a:rPr lang="en-IN" b="0" i="0"/>
            <a:t>Deployment and Testing: Deploying the trained model in a real-world environment and conducting thorough testing and validation.</a:t>
          </a:r>
          <a:endParaRPr lang="en-US"/>
        </a:p>
      </dgm:t>
    </dgm:pt>
    <dgm:pt modelId="{959C2B63-5000-4524-8DCA-D84FB6424E33}" type="parTrans" cxnId="{C7F4FB96-5761-462B-B542-A72B88DB737C}">
      <dgm:prSet/>
      <dgm:spPr/>
      <dgm:t>
        <a:bodyPr/>
        <a:lstStyle/>
        <a:p>
          <a:endParaRPr lang="en-US"/>
        </a:p>
      </dgm:t>
    </dgm:pt>
    <dgm:pt modelId="{49D4B013-09B8-4B94-B60B-5161034DECD5}" type="sibTrans" cxnId="{C7F4FB96-5761-462B-B542-A72B88DB737C}">
      <dgm:prSet/>
      <dgm:spPr/>
      <dgm:t>
        <a:bodyPr/>
        <a:lstStyle/>
        <a:p>
          <a:endParaRPr lang="en-US"/>
        </a:p>
      </dgm:t>
    </dgm:pt>
    <dgm:pt modelId="{DDE25F69-74CF-4CBA-9E8C-F3A92CD356D2}" type="pres">
      <dgm:prSet presAssocID="{37DFCD14-ECA2-4CB4-B4D0-45EBAEA43A31}" presName="root" presStyleCnt="0">
        <dgm:presLayoutVars>
          <dgm:dir/>
          <dgm:resizeHandles val="exact"/>
        </dgm:presLayoutVars>
      </dgm:prSet>
      <dgm:spPr/>
    </dgm:pt>
    <dgm:pt modelId="{A1F58922-7EF1-4EC0-B01D-301EA4413888}" type="pres">
      <dgm:prSet presAssocID="{810921F3-25E8-41CF-A079-50E01B1F30EA}" presName="compNode" presStyleCnt="0"/>
      <dgm:spPr/>
    </dgm:pt>
    <dgm:pt modelId="{A712463D-0029-4A0E-A6D7-70ACEDFA1F4A}" type="pres">
      <dgm:prSet presAssocID="{810921F3-25E8-41CF-A079-50E01B1F30EA}" presName="iconBgRect" presStyleLbl="bgShp" presStyleIdx="0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F2C214F1-7623-45C5-9078-E51DFDBDD0B1}" type="pres">
      <dgm:prSet presAssocID="{810921F3-25E8-41CF-A079-50E01B1F30EA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4127AEB5-5E5F-4FC3-A627-C5A475FA92D7}" type="pres">
      <dgm:prSet presAssocID="{810921F3-25E8-41CF-A079-50E01B1F30EA}" presName="spaceRect" presStyleCnt="0"/>
      <dgm:spPr/>
    </dgm:pt>
    <dgm:pt modelId="{3614D722-9709-4EBF-8748-C486C02340D7}" type="pres">
      <dgm:prSet presAssocID="{810921F3-25E8-41CF-A079-50E01B1F30EA}" presName="textRect" presStyleLbl="revTx" presStyleIdx="0" presStyleCnt="7">
        <dgm:presLayoutVars>
          <dgm:chMax val="1"/>
          <dgm:chPref val="1"/>
        </dgm:presLayoutVars>
      </dgm:prSet>
      <dgm:spPr/>
    </dgm:pt>
    <dgm:pt modelId="{0ABECE2F-53B8-4940-BC26-FFE4AD296CFD}" type="pres">
      <dgm:prSet presAssocID="{C5A19D60-C899-4E52-981E-3A6E4712C388}" presName="sibTrans" presStyleCnt="0"/>
      <dgm:spPr/>
    </dgm:pt>
    <dgm:pt modelId="{9AB44013-0DF6-4E54-AF7C-2035B3B10AA5}" type="pres">
      <dgm:prSet presAssocID="{BD9BD62C-3347-48E6-9852-5E31C802B42E}" presName="compNode" presStyleCnt="0"/>
      <dgm:spPr/>
    </dgm:pt>
    <dgm:pt modelId="{2B3A6A33-1226-4B90-B8A3-4041731B940A}" type="pres">
      <dgm:prSet presAssocID="{BD9BD62C-3347-48E6-9852-5E31C802B42E}" presName="iconBgRect" presStyleLbl="bgShp" presStyleIdx="1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22E25488-AC44-45CF-9573-00C8EBC9C0BE}" type="pres">
      <dgm:prSet presAssocID="{BD9BD62C-3347-48E6-9852-5E31C802B42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g boat"/>
        </a:ext>
      </dgm:extLst>
    </dgm:pt>
    <dgm:pt modelId="{679BB56A-26B2-462B-975A-95DF7526CA3E}" type="pres">
      <dgm:prSet presAssocID="{BD9BD62C-3347-48E6-9852-5E31C802B42E}" presName="spaceRect" presStyleCnt="0"/>
      <dgm:spPr/>
    </dgm:pt>
    <dgm:pt modelId="{6E3A886D-8E8B-44C2-BAEE-128E40D1FDC8}" type="pres">
      <dgm:prSet presAssocID="{BD9BD62C-3347-48E6-9852-5E31C802B42E}" presName="textRect" presStyleLbl="revTx" presStyleIdx="1" presStyleCnt="7">
        <dgm:presLayoutVars>
          <dgm:chMax val="1"/>
          <dgm:chPref val="1"/>
        </dgm:presLayoutVars>
      </dgm:prSet>
      <dgm:spPr/>
    </dgm:pt>
    <dgm:pt modelId="{1900DDAE-3F45-40A3-B53B-C0CF5AA3A241}" type="pres">
      <dgm:prSet presAssocID="{D586261D-B1A7-4CB6-AD1B-4BCCE3EFDB69}" presName="sibTrans" presStyleCnt="0"/>
      <dgm:spPr/>
    </dgm:pt>
    <dgm:pt modelId="{E9BCBD53-03F6-4CC0-8077-2FCD211D8A7F}" type="pres">
      <dgm:prSet presAssocID="{5594B9B0-5D34-4B83-A96B-C3C09210896D}" presName="compNode" presStyleCnt="0"/>
      <dgm:spPr/>
    </dgm:pt>
    <dgm:pt modelId="{0CE6F239-C6F5-49B9-8C2E-0C5DBD6214F3}" type="pres">
      <dgm:prSet presAssocID="{5594B9B0-5D34-4B83-A96B-C3C09210896D}" presName="iconBgRect" presStyleLbl="bgShp" presStyleIdx="2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1DFCB873-BF45-483D-8F22-6EF73E5D0228}" type="pres">
      <dgm:prSet presAssocID="{5594B9B0-5D34-4B83-A96B-C3C09210896D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AB08BF1-0B04-4ABB-9D5A-674D19B423D5}" type="pres">
      <dgm:prSet presAssocID="{5594B9B0-5D34-4B83-A96B-C3C09210896D}" presName="spaceRect" presStyleCnt="0"/>
      <dgm:spPr/>
    </dgm:pt>
    <dgm:pt modelId="{BAE2DBE7-6237-40D7-8536-FEA01162E0BE}" type="pres">
      <dgm:prSet presAssocID="{5594B9B0-5D34-4B83-A96B-C3C09210896D}" presName="textRect" presStyleLbl="revTx" presStyleIdx="2" presStyleCnt="7">
        <dgm:presLayoutVars>
          <dgm:chMax val="1"/>
          <dgm:chPref val="1"/>
        </dgm:presLayoutVars>
      </dgm:prSet>
      <dgm:spPr/>
    </dgm:pt>
    <dgm:pt modelId="{3ED4D406-88C7-474E-95D9-AB8ED2B47FAF}" type="pres">
      <dgm:prSet presAssocID="{3CF281B9-489B-4AEB-9AC2-7B124365D823}" presName="sibTrans" presStyleCnt="0"/>
      <dgm:spPr/>
    </dgm:pt>
    <dgm:pt modelId="{1042C071-F09B-4950-9AE0-C093C0B3D0CE}" type="pres">
      <dgm:prSet presAssocID="{C1E2787E-3B9B-4FCF-963C-1CF25DEADAD7}" presName="compNode" presStyleCnt="0"/>
      <dgm:spPr/>
    </dgm:pt>
    <dgm:pt modelId="{1ED27A86-3D74-492E-87AA-CBFFA8CD12AC}" type="pres">
      <dgm:prSet presAssocID="{C1E2787E-3B9B-4FCF-963C-1CF25DEADAD7}" presName="iconBgRect" presStyleLbl="bgShp" presStyleIdx="3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9236B4BE-FFF1-4B92-8EB3-5FF391B06DE8}" type="pres">
      <dgm:prSet presAssocID="{C1E2787E-3B9B-4FCF-963C-1CF25DEADAD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0853E51-FD4C-4D3F-95A7-CCC4171B9BED}" type="pres">
      <dgm:prSet presAssocID="{C1E2787E-3B9B-4FCF-963C-1CF25DEADAD7}" presName="spaceRect" presStyleCnt="0"/>
      <dgm:spPr/>
    </dgm:pt>
    <dgm:pt modelId="{0C5A3BC3-1E29-40A4-9DAC-346039F44F7A}" type="pres">
      <dgm:prSet presAssocID="{C1E2787E-3B9B-4FCF-963C-1CF25DEADAD7}" presName="textRect" presStyleLbl="revTx" presStyleIdx="3" presStyleCnt="7">
        <dgm:presLayoutVars>
          <dgm:chMax val="1"/>
          <dgm:chPref val="1"/>
        </dgm:presLayoutVars>
      </dgm:prSet>
      <dgm:spPr/>
    </dgm:pt>
    <dgm:pt modelId="{5C62F68D-21C5-41ED-8736-A919A65A8260}" type="pres">
      <dgm:prSet presAssocID="{CC9EF166-670E-4656-B998-729778BC0D37}" presName="sibTrans" presStyleCnt="0"/>
      <dgm:spPr/>
    </dgm:pt>
    <dgm:pt modelId="{11E60E49-7C66-4E87-9E19-3BC42A9CED6C}" type="pres">
      <dgm:prSet presAssocID="{247C1CE2-C37E-4390-A337-008519F18EF8}" presName="compNode" presStyleCnt="0"/>
      <dgm:spPr/>
    </dgm:pt>
    <dgm:pt modelId="{75C606ED-608F-47BE-9FFD-FA219B27CDEC}" type="pres">
      <dgm:prSet presAssocID="{247C1CE2-C37E-4390-A337-008519F18EF8}" presName="iconBgRect" presStyleLbl="bgShp" presStyleIdx="4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8D5CB8BF-2D01-4CB0-AC4C-454E37322F62}" type="pres">
      <dgm:prSet presAssocID="{247C1CE2-C37E-4390-A337-008519F18EF8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EF61184-CE96-4A5F-8D48-EF372DCD6A4C}" type="pres">
      <dgm:prSet presAssocID="{247C1CE2-C37E-4390-A337-008519F18EF8}" presName="spaceRect" presStyleCnt="0"/>
      <dgm:spPr/>
    </dgm:pt>
    <dgm:pt modelId="{E4E34821-E87A-4B64-8C09-7051023BECC3}" type="pres">
      <dgm:prSet presAssocID="{247C1CE2-C37E-4390-A337-008519F18EF8}" presName="textRect" presStyleLbl="revTx" presStyleIdx="4" presStyleCnt="7">
        <dgm:presLayoutVars>
          <dgm:chMax val="1"/>
          <dgm:chPref val="1"/>
        </dgm:presLayoutVars>
      </dgm:prSet>
      <dgm:spPr/>
    </dgm:pt>
    <dgm:pt modelId="{1AD32B7D-FFF8-4F05-9590-53FA68735E4B}" type="pres">
      <dgm:prSet presAssocID="{7DB93E80-A9B6-474C-AFF6-FCBE92C17BD1}" presName="sibTrans" presStyleCnt="0"/>
      <dgm:spPr/>
    </dgm:pt>
    <dgm:pt modelId="{3CF827B4-175F-479E-8410-C5851421804F}" type="pres">
      <dgm:prSet presAssocID="{909D198D-7E2C-4082-9F22-3F71519DAD0A}" presName="compNode" presStyleCnt="0"/>
      <dgm:spPr/>
    </dgm:pt>
    <dgm:pt modelId="{8472D9B1-66B8-4C65-825F-9153BEFAD466}" type="pres">
      <dgm:prSet presAssocID="{909D198D-7E2C-4082-9F22-3F71519DAD0A}" presName="iconBgRect" presStyleLbl="bgShp" presStyleIdx="5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7601BDF6-0F20-4853-A774-32D83751D5E4}" type="pres">
      <dgm:prSet presAssocID="{909D198D-7E2C-4082-9F22-3F71519DAD0A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F271965-FD8D-4D9A-AA00-D95C0199FA99}" type="pres">
      <dgm:prSet presAssocID="{909D198D-7E2C-4082-9F22-3F71519DAD0A}" presName="spaceRect" presStyleCnt="0"/>
      <dgm:spPr/>
    </dgm:pt>
    <dgm:pt modelId="{7AD1CC8C-9F33-4939-962A-5298DA9E0B31}" type="pres">
      <dgm:prSet presAssocID="{909D198D-7E2C-4082-9F22-3F71519DAD0A}" presName="textRect" presStyleLbl="revTx" presStyleIdx="5" presStyleCnt="7">
        <dgm:presLayoutVars>
          <dgm:chMax val="1"/>
          <dgm:chPref val="1"/>
        </dgm:presLayoutVars>
      </dgm:prSet>
      <dgm:spPr/>
    </dgm:pt>
    <dgm:pt modelId="{946F2FB7-F223-4D76-A496-1AC0F8E1BBC8}" type="pres">
      <dgm:prSet presAssocID="{46C15827-92C0-4170-A203-F13B014A97D6}" presName="sibTrans" presStyleCnt="0"/>
      <dgm:spPr/>
    </dgm:pt>
    <dgm:pt modelId="{4CE6D890-020F-4FE0-9421-0A110EE45316}" type="pres">
      <dgm:prSet presAssocID="{B113B954-D2A8-4A7F-BDDC-A325119E7100}" presName="compNode" presStyleCnt="0"/>
      <dgm:spPr/>
    </dgm:pt>
    <dgm:pt modelId="{7FFA8AF0-3A7B-48D9-A75A-AC2C68B3BBB4}" type="pres">
      <dgm:prSet presAssocID="{B113B954-D2A8-4A7F-BDDC-A325119E7100}" presName="iconBgRect" presStyleLbl="bgShp" presStyleIdx="6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49675282-5EED-49A0-9BBB-8D335F2861D5}" type="pres">
      <dgm:prSet presAssocID="{B113B954-D2A8-4A7F-BDDC-A325119E710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24ECA97-4777-447E-9D28-A607958ADB5B}" type="pres">
      <dgm:prSet presAssocID="{B113B954-D2A8-4A7F-BDDC-A325119E7100}" presName="spaceRect" presStyleCnt="0"/>
      <dgm:spPr/>
    </dgm:pt>
    <dgm:pt modelId="{0615E33B-5AFA-4994-B8B6-7B0D08BDD2CE}" type="pres">
      <dgm:prSet presAssocID="{B113B954-D2A8-4A7F-BDDC-A325119E7100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F1E9C703-A675-4E22-BAC3-89F31589B328}" srcId="{37DFCD14-ECA2-4CB4-B4D0-45EBAEA43A31}" destId="{909D198D-7E2C-4082-9F22-3F71519DAD0A}" srcOrd="5" destOrd="0" parTransId="{C52761C9-CBB3-4A01-9ED2-E89F7EE0005E}" sibTransId="{46C15827-92C0-4170-A203-F13B014A97D6}"/>
    <dgm:cxn modelId="{C7632E04-86E1-4889-B831-4C44836287CF}" type="presOf" srcId="{810921F3-25E8-41CF-A079-50E01B1F30EA}" destId="{3614D722-9709-4EBF-8748-C486C02340D7}" srcOrd="0" destOrd="0" presId="urn:microsoft.com/office/officeart/2018/5/layout/IconLeafLabelList"/>
    <dgm:cxn modelId="{34C70839-65DE-4ADA-8D5E-FD7055D1015F}" type="presOf" srcId="{C1E2787E-3B9B-4FCF-963C-1CF25DEADAD7}" destId="{0C5A3BC3-1E29-40A4-9DAC-346039F44F7A}" srcOrd="0" destOrd="0" presId="urn:microsoft.com/office/officeart/2018/5/layout/IconLeafLabelList"/>
    <dgm:cxn modelId="{8FA81341-1260-4538-96C7-7FC5FDD6E0C9}" type="presOf" srcId="{B113B954-D2A8-4A7F-BDDC-A325119E7100}" destId="{0615E33B-5AFA-4994-B8B6-7B0D08BDD2CE}" srcOrd="0" destOrd="0" presId="urn:microsoft.com/office/officeart/2018/5/layout/IconLeafLabelList"/>
    <dgm:cxn modelId="{6B547341-3C7C-40B4-868B-F7992C4DAF55}" srcId="{37DFCD14-ECA2-4CB4-B4D0-45EBAEA43A31}" destId="{BD9BD62C-3347-48E6-9852-5E31C802B42E}" srcOrd="1" destOrd="0" parTransId="{43CACBA1-AA13-45A0-BB04-10563B3D2323}" sibTransId="{D586261D-B1A7-4CB6-AD1B-4BCCE3EFDB69}"/>
    <dgm:cxn modelId="{39E90F60-799C-406A-BAAF-0515CE0AD022}" type="presOf" srcId="{909D198D-7E2C-4082-9F22-3F71519DAD0A}" destId="{7AD1CC8C-9F33-4939-962A-5298DA9E0B31}" srcOrd="0" destOrd="0" presId="urn:microsoft.com/office/officeart/2018/5/layout/IconLeafLabelList"/>
    <dgm:cxn modelId="{D225E360-FA83-49E7-8426-7F7C2E4802AC}" srcId="{37DFCD14-ECA2-4CB4-B4D0-45EBAEA43A31}" destId="{C1E2787E-3B9B-4FCF-963C-1CF25DEADAD7}" srcOrd="3" destOrd="0" parTransId="{592113DD-C99E-4A13-B610-757EEE414B0B}" sibTransId="{CC9EF166-670E-4656-B998-729778BC0D37}"/>
    <dgm:cxn modelId="{C7F4FB96-5761-462B-B542-A72B88DB737C}" srcId="{37DFCD14-ECA2-4CB4-B4D0-45EBAEA43A31}" destId="{B113B954-D2A8-4A7F-BDDC-A325119E7100}" srcOrd="6" destOrd="0" parTransId="{959C2B63-5000-4524-8DCA-D84FB6424E33}" sibTransId="{49D4B013-09B8-4B94-B60B-5161034DECD5}"/>
    <dgm:cxn modelId="{7752A79F-5D0B-46C3-9825-1C8B9413F9CD}" type="presOf" srcId="{5594B9B0-5D34-4B83-A96B-C3C09210896D}" destId="{BAE2DBE7-6237-40D7-8536-FEA01162E0BE}" srcOrd="0" destOrd="0" presId="urn:microsoft.com/office/officeart/2018/5/layout/IconLeafLabelList"/>
    <dgm:cxn modelId="{514E49D1-C30B-4C1E-A03B-A8081440E8C9}" srcId="{37DFCD14-ECA2-4CB4-B4D0-45EBAEA43A31}" destId="{5594B9B0-5D34-4B83-A96B-C3C09210896D}" srcOrd="2" destOrd="0" parTransId="{69DD46DF-685C-49FA-AB46-DDF746D14C89}" sibTransId="{3CF281B9-489B-4AEB-9AC2-7B124365D823}"/>
    <dgm:cxn modelId="{E70902E8-742D-4862-82B5-1B688127447F}" srcId="{37DFCD14-ECA2-4CB4-B4D0-45EBAEA43A31}" destId="{810921F3-25E8-41CF-A079-50E01B1F30EA}" srcOrd="0" destOrd="0" parTransId="{1B00BF7A-A138-4EEB-AD3E-1A59ADAB56DF}" sibTransId="{C5A19D60-C899-4E52-981E-3A6E4712C388}"/>
    <dgm:cxn modelId="{3C6A82EB-B271-443E-96CC-778AAB754A9B}" type="presOf" srcId="{37DFCD14-ECA2-4CB4-B4D0-45EBAEA43A31}" destId="{DDE25F69-74CF-4CBA-9E8C-F3A92CD356D2}" srcOrd="0" destOrd="0" presId="urn:microsoft.com/office/officeart/2018/5/layout/IconLeafLabelList"/>
    <dgm:cxn modelId="{A0A61DED-65EF-4963-B961-B5CDBFBA240C}" srcId="{37DFCD14-ECA2-4CB4-B4D0-45EBAEA43A31}" destId="{247C1CE2-C37E-4390-A337-008519F18EF8}" srcOrd="4" destOrd="0" parTransId="{0BD2273F-D474-4B7E-ACD4-6891AE5CF397}" sibTransId="{7DB93E80-A9B6-474C-AFF6-FCBE92C17BD1}"/>
    <dgm:cxn modelId="{8B7B58F7-143D-42BE-803C-D2A6E2A0084E}" type="presOf" srcId="{BD9BD62C-3347-48E6-9852-5E31C802B42E}" destId="{6E3A886D-8E8B-44C2-BAEE-128E40D1FDC8}" srcOrd="0" destOrd="0" presId="urn:microsoft.com/office/officeart/2018/5/layout/IconLeafLabelList"/>
    <dgm:cxn modelId="{882902FB-4B0F-4237-B97B-2DC934CD7C75}" type="presOf" srcId="{247C1CE2-C37E-4390-A337-008519F18EF8}" destId="{E4E34821-E87A-4B64-8C09-7051023BECC3}" srcOrd="0" destOrd="0" presId="urn:microsoft.com/office/officeart/2018/5/layout/IconLeafLabelList"/>
    <dgm:cxn modelId="{DCA03605-FACD-4925-AE9D-A2DAE88BF361}" type="presParOf" srcId="{DDE25F69-74CF-4CBA-9E8C-F3A92CD356D2}" destId="{A1F58922-7EF1-4EC0-B01D-301EA4413888}" srcOrd="0" destOrd="0" presId="urn:microsoft.com/office/officeart/2018/5/layout/IconLeafLabelList"/>
    <dgm:cxn modelId="{61E863A2-499B-4406-842D-216F2AE95B3A}" type="presParOf" srcId="{A1F58922-7EF1-4EC0-B01D-301EA4413888}" destId="{A712463D-0029-4A0E-A6D7-70ACEDFA1F4A}" srcOrd="0" destOrd="0" presId="urn:microsoft.com/office/officeart/2018/5/layout/IconLeafLabelList"/>
    <dgm:cxn modelId="{0B918ACC-9EDD-448C-997C-4DAC16DCF621}" type="presParOf" srcId="{A1F58922-7EF1-4EC0-B01D-301EA4413888}" destId="{F2C214F1-7623-45C5-9078-E51DFDBDD0B1}" srcOrd="1" destOrd="0" presId="urn:microsoft.com/office/officeart/2018/5/layout/IconLeafLabelList"/>
    <dgm:cxn modelId="{CF62691C-3F73-49C6-9B35-A26314D3B4DF}" type="presParOf" srcId="{A1F58922-7EF1-4EC0-B01D-301EA4413888}" destId="{4127AEB5-5E5F-4FC3-A627-C5A475FA92D7}" srcOrd="2" destOrd="0" presId="urn:microsoft.com/office/officeart/2018/5/layout/IconLeafLabelList"/>
    <dgm:cxn modelId="{F6204C86-6467-4496-8927-2150C0F74F04}" type="presParOf" srcId="{A1F58922-7EF1-4EC0-B01D-301EA4413888}" destId="{3614D722-9709-4EBF-8748-C486C02340D7}" srcOrd="3" destOrd="0" presId="urn:microsoft.com/office/officeart/2018/5/layout/IconLeafLabelList"/>
    <dgm:cxn modelId="{F7094822-F492-413A-A576-B6421C778A75}" type="presParOf" srcId="{DDE25F69-74CF-4CBA-9E8C-F3A92CD356D2}" destId="{0ABECE2F-53B8-4940-BC26-FFE4AD296CFD}" srcOrd="1" destOrd="0" presId="urn:microsoft.com/office/officeart/2018/5/layout/IconLeafLabelList"/>
    <dgm:cxn modelId="{A65E6137-4C16-4217-A3F8-DB7B3F5A4D44}" type="presParOf" srcId="{DDE25F69-74CF-4CBA-9E8C-F3A92CD356D2}" destId="{9AB44013-0DF6-4E54-AF7C-2035B3B10AA5}" srcOrd="2" destOrd="0" presId="urn:microsoft.com/office/officeart/2018/5/layout/IconLeafLabelList"/>
    <dgm:cxn modelId="{42E62D94-1C6F-48EE-91CA-11E83F7035C0}" type="presParOf" srcId="{9AB44013-0DF6-4E54-AF7C-2035B3B10AA5}" destId="{2B3A6A33-1226-4B90-B8A3-4041731B940A}" srcOrd="0" destOrd="0" presId="urn:microsoft.com/office/officeart/2018/5/layout/IconLeafLabelList"/>
    <dgm:cxn modelId="{034FC702-8F28-499F-9822-BDEFCE8A036A}" type="presParOf" srcId="{9AB44013-0DF6-4E54-AF7C-2035B3B10AA5}" destId="{22E25488-AC44-45CF-9573-00C8EBC9C0BE}" srcOrd="1" destOrd="0" presId="urn:microsoft.com/office/officeart/2018/5/layout/IconLeafLabelList"/>
    <dgm:cxn modelId="{F6817EA3-5CFC-43BF-B5E6-C9342B2CBC24}" type="presParOf" srcId="{9AB44013-0DF6-4E54-AF7C-2035B3B10AA5}" destId="{679BB56A-26B2-462B-975A-95DF7526CA3E}" srcOrd="2" destOrd="0" presId="urn:microsoft.com/office/officeart/2018/5/layout/IconLeafLabelList"/>
    <dgm:cxn modelId="{EC24517B-E842-4E98-A197-31FE808CF623}" type="presParOf" srcId="{9AB44013-0DF6-4E54-AF7C-2035B3B10AA5}" destId="{6E3A886D-8E8B-44C2-BAEE-128E40D1FDC8}" srcOrd="3" destOrd="0" presId="urn:microsoft.com/office/officeart/2018/5/layout/IconLeafLabelList"/>
    <dgm:cxn modelId="{0467CB5F-FFB4-453A-8649-E6CA71BF1FD6}" type="presParOf" srcId="{DDE25F69-74CF-4CBA-9E8C-F3A92CD356D2}" destId="{1900DDAE-3F45-40A3-B53B-C0CF5AA3A241}" srcOrd="3" destOrd="0" presId="urn:microsoft.com/office/officeart/2018/5/layout/IconLeafLabelList"/>
    <dgm:cxn modelId="{3E541F1C-9594-4922-A21E-F932364C80B2}" type="presParOf" srcId="{DDE25F69-74CF-4CBA-9E8C-F3A92CD356D2}" destId="{E9BCBD53-03F6-4CC0-8077-2FCD211D8A7F}" srcOrd="4" destOrd="0" presId="urn:microsoft.com/office/officeart/2018/5/layout/IconLeafLabelList"/>
    <dgm:cxn modelId="{6F139634-0CE4-4B55-92BF-3EF993F0707F}" type="presParOf" srcId="{E9BCBD53-03F6-4CC0-8077-2FCD211D8A7F}" destId="{0CE6F239-C6F5-49B9-8C2E-0C5DBD6214F3}" srcOrd="0" destOrd="0" presId="urn:microsoft.com/office/officeart/2018/5/layout/IconLeafLabelList"/>
    <dgm:cxn modelId="{079CDB81-B0C9-48D4-9857-D078F330DD15}" type="presParOf" srcId="{E9BCBD53-03F6-4CC0-8077-2FCD211D8A7F}" destId="{1DFCB873-BF45-483D-8F22-6EF73E5D0228}" srcOrd="1" destOrd="0" presId="urn:microsoft.com/office/officeart/2018/5/layout/IconLeafLabelList"/>
    <dgm:cxn modelId="{A4533E03-9814-493C-A395-C8789B64FEA6}" type="presParOf" srcId="{E9BCBD53-03F6-4CC0-8077-2FCD211D8A7F}" destId="{CAB08BF1-0B04-4ABB-9D5A-674D19B423D5}" srcOrd="2" destOrd="0" presId="urn:microsoft.com/office/officeart/2018/5/layout/IconLeafLabelList"/>
    <dgm:cxn modelId="{43B67C6F-DAD0-4DE4-8749-09CEAB4DD318}" type="presParOf" srcId="{E9BCBD53-03F6-4CC0-8077-2FCD211D8A7F}" destId="{BAE2DBE7-6237-40D7-8536-FEA01162E0BE}" srcOrd="3" destOrd="0" presId="urn:microsoft.com/office/officeart/2018/5/layout/IconLeafLabelList"/>
    <dgm:cxn modelId="{69A4F268-1AFC-4D6F-8A04-2BC55A196993}" type="presParOf" srcId="{DDE25F69-74CF-4CBA-9E8C-F3A92CD356D2}" destId="{3ED4D406-88C7-474E-95D9-AB8ED2B47FAF}" srcOrd="5" destOrd="0" presId="urn:microsoft.com/office/officeart/2018/5/layout/IconLeafLabelList"/>
    <dgm:cxn modelId="{071901F9-E8E9-46AD-870F-ACC9A328C289}" type="presParOf" srcId="{DDE25F69-74CF-4CBA-9E8C-F3A92CD356D2}" destId="{1042C071-F09B-4950-9AE0-C093C0B3D0CE}" srcOrd="6" destOrd="0" presId="urn:microsoft.com/office/officeart/2018/5/layout/IconLeafLabelList"/>
    <dgm:cxn modelId="{9944B8EC-65BD-4F65-9FBD-0B56E65425CC}" type="presParOf" srcId="{1042C071-F09B-4950-9AE0-C093C0B3D0CE}" destId="{1ED27A86-3D74-492E-87AA-CBFFA8CD12AC}" srcOrd="0" destOrd="0" presId="urn:microsoft.com/office/officeart/2018/5/layout/IconLeafLabelList"/>
    <dgm:cxn modelId="{EEAF5947-0DEC-4700-80F2-D7B3CF80547B}" type="presParOf" srcId="{1042C071-F09B-4950-9AE0-C093C0B3D0CE}" destId="{9236B4BE-FFF1-4B92-8EB3-5FF391B06DE8}" srcOrd="1" destOrd="0" presId="urn:microsoft.com/office/officeart/2018/5/layout/IconLeafLabelList"/>
    <dgm:cxn modelId="{6868C486-2E55-4076-8C8F-9835AC457516}" type="presParOf" srcId="{1042C071-F09B-4950-9AE0-C093C0B3D0CE}" destId="{60853E51-FD4C-4D3F-95A7-CCC4171B9BED}" srcOrd="2" destOrd="0" presId="urn:microsoft.com/office/officeart/2018/5/layout/IconLeafLabelList"/>
    <dgm:cxn modelId="{762C0E81-CCC9-41CA-8DB5-9CE384E93858}" type="presParOf" srcId="{1042C071-F09B-4950-9AE0-C093C0B3D0CE}" destId="{0C5A3BC3-1E29-40A4-9DAC-346039F44F7A}" srcOrd="3" destOrd="0" presId="urn:microsoft.com/office/officeart/2018/5/layout/IconLeafLabelList"/>
    <dgm:cxn modelId="{538E7C60-6362-4BED-BEAF-354F2D7BFCD0}" type="presParOf" srcId="{DDE25F69-74CF-4CBA-9E8C-F3A92CD356D2}" destId="{5C62F68D-21C5-41ED-8736-A919A65A8260}" srcOrd="7" destOrd="0" presId="urn:microsoft.com/office/officeart/2018/5/layout/IconLeafLabelList"/>
    <dgm:cxn modelId="{F906D625-1D28-45BD-8B32-1BD91EA2CE92}" type="presParOf" srcId="{DDE25F69-74CF-4CBA-9E8C-F3A92CD356D2}" destId="{11E60E49-7C66-4E87-9E19-3BC42A9CED6C}" srcOrd="8" destOrd="0" presId="urn:microsoft.com/office/officeart/2018/5/layout/IconLeafLabelList"/>
    <dgm:cxn modelId="{A04B78C1-FA78-4D2D-AA0D-DDBE1884D458}" type="presParOf" srcId="{11E60E49-7C66-4E87-9E19-3BC42A9CED6C}" destId="{75C606ED-608F-47BE-9FFD-FA219B27CDEC}" srcOrd="0" destOrd="0" presId="urn:microsoft.com/office/officeart/2018/5/layout/IconLeafLabelList"/>
    <dgm:cxn modelId="{89A4C70E-975D-4977-86D7-092575AB9D1E}" type="presParOf" srcId="{11E60E49-7C66-4E87-9E19-3BC42A9CED6C}" destId="{8D5CB8BF-2D01-4CB0-AC4C-454E37322F62}" srcOrd="1" destOrd="0" presId="urn:microsoft.com/office/officeart/2018/5/layout/IconLeafLabelList"/>
    <dgm:cxn modelId="{0A71EF3B-D308-4DB5-B1DF-8F3E99DF0114}" type="presParOf" srcId="{11E60E49-7C66-4E87-9E19-3BC42A9CED6C}" destId="{AEF61184-CE96-4A5F-8D48-EF372DCD6A4C}" srcOrd="2" destOrd="0" presId="urn:microsoft.com/office/officeart/2018/5/layout/IconLeafLabelList"/>
    <dgm:cxn modelId="{17FFC526-94C9-472A-8EE3-FD288F35858C}" type="presParOf" srcId="{11E60E49-7C66-4E87-9E19-3BC42A9CED6C}" destId="{E4E34821-E87A-4B64-8C09-7051023BECC3}" srcOrd="3" destOrd="0" presId="urn:microsoft.com/office/officeart/2018/5/layout/IconLeafLabelList"/>
    <dgm:cxn modelId="{53279AF1-2EE5-4336-94A4-8C264032C8A9}" type="presParOf" srcId="{DDE25F69-74CF-4CBA-9E8C-F3A92CD356D2}" destId="{1AD32B7D-FFF8-4F05-9590-53FA68735E4B}" srcOrd="9" destOrd="0" presId="urn:microsoft.com/office/officeart/2018/5/layout/IconLeafLabelList"/>
    <dgm:cxn modelId="{01D32C8A-DF37-452F-8369-031ADE3A04E2}" type="presParOf" srcId="{DDE25F69-74CF-4CBA-9E8C-F3A92CD356D2}" destId="{3CF827B4-175F-479E-8410-C5851421804F}" srcOrd="10" destOrd="0" presId="urn:microsoft.com/office/officeart/2018/5/layout/IconLeafLabelList"/>
    <dgm:cxn modelId="{31F7A952-5D52-4641-8FDF-705CB36FD9C9}" type="presParOf" srcId="{3CF827B4-175F-479E-8410-C5851421804F}" destId="{8472D9B1-66B8-4C65-825F-9153BEFAD466}" srcOrd="0" destOrd="0" presId="urn:microsoft.com/office/officeart/2018/5/layout/IconLeafLabelList"/>
    <dgm:cxn modelId="{1030ADC6-63C7-42E7-AAE3-37FA27607491}" type="presParOf" srcId="{3CF827B4-175F-479E-8410-C5851421804F}" destId="{7601BDF6-0F20-4853-A774-32D83751D5E4}" srcOrd="1" destOrd="0" presId="urn:microsoft.com/office/officeart/2018/5/layout/IconLeafLabelList"/>
    <dgm:cxn modelId="{EF567F66-C69D-4609-9476-CB0F1160C202}" type="presParOf" srcId="{3CF827B4-175F-479E-8410-C5851421804F}" destId="{AF271965-FD8D-4D9A-AA00-D95C0199FA99}" srcOrd="2" destOrd="0" presId="urn:microsoft.com/office/officeart/2018/5/layout/IconLeafLabelList"/>
    <dgm:cxn modelId="{B02BAD5C-F2DE-496E-ADEE-6EC2E6F2BEED}" type="presParOf" srcId="{3CF827B4-175F-479E-8410-C5851421804F}" destId="{7AD1CC8C-9F33-4939-962A-5298DA9E0B31}" srcOrd="3" destOrd="0" presId="urn:microsoft.com/office/officeart/2018/5/layout/IconLeafLabelList"/>
    <dgm:cxn modelId="{29907935-AAD5-40C3-9B16-A777860224C7}" type="presParOf" srcId="{DDE25F69-74CF-4CBA-9E8C-F3A92CD356D2}" destId="{946F2FB7-F223-4D76-A496-1AC0F8E1BBC8}" srcOrd="11" destOrd="0" presId="urn:microsoft.com/office/officeart/2018/5/layout/IconLeafLabelList"/>
    <dgm:cxn modelId="{AF6E38A1-3DEB-43A2-9FC1-259BB86259C2}" type="presParOf" srcId="{DDE25F69-74CF-4CBA-9E8C-F3A92CD356D2}" destId="{4CE6D890-020F-4FE0-9421-0A110EE45316}" srcOrd="12" destOrd="0" presId="urn:microsoft.com/office/officeart/2018/5/layout/IconLeafLabelList"/>
    <dgm:cxn modelId="{B28FBAEA-5DBE-4F69-A800-A3EB00A127F1}" type="presParOf" srcId="{4CE6D890-020F-4FE0-9421-0A110EE45316}" destId="{7FFA8AF0-3A7B-48D9-A75A-AC2C68B3BBB4}" srcOrd="0" destOrd="0" presId="urn:microsoft.com/office/officeart/2018/5/layout/IconLeafLabelList"/>
    <dgm:cxn modelId="{7CCBDF90-B1FB-4133-ADBD-EEB443D89785}" type="presParOf" srcId="{4CE6D890-020F-4FE0-9421-0A110EE45316}" destId="{49675282-5EED-49A0-9BBB-8D335F2861D5}" srcOrd="1" destOrd="0" presId="urn:microsoft.com/office/officeart/2018/5/layout/IconLeafLabelList"/>
    <dgm:cxn modelId="{36DB5349-7060-4DB2-A1FF-28BFEB1D5B5A}" type="presParOf" srcId="{4CE6D890-020F-4FE0-9421-0A110EE45316}" destId="{C24ECA97-4777-447E-9D28-A607958ADB5B}" srcOrd="2" destOrd="0" presId="urn:microsoft.com/office/officeart/2018/5/layout/IconLeafLabelList"/>
    <dgm:cxn modelId="{724E7AF3-08E3-4733-989D-FED35F908A6E}" type="presParOf" srcId="{4CE6D890-020F-4FE0-9421-0A110EE45316}" destId="{0615E33B-5AFA-4994-B8B6-7B0D08BDD2C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47A82-D752-654B-8623-AF4AA6FFFB0D}">
      <dsp:nvSpPr>
        <dsp:cNvPr id="0" name=""/>
        <dsp:cNvSpPr/>
      </dsp:nvSpPr>
      <dsp:spPr>
        <a:xfrm>
          <a:off x="902330" y="1025"/>
          <a:ext cx="2602114" cy="15612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/>
            <a:t>Accurate Hand Sign Recognition: The project aims to develop a system that can accurately detect and recognize different hand signs, such as sign language gestures or other hand gestures, with a high level of accuracy.</a:t>
          </a:r>
          <a:endParaRPr lang="en-US" sz="1300" kern="1200"/>
        </a:p>
      </dsp:txBody>
      <dsp:txXfrm>
        <a:off x="902330" y="1025"/>
        <a:ext cx="2602114" cy="1561268"/>
      </dsp:txXfrm>
    </dsp:sp>
    <dsp:sp modelId="{EF2F0B28-ED6B-324F-9D1C-BF0DC2C519FD}">
      <dsp:nvSpPr>
        <dsp:cNvPr id="0" name=""/>
        <dsp:cNvSpPr/>
      </dsp:nvSpPr>
      <dsp:spPr>
        <a:xfrm>
          <a:off x="3764655" y="1025"/>
          <a:ext cx="2602114" cy="156126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/>
            <a:t>Real-Time Processing: The system needs to process hand signs in real-time or near real-time to enable seamless communication or interaction between humans and machines without any delays or lags.</a:t>
          </a:r>
          <a:endParaRPr lang="en-US" sz="1300" kern="1200"/>
        </a:p>
      </dsp:txBody>
      <dsp:txXfrm>
        <a:off x="3764655" y="1025"/>
        <a:ext cx="2602114" cy="1561268"/>
      </dsp:txXfrm>
    </dsp:sp>
    <dsp:sp modelId="{D5495388-C9F9-BA40-B119-A1324CC95FB1}">
      <dsp:nvSpPr>
        <dsp:cNvPr id="0" name=""/>
        <dsp:cNvSpPr/>
      </dsp:nvSpPr>
      <dsp:spPr>
        <a:xfrm>
          <a:off x="6626980" y="1025"/>
          <a:ext cx="2602114" cy="156126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/>
            <a:t>Variability and Flexibility: The system should be able to handle variations in hand sign shapes, sizes, orientations, and context, and adapt to different hand sign variations effectively.</a:t>
          </a:r>
          <a:endParaRPr lang="en-US" sz="1300" kern="1200"/>
        </a:p>
      </dsp:txBody>
      <dsp:txXfrm>
        <a:off x="6626980" y="1025"/>
        <a:ext cx="2602114" cy="1561268"/>
      </dsp:txXfrm>
    </dsp:sp>
    <dsp:sp modelId="{30A501A7-616B-9649-8D61-A9C63E364ED3}">
      <dsp:nvSpPr>
        <dsp:cNvPr id="0" name=""/>
        <dsp:cNvSpPr/>
      </dsp:nvSpPr>
      <dsp:spPr>
        <a:xfrm>
          <a:off x="2333492" y="1822505"/>
          <a:ext cx="2602114" cy="15612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/>
            <a:t>Robustness to Environmental Factors: The system should be robust to environmental factors such as changes in lighting conditions, background clutter, or occlusions, to ensure accurate hand sign detection in different real-world scenarios.</a:t>
          </a:r>
          <a:endParaRPr lang="en-US" sz="1300" kern="1200"/>
        </a:p>
      </dsp:txBody>
      <dsp:txXfrm>
        <a:off x="2333492" y="1822505"/>
        <a:ext cx="2602114" cy="1561268"/>
      </dsp:txXfrm>
    </dsp:sp>
    <dsp:sp modelId="{92C38B54-5B74-464F-B251-A8473A670908}">
      <dsp:nvSpPr>
        <dsp:cNvPr id="0" name=""/>
        <dsp:cNvSpPr/>
      </dsp:nvSpPr>
      <dsp:spPr>
        <a:xfrm>
          <a:off x="5195818" y="1822505"/>
          <a:ext cx="2602114" cy="156126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/>
            <a:t>User-Friendly and Accessible: The system should be user-friendly and accessible, catering to the diverse needs of different users, including those with disabilities, and should be scalable and cost-effective for wider adoption.</a:t>
          </a:r>
          <a:endParaRPr lang="en-US" sz="1300" kern="1200"/>
        </a:p>
      </dsp:txBody>
      <dsp:txXfrm>
        <a:off x="5195818" y="1822505"/>
        <a:ext cx="2602114" cy="15612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2463D-0029-4A0E-A6D7-70ACEDFA1F4A}">
      <dsp:nvSpPr>
        <dsp:cNvPr id="0" name=""/>
        <dsp:cNvSpPr/>
      </dsp:nvSpPr>
      <dsp:spPr>
        <a:xfrm>
          <a:off x="252030" y="863182"/>
          <a:ext cx="766669" cy="76666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214F1-7623-45C5-9078-E51DFDBDD0B1}">
      <dsp:nvSpPr>
        <dsp:cNvPr id="0" name=""/>
        <dsp:cNvSpPr/>
      </dsp:nvSpPr>
      <dsp:spPr>
        <a:xfrm>
          <a:off x="415419" y="1026571"/>
          <a:ext cx="439892" cy="4398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4D722-9709-4EBF-8748-C486C02340D7}">
      <dsp:nvSpPr>
        <dsp:cNvPr id="0" name=""/>
        <dsp:cNvSpPr/>
      </dsp:nvSpPr>
      <dsp:spPr>
        <a:xfrm>
          <a:off x="6947" y="1868651"/>
          <a:ext cx="1256835" cy="652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0" i="0" kern="1200"/>
            <a:t>Data Acquisition: Collecting hand sign data for training and testing.</a:t>
          </a:r>
          <a:endParaRPr lang="en-US" sz="1100" kern="1200"/>
        </a:p>
      </dsp:txBody>
      <dsp:txXfrm>
        <a:off x="6947" y="1868651"/>
        <a:ext cx="1256835" cy="652965"/>
      </dsp:txXfrm>
    </dsp:sp>
    <dsp:sp modelId="{2B3A6A33-1226-4B90-B8A3-4041731B940A}">
      <dsp:nvSpPr>
        <dsp:cNvPr id="0" name=""/>
        <dsp:cNvSpPr/>
      </dsp:nvSpPr>
      <dsp:spPr>
        <a:xfrm>
          <a:off x="1728813" y="863182"/>
          <a:ext cx="766669" cy="766669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25488-AC44-45CF-9573-00C8EBC9C0BE}">
      <dsp:nvSpPr>
        <dsp:cNvPr id="0" name=""/>
        <dsp:cNvSpPr/>
      </dsp:nvSpPr>
      <dsp:spPr>
        <a:xfrm>
          <a:off x="1892201" y="1026571"/>
          <a:ext cx="439892" cy="4398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A886D-8E8B-44C2-BAEE-128E40D1FDC8}">
      <dsp:nvSpPr>
        <dsp:cNvPr id="0" name=""/>
        <dsp:cNvSpPr/>
      </dsp:nvSpPr>
      <dsp:spPr>
        <a:xfrm>
          <a:off x="1483730" y="1868651"/>
          <a:ext cx="1256835" cy="652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0" i="0" kern="1200"/>
            <a:t>Preprocessing: Resizing, normalization, and augmentation of data.</a:t>
          </a:r>
          <a:endParaRPr lang="en-US" sz="1100" kern="1200"/>
        </a:p>
      </dsp:txBody>
      <dsp:txXfrm>
        <a:off x="1483730" y="1868651"/>
        <a:ext cx="1256835" cy="652965"/>
      </dsp:txXfrm>
    </dsp:sp>
    <dsp:sp modelId="{0CE6F239-C6F5-49B9-8C2E-0C5DBD6214F3}">
      <dsp:nvSpPr>
        <dsp:cNvPr id="0" name=""/>
        <dsp:cNvSpPr/>
      </dsp:nvSpPr>
      <dsp:spPr>
        <a:xfrm>
          <a:off x="3205595" y="863182"/>
          <a:ext cx="766669" cy="766669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FCB873-BF45-483D-8F22-6EF73E5D0228}">
      <dsp:nvSpPr>
        <dsp:cNvPr id="0" name=""/>
        <dsp:cNvSpPr/>
      </dsp:nvSpPr>
      <dsp:spPr>
        <a:xfrm>
          <a:off x="3368983" y="1026571"/>
          <a:ext cx="439892" cy="4398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2DBE7-6237-40D7-8536-FEA01162E0BE}">
      <dsp:nvSpPr>
        <dsp:cNvPr id="0" name=""/>
        <dsp:cNvSpPr/>
      </dsp:nvSpPr>
      <dsp:spPr>
        <a:xfrm>
          <a:off x="2960512" y="1868651"/>
          <a:ext cx="1256835" cy="652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0" i="0" kern="1200"/>
            <a:t>Feature Extraction: Extracting relevant features from the data.</a:t>
          </a:r>
          <a:endParaRPr lang="en-US" sz="1100" kern="1200"/>
        </a:p>
      </dsp:txBody>
      <dsp:txXfrm>
        <a:off x="2960512" y="1868651"/>
        <a:ext cx="1256835" cy="652965"/>
      </dsp:txXfrm>
    </dsp:sp>
    <dsp:sp modelId="{1ED27A86-3D74-492E-87AA-CBFFA8CD12AC}">
      <dsp:nvSpPr>
        <dsp:cNvPr id="0" name=""/>
        <dsp:cNvSpPr/>
      </dsp:nvSpPr>
      <dsp:spPr>
        <a:xfrm>
          <a:off x="4682377" y="863182"/>
          <a:ext cx="766669" cy="766669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36B4BE-FFF1-4B92-8EB3-5FF391B06DE8}">
      <dsp:nvSpPr>
        <dsp:cNvPr id="0" name=""/>
        <dsp:cNvSpPr/>
      </dsp:nvSpPr>
      <dsp:spPr>
        <a:xfrm>
          <a:off x="4845766" y="1026571"/>
          <a:ext cx="439892" cy="4398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5A3BC3-1E29-40A4-9DAC-346039F44F7A}">
      <dsp:nvSpPr>
        <dsp:cNvPr id="0" name=""/>
        <dsp:cNvSpPr/>
      </dsp:nvSpPr>
      <dsp:spPr>
        <a:xfrm>
          <a:off x="4437294" y="1868651"/>
          <a:ext cx="1256835" cy="652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0" i="0" kern="1200"/>
            <a:t>Model Training: Training the hand sign detection model using machine learning or deep learning techniques.</a:t>
          </a:r>
          <a:endParaRPr lang="en-US" sz="1100" kern="1200"/>
        </a:p>
      </dsp:txBody>
      <dsp:txXfrm>
        <a:off x="4437294" y="1868651"/>
        <a:ext cx="1256835" cy="652965"/>
      </dsp:txXfrm>
    </dsp:sp>
    <dsp:sp modelId="{75C606ED-608F-47BE-9FFD-FA219B27CDEC}">
      <dsp:nvSpPr>
        <dsp:cNvPr id="0" name=""/>
        <dsp:cNvSpPr/>
      </dsp:nvSpPr>
      <dsp:spPr>
        <a:xfrm>
          <a:off x="6159159" y="863182"/>
          <a:ext cx="766669" cy="766669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5CB8BF-2D01-4CB0-AC4C-454E37322F62}">
      <dsp:nvSpPr>
        <dsp:cNvPr id="0" name=""/>
        <dsp:cNvSpPr/>
      </dsp:nvSpPr>
      <dsp:spPr>
        <a:xfrm>
          <a:off x="6322548" y="1026571"/>
          <a:ext cx="439892" cy="4398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34821-E87A-4B64-8C09-7051023BECC3}">
      <dsp:nvSpPr>
        <dsp:cNvPr id="0" name=""/>
        <dsp:cNvSpPr/>
      </dsp:nvSpPr>
      <dsp:spPr>
        <a:xfrm>
          <a:off x="5914076" y="1868651"/>
          <a:ext cx="1256835" cy="652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0" i="0" kern="1200"/>
            <a:t>Model Optimization: Fine-tuning the model's hyperparameters, architecture, and other parameters.</a:t>
          </a:r>
          <a:endParaRPr lang="en-US" sz="1100" kern="1200"/>
        </a:p>
      </dsp:txBody>
      <dsp:txXfrm>
        <a:off x="5914076" y="1868651"/>
        <a:ext cx="1256835" cy="652965"/>
      </dsp:txXfrm>
    </dsp:sp>
    <dsp:sp modelId="{8472D9B1-66B8-4C65-825F-9153BEFAD466}">
      <dsp:nvSpPr>
        <dsp:cNvPr id="0" name=""/>
        <dsp:cNvSpPr/>
      </dsp:nvSpPr>
      <dsp:spPr>
        <a:xfrm>
          <a:off x="7635941" y="863182"/>
          <a:ext cx="766669" cy="76666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01BDF6-0F20-4853-A774-32D83751D5E4}">
      <dsp:nvSpPr>
        <dsp:cNvPr id="0" name=""/>
        <dsp:cNvSpPr/>
      </dsp:nvSpPr>
      <dsp:spPr>
        <a:xfrm>
          <a:off x="7799330" y="1026571"/>
          <a:ext cx="439892" cy="43989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1CC8C-9F33-4939-962A-5298DA9E0B31}">
      <dsp:nvSpPr>
        <dsp:cNvPr id="0" name=""/>
        <dsp:cNvSpPr/>
      </dsp:nvSpPr>
      <dsp:spPr>
        <a:xfrm>
          <a:off x="7390858" y="1868651"/>
          <a:ext cx="1256835" cy="652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0" i="0" kern="1200"/>
            <a:t>Model Evaluation: Assessing the model's performance using appropriate evaluation metrics.</a:t>
          </a:r>
          <a:endParaRPr lang="en-US" sz="1100" kern="1200"/>
        </a:p>
      </dsp:txBody>
      <dsp:txXfrm>
        <a:off x="7390858" y="1868651"/>
        <a:ext cx="1256835" cy="652965"/>
      </dsp:txXfrm>
    </dsp:sp>
    <dsp:sp modelId="{7FFA8AF0-3A7B-48D9-A75A-AC2C68B3BBB4}">
      <dsp:nvSpPr>
        <dsp:cNvPr id="0" name=""/>
        <dsp:cNvSpPr/>
      </dsp:nvSpPr>
      <dsp:spPr>
        <a:xfrm>
          <a:off x="9112724" y="863182"/>
          <a:ext cx="766669" cy="766669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675282-5EED-49A0-9BBB-8D335F2861D5}">
      <dsp:nvSpPr>
        <dsp:cNvPr id="0" name=""/>
        <dsp:cNvSpPr/>
      </dsp:nvSpPr>
      <dsp:spPr>
        <a:xfrm>
          <a:off x="9276112" y="1026571"/>
          <a:ext cx="439892" cy="43989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5E33B-5AFA-4994-B8B6-7B0D08BDD2CE}">
      <dsp:nvSpPr>
        <dsp:cNvPr id="0" name=""/>
        <dsp:cNvSpPr/>
      </dsp:nvSpPr>
      <dsp:spPr>
        <a:xfrm>
          <a:off x="8867641" y="1868651"/>
          <a:ext cx="1256835" cy="652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0" i="0" kern="1200"/>
            <a:t>Deployment and Testing: Deploying the trained model in a real-world environment and conducting thorough testing and validation.</a:t>
          </a:r>
          <a:endParaRPr lang="en-US" sz="1100" kern="1200"/>
        </a:p>
      </dsp:txBody>
      <dsp:txXfrm>
        <a:off x="8867641" y="1868651"/>
        <a:ext cx="1256835" cy="6529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searchgate.net/publication/284626785_Hand_Gesture_Recognition_A_Literature_Review" TargetMode="External"/><Relationship Id="rId4" Type="http://schemas.openxmlformats.org/officeDocument/2006/relationships/hyperlink" Target="https://www.wikipedi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A3FD1-D374-059C-E46A-7E1A65F1A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/>
          </a:bodyPr>
          <a:lstStyle/>
          <a:p>
            <a:pPr algn="ctr"/>
            <a:r>
              <a:rPr lang="en-US" sz="6000"/>
              <a:t>Hand sign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B1701-B40F-607C-6AE6-7D8EAAEA1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940629"/>
            <a:ext cx="7197726" cy="12409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Anmol Agarwal (ra2011026010034)</a:t>
            </a:r>
          </a:p>
          <a:p>
            <a:pPr algn="ctr"/>
            <a:r>
              <a:rPr lang="en-US"/>
              <a:t>Anurag malik (ra2011026010030)</a:t>
            </a:r>
          </a:p>
          <a:p>
            <a:pPr algn="ctr"/>
            <a:r>
              <a:rPr lang="en-US"/>
              <a:t>Jaiaditya ghorpade (ra2011026010035)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97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85D2-134B-EF1D-67AA-CCD56F70D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8464847" cy="5253532"/>
          </a:xfrm>
        </p:spPr>
        <p:txBody>
          <a:bodyPr>
            <a:normAutofit/>
          </a:bodyPr>
          <a:lstStyle/>
          <a:p>
            <a:r>
              <a:rPr lang="en-US" sz="6600" dirty="0"/>
              <a:t>Thank </a:t>
            </a:r>
            <a:r>
              <a:rPr lang="en-US" sz="6600" dirty="0" err="1"/>
              <a:t>YOu</a:t>
            </a:r>
            <a:endParaRPr lang="en-US" sz="6600" dirty="0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829BFB77-86F7-F607-5787-BA3B827C7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6077" y="796413"/>
            <a:ext cx="5102943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452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29880-DA9B-8328-26C2-D01EA16EA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/>
              <a:t>Problem statement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CDE398-A6D8-E1E7-9B10-81D35ED9EB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1431712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88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461E8-35AE-86AB-E5D1-F64FD23E7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Literature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review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1F3F07-9E9C-90F7-7CD6-4F63873A08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932252"/>
              </p:ext>
            </p:extLst>
          </p:nvPr>
        </p:nvGraphicFramePr>
        <p:xfrm>
          <a:off x="4808601" y="930043"/>
          <a:ext cx="6545201" cy="4949198"/>
        </p:xfrm>
        <a:graphic>
          <a:graphicData uri="http://schemas.openxmlformats.org/drawingml/2006/table">
            <a:tbl>
              <a:tblPr/>
              <a:tblGrid>
                <a:gridCol w="615516">
                  <a:extLst>
                    <a:ext uri="{9D8B030D-6E8A-4147-A177-3AD203B41FA5}">
                      <a16:colId xmlns:a16="http://schemas.microsoft.com/office/drawing/2014/main" val="2861179662"/>
                    </a:ext>
                  </a:extLst>
                </a:gridCol>
                <a:gridCol w="2697406">
                  <a:extLst>
                    <a:ext uri="{9D8B030D-6E8A-4147-A177-3AD203B41FA5}">
                      <a16:colId xmlns:a16="http://schemas.microsoft.com/office/drawing/2014/main" val="1425726800"/>
                    </a:ext>
                  </a:extLst>
                </a:gridCol>
                <a:gridCol w="3232279">
                  <a:extLst>
                    <a:ext uri="{9D8B030D-6E8A-4147-A177-3AD203B41FA5}">
                      <a16:colId xmlns:a16="http://schemas.microsoft.com/office/drawing/2014/main" val="2429479230"/>
                    </a:ext>
                  </a:extLst>
                </a:gridCol>
              </a:tblGrid>
              <a:tr h="26068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effectLst/>
                          <a:latin typeface="Arial" panose="020B0604020202020204" pitchFamily="34" charset="0"/>
                        </a:rPr>
                        <a:t>Study</a:t>
                      </a:r>
                      <a:endParaRPr lang="en-I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247" marR="59247" marT="29624" marB="29624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effectLst/>
                          <a:latin typeface="Arial" panose="020B0604020202020204" pitchFamily="34" charset="0"/>
                        </a:rPr>
                        <a:t>Model</a:t>
                      </a:r>
                      <a:endParaRPr lang="en-I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247" marR="59247" marT="29624" marB="29624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  <a:endParaRPr lang="en-I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247" marR="59247" marT="29624" marB="29624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038334"/>
                  </a:ext>
                </a:extLst>
              </a:tr>
              <a:tr h="793917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effectLst/>
                          <a:latin typeface="Arial" panose="020B0604020202020204" pitchFamily="34" charset="0"/>
                        </a:rPr>
                        <a:t>[1]</a:t>
                      </a:r>
                    </a:p>
                  </a:txBody>
                  <a:tcPr marL="59247" marR="59247" marT="29624" marB="2962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effectLst/>
                          <a:latin typeface="Arial" panose="020B0604020202020204" pitchFamily="34" charset="0"/>
                        </a:rPr>
                        <a:t>Convolutional Neural Networks (CNN)</a:t>
                      </a:r>
                    </a:p>
                  </a:txBody>
                  <a:tcPr marL="59247" marR="59247" marT="29624" marB="2962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effectLst/>
                          <a:latin typeface="Arial" panose="020B0604020202020204" pitchFamily="34" charset="0"/>
                        </a:rPr>
                        <a:t>Proposed a CNN-based hand sign detection system using RGB images. Achieved high accuracy by training the CNN on a large dataset of hand sign images.</a:t>
                      </a:r>
                    </a:p>
                  </a:txBody>
                  <a:tcPr marL="59247" marR="59247" marT="29624" marB="2962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660733"/>
                  </a:ext>
                </a:extLst>
              </a:tr>
              <a:tr h="971659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effectLst/>
                          <a:latin typeface="Arial" panose="020B0604020202020204" pitchFamily="34" charset="0"/>
                        </a:rPr>
                        <a:t>[2]</a:t>
                      </a:r>
                    </a:p>
                  </a:txBody>
                  <a:tcPr marL="59247" marR="59247" marT="29624" marB="2962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effectLst/>
                          <a:latin typeface="Arial" panose="020B0604020202020204" pitchFamily="34" charset="0"/>
                        </a:rPr>
                        <a:t>Support Vector Machines (SVM)</a:t>
                      </a:r>
                    </a:p>
                  </a:txBody>
                  <a:tcPr marL="59247" marR="59247" marT="29624" marB="2962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effectLst/>
                          <a:latin typeface="Arial" panose="020B0604020202020204" pitchFamily="34" charset="0"/>
                        </a:rPr>
                        <a:t>Utilized SVM for hand sign detection with feature extraction techniques such as Histogram of Oriented Gradients (HOG). Achieved good accuracy on a dataset of American Sign Language (ASL) signs.</a:t>
                      </a:r>
                    </a:p>
                  </a:txBody>
                  <a:tcPr marL="59247" marR="59247" marT="29624" marB="2962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921157"/>
                  </a:ext>
                </a:extLst>
              </a:tr>
              <a:tr h="971659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effectLst/>
                          <a:latin typeface="Arial" panose="020B0604020202020204" pitchFamily="34" charset="0"/>
                        </a:rPr>
                        <a:t>[3]</a:t>
                      </a:r>
                    </a:p>
                  </a:txBody>
                  <a:tcPr marL="59247" marR="59247" marT="29624" marB="2962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effectLst/>
                          <a:latin typeface="Arial" panose="020B0604020202020204" pitchFamily="34" charset="0"/>
                        </a:rPr>
                        <a:t>Recurrent Neural Networks (RNN)</a:t>
                      </a:r>
                    </a:p>
                  </a:txBody>
                  <a:tcPr marL="59247" marR="59247" marT="29624" marB="2962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effectLst/>
                          <a:latin typeface="Arial" panose="020B0604020202020204" pitchFamily="34" charset="0"/>
                        </a:rPr>
                        <a:t>Proposed an RNN-based approach for dynamic hand gesture recognition using depth data from a depth sensor. Achieved real-time hand sign detection by capturing temporal dependencies in hand movements.</a:t>
                      </a:r>
                    </a:p>
                  </a:txBody>
                  <a:tcPr marL="59247" marR="59247" marT="29624" marB="2962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717220"/>
                  </a:ext>
                </a:extLst>
              </a:tr>
              <a:tr h="793917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effectLst/>
                          <a:latin typeface="Arial" panose="020B0604020202020204" pitchFamily="34" charset="0"/>
                        </a:rPr>
                        <a:t>[4]</a:t>
                      </a:r>
                    </a:p>
                  </a:txBody>
                  <a:tcPr marL="59247" marR="59247" marT="29624" marB="2962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effectLst/>
                          <a:latin typeface="Arial" panose="020B0604020202020204" pitchFamily="34" charset="0"/>
                        </a:rPr>
                        <a:t>Deep Learning with Long Short-Term Memory (LSTM)</a:t>
                      </a:r>
                    </a:p>
                  </a:txBody>
                  <a:tcPr marL="59247" marR="59247" marT="29624" marB="2962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effectLst/>
                          <a:latin typeface="Arial" panose="020B0604020202020204" pitchFamily="34" charset="0"/>
                        </a:rPr>
                        <a:t>Developed a hand sign detection system using LSTM networks for sign language recognition. Captured sequential information in hand gestures using LSTM to achieve high accuracy.</a:t>
                      </a:r>
                    </a:p>
                  </a:txBody>
                  <a:tcPr marL="59247" marR="59247" marT="29624" marB="2962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533664"/>
                  </a:ext>
                </a:extLst>
              </a:tr>
              <a:tr h="971659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effectLst/>
                          <a:latin typeface="Arial" panose="020B0604020202020204" pitchFamily="34" charset="0"/>
                        </a:rPr>
                        <a:t>[5]</a:t>
                      </a:r>
                    </a:p>
                  </a:txBody>
                  <a:tcPr marL="59247" marR="59247" marT="29624" marB="2962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effectLst/>
                          <a:latin typeface="Arial" panose="020B0604020202020204" pitchFamily="34" charset="0"/>
                        </a:rPr>
                        <a:t>Haar-like features with Cascade Classifier</a:t>
                      </a:r>
                    </a:p>
                  </a:txBody>
                  <a:tcPr marL="59247" marR="59247" marT="29624" marB="2962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effectLst/>
                          <a:latin typeface="Arial" panose="020B0604020202020204" pitchFamily="34" charset="0"/>
                        </a:rPr>
                        <a:t>Implemented </a:t>
                      </a:r>
                      <a:r>
                        <a:rPr lang="en-IN" sz="1200" b="0" i="0" u="none" strike="noStrike" dirty="0" err="1">
                          <a:effectLst/>
                          <a:latin typeface="Arial" panose="020B0604020202020204" pitchFamily="34" charset="0"/>
                        </a:rPr>
                        <a:t>Haar</a:t>
                      </a:r>
                      <a:r>
                        <a:rPr lang="en-IN" sz="1200" b="0" i="0" u="none" strike="noStrike" dirty="0">
                          <a:effectLst/>
                          <a:latin typeface="Arial" panose="020B0604020202020204" pitchFamily="34" charset="0"/>
                        </a:rPr>
                        <a:t>-like features and trained a cascade classifier for hand sign detection in real-time. Achieved fast detection and recognition of hand signs with low computational overhead.</a:t>
                      </a:r>
                    </a:p>
                  </a:txBody>
                  <a:tcPr marL="59247" marR="59247" marT="29624" marB="2962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798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435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3C94B-DC7D-7DD3-0486-8B09EDD8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US" dirty="0"/>
              <a:t>Limitations</a:t>
            </a: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DD702E23-9FDB-22EA-5E10-49C9066AE7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763" r="2" b="2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76D0D-151C-4324-3676-4983D870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IN" sz="1500" b="0" i="0" u="none" strike="noStrike" dirty="0">
                <a:effectLst/>
                <a:latin typeface="Söhne"/>
              </a:rPr>
              <a:t>Limited availability of annotated hand sign datasets for training deep learning models, which can affect accuracy and generalization 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IN" sz="1500" b="0" i="0" u="none" strike="noStrike" dirty="0">
                <a:effectLst/>
                <a:latin typeface="Söhne"/>
              </a:rPr>
              <a:t>Variability in hand sign shapes, sizes, and orientations, making it challenging to design a robust detection system that can accurately detect and recognize different hand sign variations 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IN" sz="1500" b="0" i="0" u="none" strike="noStrike" dirty="0">
                <a:effectLst/>
                <a:latin typeface="Söhne"/>
              </a:rPr>
              <a:t>Environmental factors such as changes in lighting conditions, background clutter, or occlusions, which can impact the accuracy and reliability of the detection system 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IN" sz="1500" b="0" i="0" u="none" strike="noStrike" dirty="0">
                <a:effectLst/>
                <a:latin typeface="Söhne"/>
              </a:rPr>
              <a:t>Real-time processing constraints, as achieving real-time or near real-time processing for hand sign detection may pose computational and latency constraints 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IN" sz="1500" b="0" i="0" u="none" strike="noStrike" dirty="0">
                <a:effectLst/>
                <a:latin typeface="Söhne"/>
              </a:rPr>
              <a:t>User-dependent variability, as hand sign detection systems may need to adapt to individual users' hand shapes, sizes, and sign language preferences, adding complexity and variability to the system .</a:t>
            </a:r>
            <a:br>
              <a:rPr lang="en-IN" sz="1500" dirty="0"/>
            </a:b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24982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6BA21-9465-20DB-F08E-4DFD061F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6CE66-F271-F515-47D5-6A3EDF69E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IN" b="0" i="0" u="none" strike="noStrike" dirty="0">
                <a:effectLst/>
                <a:latin typeface="Söhne"/>
              </a:rPr>
              <a:t>Accurate, real-time detection of hand signs</a:t>
            </a:r>
          </a:p>
          <a:p>
            <a:pPr>
              <a:buFont typeface="+mj-lt"/>
              <a:buAutoNum type="arabicPeriod"/>
            </a:pPr>
            <a:r>
              <a:rPr lang="en-IN" b="0" i="0" u="none" strike="noStrike" dirty="0">
                <a:effectLst/>
                <a:latin typeface="Söhne"/>
              </a:rPr>
              <a:t>Robustness to environmental factors and hand sign variations</a:t>
            </a:r>
          </a:p>
          <a:p>
            <a:pPr>
              <a:buFont typeface="+mj-lt"/>
              <a:buAutoNum type="arabicPeriod"/>
            </a:pPr>
            <a:r>
              <a:rPr lang="en-IN" b="0" i="0" u="none" strike="noStrike" dirty="0">
                <a:effectLst/>
                <a:latin typeface="Söhne"/>
              </a:rPr>
              <a:t>Adaptability to different users, hand shapes, and sign languages</a:t>
            </a:r>
          </a:p>
          <a:p>
            <a:pPr>
              <a:buFont typeface="+mj-lt"/>
              <a:buAutoNum type="arabicPeriod"/>
            </a:pPr>
            <a:r>
              <a:rPr lang="en-IN" b="0" i="0" u="none" strike="noStrike" dirty="0">
                <a:effectLst/>
                <a:latin typeface="Söhne"/>
              </a:rPr>
              <a:t>User-friendly interface and privacy/security considerations</a:t>
            </a:r>
          </a:p>
          <a:p>
            <a:pPr>
              <a:buFont typeface="+mj-lt"/>
              <a:buAutoNum type="arabicPeriod"/>
            </a:pPr>
            <a:r>
              <a:rPr lang="en-IN" b="0" i="0" u="none" strike="noStrike" dirty="0">
                <a:effectLst/>
                <a:latin typeface="Söhne"/>
              </a:rPr>
              <a:t>Scalability and cost-effective implementation</a:t>
            </a:r>
          </a:p>
          <a:p>
            <a:br>
              <a:rPr lang="en-IN" dirty="0"/>
            </a:br>
            <a:endParaRPr lang="en-US" dirty="0"/>
          </a:p>
        </p:txBody>
      </p:sp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4529FCB1-D352-1E8D-AB9F-5141DC31B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0936" y="1668042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4988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2FC0-D9DC-4D9D-7D01-A8E3AFCA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 dirty="0"/>
              <a:t>Proposed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56767-DC8C-3484-1EAA-8792D466C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b="0" i="0" u="none" strike="noStrike" dirty="0">
                <a:effectLst/>
                <a:latin typeface="Söhne"/>
              </a:rPr>
              <a:t>Data collection and </a:t>
            </a:r>
            <a:r>
              <a:rPr lang="en-IN" b="0" i="0" u="none" strike="noStrike" dirty="0" err="1">
                <a:effectLst/>
                <a:latin typeface="Söhne"/>
              </a:rPr>
              <a:t>preprocessing</a:t>
            </a:r>
            <a:endParaRPr lang="en-IN" b="0" i="0" u="none" strike="noStrike" dirty="0">
              <a:effectLst/>
              <a:latin typeface="Söhne"/>
            </a:endParaRPr>
          </a:p>
          <a:p>
            <a:pPr>
              <a:buFont typeface="Wingdings" pitchFamily="2" charset="2"/>
              <a:buChar char="Ø"/>
            </a:pPr>
            <a:r>
              <a:rPr lang="en-IN" b="0" i="0" u="none" strike="noStrike" dirty="0">
                <a:effectLst/>
                <a:latin typeface="Söhne"/>
              </a:rPr>
              <a:t>Model selection and training</a:t>
            </a:r>
          </a:p>
          <a:p>
            <a:pPr>
              <a:buFont typeface="Wingdings" pitchFamily="2" charset="2"/>
              <a:buChar char="Ø"/>
            </a:pPr>
            <a:r>
              <a:rPr lang="en-IN" b="0" i="0" u="none" strike="noStrike" dirty="0">
                <a:effectLst/>
                <a:latin typeface="Söhne"/>
              </a:rPr>
              <a:t>Model optimization and evaluation</a:t>
            </a:r>
          </a:p>
          <a:p>
            <a:pPr>
              <a:buFont typeface="Wingdings" pitchFamily="2" charset="2"/>
              <a:buChar char="Ø"/>
            </a:pPr>
            <a:r>
              <a:rPr lang="en-IN" b="0" i="0" u="none" strike="noStrike" dirty="0">
                <a:effectLst/>
                <a:latin typeface="Söhne"/>
              </a:rPr>
              <a:t>Deployment and testing</a:t>
            </a:r>
          </a:p>
          <a:p>
            <a:pPr>
              <a:buFont typeface="Wingdings" pitchFamily="2" charset="2"/>
              <a:buChar char="Ø"/>
            </a:pPr>
            <a:r>
              <a:rPr lang="en-IN" b="0" i="0" u="none" strike="noStrike" dirty="0">
                <a:effectLst/>
                <a:latin typeface="Söhne"/>
              </a:rPr>
              <a:t>Iterative improvement and documentation</a:t>
            </a:r>
            <a:br>
              <a:rPr lang="en-IN" dirty="0"/>
            </a:br>
            <a:endParaRPr lang="en-US" dirty="0"/>
          </a:p>
        </p:txBody>
      </p:sp>
      <p:pic>
        <p:nvPicPr>
          <p:cNvPr id="7" name="Graphic 6" descr="Tick">
            <a:extLst>
              <a:ext uri="{FF2B5EF4-FFF2-40B4-BE49-F238E27FC236}">
                <a16:creationId xmlns:a16="http://schemas.microsoft.com/office/drawing/2014/main" id="{6D1178AC-C948-ECB7-DD54-5E5B9300D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0936" y="1668042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0117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A8AE12-8890-4BCB-E3AF-37773DE8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Architecture Diagram</a:t>
            </a:r>
          </a:p>
        </p:txBody>
      </p:sp>
      <p:sp useBgFill="1">
        <p:nvSpPr>
          <p:cNvPr id="15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9A1806-5644-089F-6294-82353111C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679" y="2662336"/>
            <a:ext cx="5124328" cy="275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03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8E3B-B909-6303-BD69-0BED8388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Module description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9F0316-E022-B066-444A-4BA8537F5D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9740023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0346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B6745-DCD9-B7E8-4CA9-A6EC2113E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US" dirty="0" err="1"/>
              <a:t>refrences</a:t>
            </a:r>
            <a:endParaRPr lang="en-US" dirty="0"/>
          </a:p>
        </p:txBody>
      </p:sp>
      <p:pic>
        <p:nvPicPr>
          <p:cNvPr id="5" name="Picture 4" descr="Red drawing pins on a map">
            <a:extLst>
              <a:ext uri="{FF2B5EF4-FFF2-40B4-BE49-F238E27FC236}">
                <a16:creationId xmlns:a16="http://schemas.microsoft.com/office/drawing/2014/main" id="{86D829E8-8A5E-3C1E-26B8-A83C7A9103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35" r="28565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3B769-CA71-0EB7-8FBF-C66567A1F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r>
              <a:rPr lang="en-US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https://www.wikipedia.org</a:t>
            </a:r>
            <a:endParaRPr lang="en-US"/>
          </a:p>
          <a:p>
            <a:r>
              <a:rPr lang="en-US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https://www.researchgate.net/publication/284626785_Hand_Gesture_Recognition_A_Literature_Review</a:t>
            </a:r>
            <a:endParaRPr lang="en-US"/>
          </a:p>
          <a:p>
            <a:r>
              <a:rPr lang="en-IN"/>
              <a:t>https://</a:t>
            </a:r>
            <a:r>
              <a:rPr lang="en-IN" err="1"/>
              <a:t>www.geeksforgeeks.org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952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26</TotalTime>
  <Words>731</Words>
  <Application>Microsoft Macintosh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Wingdings</vt:lpstr>
      <vt:lpstr>Celestial</vt:lpstr>
      <vt:lpstr>Hand sign detection</vt:lpstr>
      <vt:lpstr>Problem statement</vt:lpstr>
      <vt:lpstr>Literature review</vt:lpstr>
      <vt:lpstr>Limitations</vt:lpstr>
      <vt:lpstr>objectives</vt:lpstr>
      <vt:lpstr>Proposed methodology</vt:lpstr>
      <vt:lpstr>Architecture Diagram</vt:lpstr>
      <vt:lpstr>Module description</vt:lpstr>
      <vt:lpstr>refrences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sign detection</dc:title>
  <dc:creator>ANMOL AGARWAL (RA2011026010034)</dc:creator>
  <cp:lastModifiedBy>ANMOL AGARWAL (RA2011026010034)</cp:lastModifiedBy>
  <cp:revision>1</cp:revision>
  <dcterms:created xsi:type="dcterms:W3CDTF">2023-04-19T07:59:48Z</dcterms:created>
  <dcterms:modified xsi:type="dcterms:W3CDTF">2023-04-19T08:26:00Z</dcterms:modified>
</cp:coreProperties>
</file>