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7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216D-1019-4320-B290-0C86946A8BD7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C6A36-38AF-4203-B250-0802DD8BB9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houghtbot.com/blog/transitions-and-transform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houghtbot.com/blog/transitions-and-transform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oughtbot.com/blog/transitions-and-transform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oughtbot.com/blog/transitions-and-transfor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1295399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web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technologies (ITWT) 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course-CS111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Leema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Nelson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 - Research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University Research and Innovation Network (CURIN)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University, Punjab.</a:t>
            </a:r>
            <a: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4338" name="AutoShape 2" descr="Centre for Global Education - Chitkara University Global Progra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Centre for Global Education - Chitkara University Global Progra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Centre for Global Education - Chitkara University Global Progra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CHITKARA UNIVERSITY (@ChitkaraU) / Twit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Transition-timing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transition-timing-function property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to define the speed of the transition over the duration.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default timing is ease, which starts out slow, quickly speeds up, and then slows down at the end.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timing options are: linear, ease, ease-in, ease-out, and ease-in-out.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 of the different timing options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(used with the transform: translate property):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transition timing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syntax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transition-timing-function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div { transition-timing-function: ease-in-out; } 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Shorthand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 for transition-timing-function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div { transition: all 3s ease-in-out; 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transition-delay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transition-delay property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to specify when the transform will start.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default, the transition starts as soon as it is triggered (e.g., on mouse hover).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start after it is triggered you can use the transition delay property.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 transition: all 3s 1s; }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negative value will start the transition immediately, but part way through the transition process.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transforms: an introduction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transforms - how to make an element change from one state to another.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transform property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rotate, move, skew, and scale elements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Transforms are triggered when an element changes states,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mouse-hover or mouse-click.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demonstrate transforms on mouse-hover.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scale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increase or decrease the size of an element.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value 2 would transform the size to be 2 times its original size.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0.5 would transform the size to be half its original size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element by setting parameters for the width (X-axis) or height (Y-axis). 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transform: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scaleX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(2).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scale both axes at the same time: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scale(2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independently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each other: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scale(2, 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scale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 for Scale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 {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transform 1s;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div:hover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scale(2);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 to add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applying transition, the element would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change sizes.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transition to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parent selector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(not the hover selector).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the transition smooth on both hover-over/hover-off.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rotate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value, the element rotates clockwise or counterclockwise by a specified number of degrees.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positive value, such as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90deg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rotates the element clockwise,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value, 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-90deg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rotates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anti-clockwise.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transition: transform 1s;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 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div:hover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rotate(1080deg);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Rotate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than a full rotation with numbers over than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360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1080deg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for three full rotations.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translate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element left/right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up/down.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parameters given for the X (horizontal) Y (vertical) axes.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value moves the element to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moves the element to the left.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 value moves the element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downwards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 value, upwards.</a:t>
            </a: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Example:element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move 20 pixels to the right and 20 pixels down.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CSS syntax example for translate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 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transition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transform 1s;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div:hover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transform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translate(20px, 20px);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skew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skew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value, the element skews (or tilts) one direction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values given for the X and Y axes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 value tilts the element left,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 value tilts it right.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value tilts the element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down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value tilts is up.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shorthand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include both X and Y properties: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209801"/>
            <a:ext cx="7772400" cy="1295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Animations and 3d Space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050" name="AutoShape 2" descr="Centre for Global Education - Chitkara University Global Progra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Skew syntax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div {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transform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skewX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(25deg);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transform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skewY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(10deg);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transform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 skew(25deg, 10deg);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} 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div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transition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 transform 1s;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div:hover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	transform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100" dirty="0" err="1">
                <a:latin typeface="Times New Roman" pitchFamily="18" charset="0"/>
                <a:cs typeface="Times New Roman" pitchFamily="18" charset="0"/>
              </a:rPr>
              <a:t>skewX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(-20px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or condition of being animated“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"containing representations of animals or mechanical objects that appear to move as real ones do"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properties over time-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behavior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keyframe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animations can be controlled by specifying their duration, number of repeats, and repeating behavior.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Properties Animation: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Keyframes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Keyframes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establish the behavior of an animation over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Required Properties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animation-duration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animation-name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Optional Properties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animation-timing-function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animation-delay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animation-iteration-count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animation-direction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Transitions and Transforms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couple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allows user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create simple animations and add valuable interaction and visual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 adding any kind of movement to your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project,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keep it simple,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Subtle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Consistent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movement creates to convey meaning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ransforms </a:t>
            </a:r>
          </a:p>
          <a:p>
            <a:pPr lvl="1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move or change the appearance of an element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ransitions</a:t>
            </a:r>
          </a:p>
          <a:p>
            <a:pPr lvl="1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element smoothly and gradually change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from one state to another.</a:t>
            </a:r>
          </a:p>
          <a:p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apply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transition you can control the change, making it smooth and gradual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transitions in conjunction with transforms.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change from one style to another (e.g., when a button changes color on hover).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properties that are required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transition to take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effect,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transition-property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transition-duration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div {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transition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[property] [duration]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timing-function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 [delay];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transition-property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transition will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applied.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transition to an individual property (e.g.,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tranform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or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properties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rule-set.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CSS syntax examples for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transition-property</a:t>
            </a:r>
          </a:p>
          <a:p>
            <a:r>
              <a:rPr lang="en-US" dirty="0" smtClean="0"/>
              <a:t>div {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	transition-property: all; </a:t>
            </a:r>
          </a:p>
          <a:p>
            <a:pPr lvl="1">
              <a:buNone/>
            </a:pPr>
            <a:r>
              <a:rPr lang="en-US" dirty="0" smtClean="0"/>
              <a:t>			transition-property: transform;</a:t>
            </a:r>
          </a:p>
          <a:p>
            <a:pPr>
              <a:buNone/>
            </a:pPr>
            <a:r>
              <a:rPr lang="en-US" dirty="0" smtClean="0"/>
              <a:t> 		}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transition 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Transition-duration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transition-duration property specifies the time span of the transition.</a:t>
            </a:r>
          </a:p>
          <a:p>
            <a:pPr lvl="1"/>
            <a:r>
              <a:rPr lang="en-US" dirty="0" smtClean="0"/>
              <a:t>specify in seconds or milliseconds.</a:t>
            </a:r>
          </a:p>
          <a:p>
            <a:r>
              <a:rPr lang="en-US" b="1" dirty="0" smtClean="0"/>
              <a:t>CSS </a:t>
            </a:r>
            <a:r>
              <a:rPr lang="en-US" b="1" dirty="0"/>
              <a:t>syntax example for </a:t>
            </a:r>
            <a:r>
              <a:rPr lang="en-US" b="1" dirty="0" smtClean="0"/>
              <a:t>transition-duration</a:t>
            </a:r>
            <a:endParaRPr lang="en-US" b="1" dirty="0"/>
          </a:p>
          <a:p>
            <a:pPr lvl="1"/>
            <a:r>
              <a:rPr lang="en-US" dirty="0"/>
              <a:t>div { transition-duration: 3s; } </a:t>
            </a:r>
          </a:p>
          <a:p>
            <a:r>
              <a:rPr lang="en-US" b="1" dirty="0"/>
              <a:t>Shorthand example for transition-duration</a:t>
            </a:r>
          </a:p>
          <a:p>
            <a:pPr lvl="1"/>
            <a:r>
              <a:rPr lang="en-US" dirty="0"/>
              <a:t>div { transition: all 3s; 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>
                <a:hlinkClick r:id="rId2"/>
              </a:rPr>
              <a:t>Transition duration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370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web technologies (ITWT)  course-CS111</vt:lpstr>
      <vt:lpstr>Slide 2</vt:lpstr>
      <vt:lpstr>Animations</vt:lpstr>
      <vt:lpstr>Properties Animation: Keyframes</vt:lpstr>
      <vt:lpstr> Transitions and Transforms </vt:lpstr>
      <vt:lpstr>CSS Transitions</vt:lpstr>
      <vt:lpstr>Slide 7</vt:lpstr>
      <vt:lpstr>Slide 8</vt:lpstr>
      <vt:lpstr>Transition-duration </vt:lpstr>
      <vt:lpstr>Transition-timing </vt:lpstr>
      <vt:lpstr>CSS syntax </vt:lpstr>
      <vt:lpstr> transition-delay </vt:lpstr>
      <vt:lpstr>CSS transforms: an introduction </vt:lpstr>
      <vt:lpstr>scale </vt:lpstr>
      <vt:lpstr>Syntax for Scale</vt:lpstr>
      <vt:lpstr>rotate </vt:lpstr>
      <vt:lpstr>translate </vt:lpstr>
      <vt:lpstr>CSS syntax example for translate </vt:lpstr>
      <vt:lpstr>skew </vt:lpstr>
      <vt:lpstr>Skew syntax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 (ITWT)  course-CS111</dc:title>
  <dc:creator>win 10</dc:creator>
  <cp:lastModifiedBy>win 10</cp:lastModifiedBy>
  <cp:revision>10</cp:revision>
  <dcterms:created xsi:type="dcterms:W3CDTF">2022-01-10T03:54:01Z</dcterms:created>
  <dcterms:modified xsi:type="dcterms:W3CDTF">2022-01-10T05:19:11Z</dcterms:modified>
</cp:coreProperties>
</file>