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A4CB9-FB2A-41FF-A0E7-57E07A9C3EC8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876A-EF23-4654-863C-E442499355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E876A-EF23-4654-863C-E4424993558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E876A-EF23-4654-863C-E4424993558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E876A-EF23-4654-863C-E442499355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5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  <p:transition advTm="5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advTm="5000">
    <p:wedg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58EE4-29A3-44E8-91FB-427727196F30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C48BB-EFD5-48BE-B32B-04539CE807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edg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fcd1d-NDUzN/E_commerce_website_design_and_development/?p=ppt-tr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594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E-Commerce website designing &amp; development</a:t>
            </a:r>
            <a:endParaRPr lang="en-US" dirty="0"/>
          </a:p>
        </p:txBody>
      </p:sp>
      <p:pic>
        <p:nvPicPr>
          <p:cNvPr id="5" name="Picture 4" descr="responsive webs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57200" y="2819400"/>
            <a:ext cx="6172200" cy="432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60960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Redial India Solutions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US" dirty="0" smtClean="0"/>
              <a:t> What is E-Commerce?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4267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E-Commerce commonly known as Electronic commerce. It consist of buying and selling product and services over an electronic systems Such as the internet and other computer networks.</a:t>
            </a:r>
          </a:p>
          <a:p>
            <a:endParaRPr lang="en-US" dirty="0" smtClean="0"/>
          </a:p>
          <a:p>
            <a:r>
              <a:rPr lang="en-US" dirty="0" smtClean="0"/>
              <a:t>It is the process of making money transfers, and transferring data over an electronic medium (Internet).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E-Commerce allows people to do business without the constraint of distance and time</a:t>
            </a:r>
            <a:endParaRPr lang="en-US" dirty="0"/>
          </a:p>
        </p:txBody>
      </p:sp>
    </p:spTree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914400"/>
          </a:xfrm>
        </p:spPr>
        <p:txBody>
          <a:bodyPr/>
          <a:lstStyle/>
          <a:p>
            <a:r>
              <a:rPr lang="en-US" dirty="0" smtClean="0"/>
              <a:t>Types of Ecommerce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848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Business to Consumer (B2C)</a:t>
            </a:r>
          </a:p>
          <a:p>
            <a:r>
              <a:rPr lang="en-US" dirty="0" smtClean="0"/>
              <a:t>Business to Business (B2B)</a:t>
            </a:r>
          </a:p>
          <a:p>
            <a:r>
              <a:rPr lang="en-US" dirty="0" smtClean="0"/>
              <a:t>Consumer to Consumer (C2C)</a:t>
            </a:r>
          </a:p>
          <a:p>
            <a:r>
              <a:rPr lang="en-US" dirty="0" smtClean="0"/>
              <a:t>Consumer to Business (C2B)</a:t>
            </a:r>
            <a:endParaRPr lang="en-US" dirty="0"/>
          </a:p>
        </p:txBody>
      </p:sp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110155"/>
            <a:ext cx="78867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3839370"/>
            <a:ext cx="7945367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803210A-D6CE-4F39-ADB1-076613FBE39A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9424157"/>
  <p:tag name="ISPRING_RESOURCE_PATHS_HASH_PRESENTER" val="6745ea5035af8f1db62017cb9513e85eb98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173</TotalTime>
  <Words>165</Words>
  <Application>Microsoft Office PowerPoint</Application>
  <PresentationFormat>On-screen Show (4:3)</PresentationFormat>
  <Paragraphs>18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Aspect</vt:lpstr>
      <vt:lpstr>TruncatedFinalSlide</vt:lpstr>
      <vt:lpstr>E-Commerce website designing &amp; development</vt:lpstr>
      <vt:lpstr> What is E-Commerce?</vt:lpstr>
      <vt:lpstr>Types of Ecommerce Models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9424157</dc:title>
  <dc:creator>welcome</dc:creator>
  <cp:lastModifiedBy>CrystalGraphics, Inc.</cp:lastModifiedBy>
  <cp:revision>25</cp:revision>
  <dcterms:created xsi:type="dcterms:W3CDTF">2020-04-09T06:24:23Z</dcterms:created>
  <dcterms:modified xsi:type="dcterms:W3CDTF">2020-04-09T12:18:02Z</dcterms:modified>
</cp:coreProperties>
</file>