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49BC2422-4B8F-4212-96F5-019107AE37B6}" type="datetimeFigureOut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F4FB6777-0D83-46E5-9228-48F235814A94}" type="slidenum">
              <a:rPr lang="en-US" smtClean="0"/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 panose="05020102010507070707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 panose="05020102010507070707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Understanding Load Balancer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Load Balancer and attaching EC2 machines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Experience the </a:t>
            </a:r>
            <a:r>
              <a:rPr lang="en-US" sz="20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 Balancer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2590" lvl="1" indent="0">
              <a:buNone/>
            </a:pPr>
            <a:endParaRPr lang="en-US" sz="1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2590" lvl="1" indent="0">
              <a:buNone/>
            </a:pPr>
            <a:endParaRPr lang="en-US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2590" lvl="1" indent="0">
              <a:buNone/>
            </a:pPr>
            <a:endPara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2550" indent="0">
              <a:buNone/>
            </a:pP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112</Words>
  <Application>WPS Presentation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Wingdings 2</vt:lpstr>
      <vt:lpstr>Verdana</vt:lpstr>
      <vt:lpstr>Tahoma</vt:lpstr>
      <vt:lpstr>Gill Sans MT</vt:lpstr>
      <vt:lpstr>Microsoft YaHei</vt:lpstr>
      <vt:lpstr>Arial Unicode MS</vt:lpstr>
      <vt:lpstr>Calibri</vt:lpstr>
      <vt:lpstr>Solstice</vt:lpstr>
      <vt:lpstr>Agenda ( +91 – 98497 97960  -   Sunil Koppavarapu)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mural</cp:lastModifiedBy>
  <cp:revision>191</cp:revision>
  <dcterms:created xsi:type="dcterms:W3CDTF">2019-01-14T05:47:00Z</dcterms:created>
  <dcterms:modified xsi:type="dcterms:W3CDTF">2022-03-29T15:10:45Z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