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0:30.18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179 175,'7'0,"9"0,9 0,15 0,3 0,5 0,5 0,1 0,-2 0,4 0,0 0,-3 0,-3 0,-4 0,-2 0,-1 0,-5 0,-5 0,-5 0,-4 0,-2 0,-1 0,-1 0,-1 0,1 0,0 0,0 0,0 0,1 0,-1 0,-6 0,-17 0,-11 0,-21 0,-18 0,-14 0,-11 0,2 0,0 0,2 0,6 0,5 0,6-4,9-1,5 1,4 0,4-2,6 0,6-3,5 0,1 2,0-1,0 0,6 2,15 2,11 1,10 2,11 0,6 1,4 1,0-1,-4 0,-2 1,-4-1,-5 0,-4 0,-3 0,-3 0,-7 0,-14 0,-21 4,-21 0,-13 1,-9 2,-3 0,-8-1,5-2,4-1,10-1,10-2,7 0,6 0,5 0,7-4,12-1,13 1,24 0,32 1,65-2,57 0,33 0,-10 1,-25 2,-40 1,-41 0,-40 1,-37-3,-33-5,-22-5,-16 1,-2 1,-1 3,-1 0,1 0,6 3,4 1,5 2,6 1,4 0,4 2,2-1,4-3,5-2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1:46.8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362 724,'0'-3,"0"-6,-4 0,-4-2,-4-3,-4 1,-3-5,-1 1,-2 4,4 0,1 2,0 3,0 0,2-2,0-1,3 0,4-3,2-2,7 1,6 4,5-1,5 3,3 2,-3-1,4 1,1 2,0 1,5 2,-1 1,1 1,-2 0,-2 0,0 0,-2 1,0-1,-1 0,1 0,-1 0,1 0,-1 4,1 0,-1 1,1-2,0 3,-1 4,1 0,-1-2,-3 2,-8-1,-5 1,-11-1,-15-1,-10-3,-4-2,-2-2,2 0,-1-1,3-1,4 1,4-1,2 1,1 0,2 0,1 0,0 0,0 0,0 0,0 0,0 0,-1 0,4 3,5 5,4 5,0-1,-2-1,-3-3,-3-3,-2-3,5-1,9 0,5 2,6 5,5 0,4 3,6 0,3-3,1 2,0-2,-2-1,-1-3,-1-2,-7 0,-14-2,-11 0,-6-1,-1-3,-2 0,0-5,-1 1,0-3,7 1,12 2,10 3,7 1,4 2,3 2,0 0,-7 0,-9-3,-10-5,-8 0,-6 0,1-2,-1 2,6 1,15 2,15 2,10 5,15 2,10 4,7 1,-4-2,-5-1,-7-3,-8 0,-17-2,-16-1,-12-4,-11-1,-3-3,-1-1,0 2,4-2,8 1,17 2,25 2,18 1,25 5,13 2,4 1,-8-2,-10 0,-14-1,-14-1,-11 0,-8-1,-4 0,-3 0,-1 0,0-1,0 1,1 0,0 0,1 0,1 0,3 0,1 0,8 0,0 4,-1 0,-2 1,-4-2,-1 0,-3-2,-11 0,-12 0,-19-1,-17-1,-9 1,-11 0,-3 0,2 0,8 0,8 0,8 0,6 0,5 0,2 0,1 0,5 3,7 2,10-1,11 0,6-2,1 3,4 1,0-1,1-2,-7-1,-15 0,-11-1,-11-1,-16 0,-10-1,0 1,1 0,-4 0,4 0,2 0,4 0,6 0,11 3,17 2,12 0,8 2,6 0,1 3,5-1,1-2,-1-2,-2-1,-9-3,-10 0,-15-1,-11 0,-15-4,-7-1,-1 0,0 1,0 1,4 2,4 0,6 1,2 0,4 0,8 0,10 0,13 4,16 1,6-1,2 0,-1-2,-3 0,-2-1,-3-1,-9 0,-10 0,-13 0,-9-1,-5 1,-2-3,-1-2,1 0,1 2,11 4,21 2,46 7,54 6,34 0,6 1,-4-2,-20-4,-28-4,-27-3,-21-2,-27-2,-20-4,-21-1,-18-1,-6 2,-7 1,-4-3,2 1,7 0,5 1,4 2,6 1,4 0,10 1,12 0,13 0,8 0,9 1,7-1,8 0,1 4,0 0,-4 1,-4-2,-5 0,-3-2,-4 0,-1-1,0 0,-2-3,-3-6,-4-3,-1-1,1 2,-1 0,1 1,-2 0,1 0,3 0,-2-3,1-3,1 2,-1-1,1 3,-3 0,1 1,2 3,2 3,2 3,1 0,1 2,0 0,1 1,-3 3,-2 1,1 0,-3 2,-1 0,2 3,-3 2,-2 4,-4 2,-2 1,-2-5,-2-9,0-9,-1-8,0-4,-3-4,-1-1,-3 2,0 1,1 0,2 0,1-1,-1 0,-1-1,2 0,1-1,0 0,2 0,-3 4,-1 1,1 0,1-1,1-1,0-2,1 1,1-2,0 1,0-1,1 0,-1 7,-4 6,-7 8,-3 8,-6 5,-6 1,-2-2,-4-3,0 0,-1-1,2-2,1-2,4-2,2-1,1 3,2 0,1 0,-1-1,1 0,0-2,3 3,9 1,8 0,8-2,7 0,3-2,3 0,1-1,-3 4,-8 0,-10 0,-12 3,-8 0,-3-1,-3-1,1-3,0 0,1-1,4 2,9 2,13-1,20 3,17 3,12 4,8 0,4-3,-5-4,-10-2,-9-2,-8-2,-6-1,-3 0,-3-1,-8 0,-10 1,-12 0,-8-1,-7 1,-8 0,0 0,-3 0,2 0,0 0,1 0,14 7,17 2,23 4,29 2,24 10,6 0,-7-4,-9-5,-12-6,-11-4,-16-4,-20-1,-17-2,-20-3,-13-6,-9 0,6-2,2 0,3 3,6 3,4 2,6 2,2 2,11 0,10 0,6-3,2-4,-2-5,-5-1,-6-1,-5 2,0-1,-1 2,1-1,8 2,8 3,3-2,5 1,4 3,3 1,-1-2,-7-3,-9 0,-4-3,-4 2,-9-2,-5 1,-9 3,-9-1,-6 2,-2 1,-2 1,2 3,7 1,7 1,5 0,4 0,3 1,6 2,8 2,9 0,8-1,7-2,3 0,6-1,2-1,3 0,1 0,-2-1,1 1,-1 0,-2 0,-1 0,-3 0,-8 0,-10 0,-10 0,-11 0,-9 0,-5 0,0 0,1 0,6 4,14 0,11 5,10-1,5-1,5-2,-3 2,-7 0,-10-2,-8-1,-7-2,-5-1,5 3,7 1,12 2,9 1,5-1,-8-2,-9-2,-9-1,-7-5,-5-1,-2-1,-2 1,6 1,10 2,-1-1,-4 2,-2 0,-3 0,-3 0,-1 0,0 1,-2-1,5 3,7 2,3-1,-2-4,-5-2,-5 0,-2-1,-1 1,3-3,1-1,15 1,10 1,19 9,16 6,14 2,1-2,-2-2,-7-3,-7-3,-9-1,-12-2,-13-3,-12-2,-7 0,-7-3,-3 0,3-1,0 0,8 1,8 3,9 2,7 1,4 1,4 1,0 1,-5-1,-10-3,-13-1,-15 0,-8 0,-3-2,2 0,2 1,2 1,10 1,18 5,16 6,12 4,8 8,1 0,-2-3,-4-5,-10-4,-14-3,-17-7,-15-6,-7-1,-1-4,-7 2,1 1,3 4,4 2,4 2,9 1,19 1,17 0,11 4,12 2,2-2,-2 0,-2-1,-10-1,-18-5,-13-1,-11-4,-7-1,-2-1,-6 0,-1 2,1 2,9 3,11 1,10 1,12 1,7 4,4 1,0 0,1-1,-2-1,-8-1,-13-5,-15-1,-9-1,-4 2,-1 0,0 1,1 1,1 1,5 3,12 2,19 6,10 2,12 2,11 6,1-1,-4-4,-5-5,-6-3,-11-4,-13-3,-11-1,-15 0,-8-1,-7 0,3-3,3-2,2 1,3 1,9 2,13 4,11 5,10 2,13-1,4-1,3-3,-3-1,1-2,-4-1,-3 0,-4 0,-6-4,-4-1,-4-3,-8-1,-9 2,-6 2,-6 1,-3 2,-3 1,0 1,7 0,6-3,1-1,1-4,0 0,3 2,10 1,7 5,9 6,4 2,1 0,-1-2,-1-1,-1-3,-5-4,-2-2,-4-4,0-4,0 0,2 3,2 1,2 4,-3 5,0 2,0 1,-2-3,-7-3,-5-4,1 0,0 3,-1 6,-4 3,-9 0,-6-1,-10-2,-19 3,-12 4,-6 0,1-2,-1-2,9-3,6 0,7-2,8-1,6-1,4 1,10 0,11-1,16 1,17 0,6 0,5 0,-2 0,-3 0,-5 0,-4 0,-3 0,-2 0,-1 0,-2 0,1 0,-4-4,0 0,0-1,0 2,2 0,1 2,5-4,1 0,0 1,-1 0,0 2,-2 1,0 0,-1 1,0 0,-1 0,1 0,-4-3,-5-5,-8-1,-8 1,-6-1,-6 0,-4-2,-1 2,2-2,2 1,-1 2,0 3,-1 2,7 2,8 0,9 1,7 1,5-1,2 1,3-1,1 0,-8 0,-13 0,-10 1,-8-2,-7 1,-4 0,-1 0,1 0,1 0,3 0,0 0,12 0,15 0,10 4,9 1,5 3,1 0,-4 3,0-1,-1-3,0-1,-1-3,-1-1,-1-1,0-1,-7 0,-14-1,-9 1,-7-1,-5 1,-2 0,0 0,-1 0,2 0,0 0,7 0,10 0,10 0,6 0,6 0,3 0,-5 0,-9 0,-1 0,1 0,3 0,4 0,4 0,-2-4,-4-4,-2 2,-4 7,1 2,3 1,-4-1,-5 0,-8 3,-1 3,-3 1,1-2,5-5,7-4,4-4,5-6,0-4,2 0,2 3,0 0,0 2,1 3,-1-2,0 2,1 2,1 1,-1-2,-1 1,2-4,1 1,2 2,0 1,-3 5,-7 3,-9 4,-8 5,-9 0,-3 1,0-1,-1 1,-1-2,4 1,2-2,0-2,-2-3,0-2,-1 1,2 5,2 0,-1-2,2 2,8-1,7-1,8-3,5-1,1 2,1 0,2 0,1-2,0-1,1-1,-6 0,-10-1,-8 0,-7-1,-6 1,-3 0,-2 0,0 0,-1 0,1 0,1-4,3-4,1-1,4-2,-3 0,-2 2,2 0,0 1,-1 1,3 0,7-1,8 3,8 1,5 2,5 0,1 2,2 0,1 0,2 1,2-1,-1 0,-2 0,0 0,-2 0,0 0,-1 0,-8 0,-9 0,-8 0,-8 0,-6 0,-2 0,-2 0,-4 0,-1 0,1 0,0 0,2 0,5 4,9 0,10 1,8 2,10 0,9-1,0 2,-1-1,-2-1,-4 2,-3 0,0-3,0-1,-6-1,-9-2,-8 0,-6-5,-5-1,-7-3,-2 0,-1-3,1 1,2 2,0 3,-1 1,-1 2,-3 2,-3 0,0 0,2 1,2-1,0 0,0 1,2-1,2 0,1 0,1 0,8 0,10 0,9 0,7 0,5 0,3 0,-5 0,-12 0,-17-4,-11 0,-3-1,-1 2,1 0,2 2,1 0,2 0,2 1,3 4,9 1,13 3,13 0,14 3,12 2,10 0,9 0,1 2,-2-1,-9-4,-9-3,-9-2,-10-7,-12-2,-16-1,-11-3,-9 0,-4-2,-2 1,2 1,2 3,5-2,2 0,2 2,7 2,8 1,8-3,8 0,0-3,-9-4,-5-3,-7 1,-5 3,-4 3,4 3,8 3,11 1,9 4,4 2,3 0,0-1,1-1,-1-1,-1-1,0 0,-1-1,-7 0,-9 0,-10-1,-7 1,-5 0,-3 0,-2 0,-1 0,1 0,0 0,7 0,10 0,9 0,12 4,5 0,4 1,0-1,0-2,-1 0,-8-1,-17-1,-19-3,-28-2,-26-7,-7-1,-1 1,3 0,8 1,9 3,8 3,10 2,8 1,8 2,18 0,18 1,12-1,2 4,-10 5,-14 3,-6 5,-10-2,-11 8,-15 7,-11 1,-7 0,1 1,0 2,0 3,6-6,10-7,8-8,8-4,4-3,4 0,2 2,0-1,0-2,0-2,-1-3,-3-1,1 2,2 0,0 0,0 3,-3 0,2 2,-2 0,-1-1,0-3,0-2,2-1,0-2,1 0,0 0,0 0,1-1,-1 1,1 0,-1 0,1 0,3-4,1-1,-1 1,0 0,3-2,0 0,-2 0,3-1,3-4,0 1,1-3,0-1,0-2,2 4,6 5,3 8,1 6,4 5,4 5,0 3,-2 2,-2 0,1-4,3-4,2-5,0-1,1-1,2-2,-6-2,-8-1,-8-2,-9 0,-10 0,-4 0,-1-1,2 1,12 0,16 0,12-1,14 1,6 0,1 0,2 0,3 1,-3-1,-6-4,-6-1,-5-2,-4-2,-7 2,-8 2,-7 2,-7 1,-3 1,-3 1,10 0,13 0,14 1,7-1,4 0,0 0,0 1,1-1,0 0,-1 0,-2 0,-5-4,-9-4,-11-1,-8 0,-10 3,-6 2,-1 1,-1 2,1 1,0 0,2 0,9 1,12-1,11 0,8 0,4 1,1-1,2 0,-1 0,0 0,0 0,-12 0,-15 3,-13 2,-7 0,-11 2,-9 0,-5-1,3-1,6-2,5-2,6 0,5-1,9 0,11 0,9-1,12 1,13 3,11 2,3-1,5 0,-3-2,-2 0,-6-1,-4-1,-6 0,-4 0,-9 0,-10-1,-11 1,-7 0,-5 0,-3 0,-1 0,-1 0,1 0,0 0,0 0,0 0,8 0,13 0,14 4,12 0,15 8,5 0,1 0,-3-4,-2-2,-5-2,-4-2,-12-2,-16 0,-12-1,-12 1,-6-1,-6 1,0 0,1-1,3 1,2 0,2 0,9 0,10 0,10 0,7 0,6 0,2 1,2-1,-2-4,-3-1,-2-3,-9 0,-8 1,-11 2,-10 2,-5 1,-5 1,-3 1,1 0,2 0,4 1,3-1,2 0,17 0,15 1,15-1,12 0,9 0,10 0,3 0,-5 0,-7 0,-8 0,-7 0,-5 0,-3 0,-9 0,-10 0,-9 0,-8-4,-4-1,-2 1,-6 0,-1 2,0 0,1 1,2 1,1 0,12 0,7 4,9 1,9-1,7 0,3-1,-3-5,-8-2,-10 0,-9 0,-10 2,-7 0,-2 1,-4 0,-1 1,-2 0,1 0,2 1,2-1,6 3,7 6,12 3,7 4,10 0,5-4,3-3,2-4,-1-2,3-2,0-1,0 0,-3-1,0 0,-2 1,0-1,-1 1,3 0,1 0,6 0,13 0,16 0,23 0,7 0,-1 0,-5 0,-13 0,-16 0,-12 0,-12 0,-6 0,-5 0,-5-4,-6-4,-7-1,-8 1,-10 1,-5 3,-7 2,-2 1,1 0,2 1,2 1,1-1,9 0,10 1,10-1,3-3,-9-2,-16 1,-12 0,-18 1,-15 2,-8 0,1 4,2 2,1-1,9 0,11-1,9-1,7-2,6 1,7 2,9 2,10-1,9 0,5-2,7-1,3 0,1-1,-1 0,-1 0,-5-3,-2-2,-1 0,-4-2,-6 0,1 1,4 1,6 2,4 2,2 0,0 1,-1 0,0 1,0-1,-2 0,0 0,0 0,-8 1,-9-1,-12 0,-8 0,-13 0,-14 0,-5 0,0 0,4 0,7 0,5 0,5 0,3 0,3 0,5 3,4 5,9 1,11-1,9-2,4-2,2-1,1-2,-1-1,0 0,0 0,-1-1,-5-2,-4-6,-8 0,-9 1,-7 2,-9 2,-4 1,-2 2,0 1,9 3,13 2,15 0,8-1,6-1,1-1,0-1,-1-1,3 0,-1 0,-1 0,-1-1,-2 1,-1 0,-1 0,0 0,-14 0,-13 0,-11 0,-7 0,-6 3,-5 2,0 0,2-2,7 3,11 4,12 4,31 6,46 3,35 9,20 2,5-5,-2-7,-20-7,-26-7,-24-4,-18-3,-15-2,-7 0,-8-4,-14-4,-16-5,-21-3,-21-2,-18 2,-7 4,4 4,8 4,9 2,9 2,8 1,10 1,7 0,4 0,7-4,6-5,9-1,4-2,5 0,2-1,-4-2,-7 1,-13-1,-8-1,-7-2,-2 3,-2 2,1 5,2-1,3 1,4-1,1 0,1 1,12 3,15 1,12 2,12 0,14-2,4-2,4 1,-4 1,-5 0,-7 2,-5-3,-9-5,-3 0,-9 1,-10 2,-7 2,-10 2,-6 1,-5 1,-1 0,0 0,3 1,2-1,8 0,15 1,11 2,11 2,9-1,6 3,2 0,-3-1,-3-1,-4-2,-10-2,-14-4,-15-1,-13-1,-13 1,-2 2,-6 0,-2 1,3 0,7 1,6 0,4 1,5-1,8 0,8 3,12 2,15 0,12 2,10 0,6-1,-3-1,-1-6,-5-2,-9-4,-9-5,-16 0,-16 2,-12 3,-10 2,-6 3,0 0,3 2,4 1,4-1,11 4,11 1,10 0,8-1,6-2,-4 0,-8-1,-12-1,-18 0,-14 0,-9 0,-5-1,0 1,2 0,2 0,6 0,6 0,6 0,5 0,3 0,8 0,11 0,9 0,11 0,15 0,8 4,2 0,2 1,-3-2,-5 0,-5-2,-5 0,-2-1,-10 0,-10-3,-13-2,-9 0,-7-2,-4 0,-1 1,2 1,2 3,2 0,2 1,0 1,9 0,8 4,10 1,11 0,6 2,10 0,2 3,4-1,-2-1,0 1,1-1,-2-2,-4-2,-3-1,-4-2,-1-1,-2 0,-8 0,-9-1,-10 1,-13 0,-11 0,-8 0,0 0,2-1,4 1,5 0,2 1,6 2,6 5,12 5,14 3,8-1,3-3,-1 0,-2-2,-4 1,-2-1,0-3,2-3,-7-1,-8-2,-7 0,-11-5,-5-1,-4 0,0 1,0 1,2 1,0 1,1 1,7 3,11 2,9 0,7-1,8-2,5-3,-2-7,-12-4,-12-4,-8 0,-11 0,-8 3,-3 3,0 3,2 4,2 1,3 2,1 0,8 1,11 3,13 5,11 0,10 0,7-3,0-2,-2-2,-1 0,2-2,-2 0,-14-4,-18-1,-15 0,-10 1,-4 1,-1 2,-3 0,1 1,1 0,-1 0,1 0,5 4,7 4,7 5,4 3,7 3,4 1,-7-2,-6-5,-5-4,-4-4,-6-2,-3-3,0 0,0-1,2 0,1 1,-3-1,0 1,1-1,1 1,1 0,1-3,4-5,-2-1,0 1,-2 2,1 2,3-2,1-4,4-3,1 0,1 0,0 1,2-1,6 2,6 3,7 3,5 2,0-2,1 0,-2-2,0-1,-3-2,-2-3,-4-3,-2-2,-2 6,-4 8,-2 8,0 7,1 6,1 2,1 3,1 0,0 0,1 0,-3-3,-5-6,-5-8,-3-5,1-6,-1-3,3-2,3-3,1-3,0-2,0 3,0-1,3 1,5 1,3 8,4 5,2 6,3 3,-1 3,1 0,0 2,1-1,1-2,4-3,0-3,3-1,-4-5,-3-5,-5-5,-6-1,-5-1,-1-1,0-2,1-1,1-1,-3 7,-1 8,1 10,2 6,0 6,-2-1,0 1,0 1,2 1,1 0,0 1,2 1,-4-4,-4-4,-5-5,-3-7,1-7,3-7,4-3,2-4,4-1,1-1,1 0,0 0,1 0,-1 1,5 7,0 10,3 5,0 6,3 2,-1 3,1-1,-1 2,2-2,-2 1,-3-6,-2-6,-2-7,-5-6,-2-5,-4 2,0-1,-4 3,2 0,-2 3,-2 3,5 2,7 3,4 6,6 1,4 5,1 3,5 4,2-1,-1 0,-1 2,0 0,1-1,-4-8,-6-5,-10-7,-4-5,-1-6,0-3,-2-2,-4-2,1 0,2 0,3 8,-2 8,1 11,-2 6,-2 3,-1 1,0-1,-3-3,-2-4,-1-3,-2-2,0-1,3-5,0-1,4-3,7-1,9 2,6 1,6 2,4 2,2 5,1 2,-3 3,2 0,-3 3,0-1,0-2,0-2,-6-6,-9-3,-5-4,-2-5,-3-4,-5 2,0-2,-2 3,-1 3,-2 4,-2 2,2-1,1 0,0 1,-1-2,-2-1,3-2,1 1,2 4,8 4,11 1,8 1,6 0,2 3,1 0,1 4,-1 3,-1 0,0-3,-1-2,0 1,4 0,-4 1,0 3,-2-1,1-2,-1-3,1-2,-3 2,-1 0,0-2,-3 3,1-1,-10 0,-13-2,-7-2,-6 0,-1-2,-2 0,1 0,1 0,1 0,0-1,4 5,5 4,5 5,8-1,2 3,6 0,5 3,-1 1,-4-3,-2-3,3-5,3-4,3-1,2-3,2 0,2-1,-8 0,-11 1,-11-1,-6 1,-5-1,-3 1,7 0,9 0,10 0,7 0,6 0,3 0,3 0,-7 1,-9-1,-9 0,-7 0,-6 0,-4 0,-1 0,-2 0,1 0,3 3,5 5,9 5,8 0,8-2,-2-4,-6-2,-7-2,-7-2,3 0,6-2,3-3,-2-5,-4 0,9 1,7 1,10 3,3 2,13-3,7 0,-1 0,0 2,-5 1,-8-3,-6 0,-3 0,-2 1,-1 2,0 1,1 0,1 1,-1 0,2 0,-1 1,1-1,-1 0,-6 0,-13 0,-10 0,-7 0,-5 0,-1 0,-2 0,8 0,10 0,9 0,8 0,5 0,-3 0,-8 0,-11 0,-12 0,-7 0,-2 0,0 0,-6 0,-1 0,2 0,3 0,2 0,3 0,2 0,1 0,1 0,-1 0,2 0,-2 0,1 0,3 4,5 4,11 5,13 3,8-1,7-3,3-3,4 0,-2 2,-1-1,-4-2,-9-3,-15-1,-11-3,-8 0,-5-1,-2 0,-1-1,0 1,1-1,4-2,6-6,11 0,11 1,6-1,15 0,23 2,18-1,9 0,10 3,13-3,-3 1,-8 1,-13 2,-16-3,-12 1,-8 2,-7 0,-7 2,-4 0,0 2,0 0,-2 0,0 0,-8 1,-10-1,-10 0,-3 3,3 2,5 0,7-2,-5 0,-6-2,-7 0,-4-4,-3-2,-2 1,-2 0,0-2,0-1,1 2,-1 1,8 1,13 6,10 1,11 3,5 2,2-2,0-2,-1-1,-1-2,-9-1,-11-1,-9 0,-8 0,-5-1,-3-2,-2-2,-1 0,1 1,-1 2,12 0,11 1,8 1,11 0,9 0,3 0,-1 1,-1-1,-2 0,-2 0,-6-3,-13-6,-14 0,-13 1,-14 2,-14-1,-3 0,1 1,1 2,7 2,6 1,6 0,6 1,9 0,12 1,13-1,9 4,8 4,7 1,1-1,2-2,-2-2,-3-1,1-2,-3-1,-12 0,-13 0,-11-1,-11 1,-6 0,-2-4,-1-1,1 1,2 0,1 2,11 0,15 5,18 1,12 4,4 1,6-2,3-2,-3-1,-2-2,-4-2,-12 1,-21-2,-18-2,-24-6,-20 0,-17-6,-3-1,1-1,6 3,13 3,12 4,17 3,21 5,26 7,13 5,12 4,9-1,3 1,-5-4,-7-3,-7-3,-6-4,-13-1,-11-2,-11 3,-9 1,-4-3,-3-3,-2 0,3-4,2-1,0 2,7 0,9 6,8 1,6 6,5-1,3 1,2-3,-3-5,-12-2,-7-5,-7-1,-6 1,-4-6,-2-3,-3 0,4 0,11 2,14 4,13 0,10 1,7 3,4-1,2 0,-2 2,-6 1,-4 2,-4 1,-4 0,-5-2,-13-5,-10-1,-13 1,-2-1,-1 1,-1 1,0 2,7 2,9 5,14 2,8 1,5-1,3-1,-7-1,-9-1,-14-1,-8 1,-6-2,-3 1,-1 0,0 0,7 0,11 7,9 2,12 0,6 1,4 0,-7-2,-13-3,-10-2,-9-1,-5-2,-3 0,6 0,9-1,9 1,8 0,6-1,-3 1,-12 0,-8 0,-8-3,-7-2,-4-3,-1 0,0 1,13 2,14 1,19 3,17 0,8 1,5 0,0 0,-4 0,-3 1,-5-1,-5 0,-12 0,-13-3,-11-2,-8 1,-6-3,4-1,1 2,-1 2,-5 1,-3 2,-5 0,-5 1,0 0,2-3,2-2,3 1,1 0,2 2,8 0,10 1,6 4,6 2,-6 0,-6-1,-7-1,-4-5,-3-2,-3-4,0 0,6 1,10 5,12 3,12 1,7 5,5 0,5 3,-1 3,-2-1,-3-2,-4-3,-2-3,-2-1,-9-2,-9-1,-9-1,-11 1,-6-4,-3-1,-4 0,-1 1,2 1,5 5,6 6,7 4,5 4,6-1,4 1,-4-2,-4-4,-13-4,-7-2,-3-2,-4-5,-5-3,2 1,1 1,7-3,4 0,2 2,8 1,9 1,12 1,15 2,14 0,7 0,3 0,-4 1,-2-1,-1 0,-5 0,-5 0,-4 0,-3 0,-3 0,-2-3,-4-5,-4-5,-5-3,-7 1,-3-1,-5-1,2 3,7 6,5 6,6 5,1 7,-2 5,1 0,2-3,-6-3,-10-3,-12-3,-8-2,-6-1,-10 0,-8-1,-4 0,3 1,7-4,2-1,5 1,4 0,3 1,7-2,3 0,0 0,7 2,8 0,15 2,15 0,11 1,4 0,3 0,-4 1,-2-1,-4 0,-5 0,-5 0,-3 0,-2 0,-2 0,4 0,0 0,0 0,0 0,-5 4,2 0,0 1,1-2,0 0,-1-2,1 0,-1 0,-7-1,-10-4,-16-5,-26 0,-40-3,-30-2,-11 0,1 0,13-1,21 1,18 4,20 0,14 1,10 3,4 2,2 1,1 2,1 5,12 8,9 2,7 2,8 2,4 2,0-3,4-1,-3 1,-4-3,-1-4,-2-3,4-3,0-3,1-1,2 4,0-1,3 1,0-1,1-1,3 3,-1 0,1 0,6 2,-2 0,-3-1,-4-2,0-1,-2-2,-2 0,-3-1,-1 0,-2 0,0-1,-8 1,-9 0,-12 0,-9 0,-5 0,-2 0,0 0,0 0,1 0,0 0,1 0,1 0,0 0,1 0,10 7,10 2,10 0,9 2,8 2,4 3,0-2,-6 1,-3-3,-2-3,-1-3,0 1,0 0,1-2,-7-2,-13-5,-13-5,-8-2,-4-3,-1 1,0 2,1 3,2 2,0 2,9 1,9 1,17 1,9 3,12 1,14 0,3-2,-4 0,-5-1,-8-1,-4-1,-8-3,-11-2,-8-3,-6-1,-7-1,-6 0,-2 2,-2-1,3-3,0 1,1 2,-1 3,6 2,9 2,8 1,7 1,5 1,3-1,1 1,2-1,-1 0,-10 1,-12-1,-12 0,-11-4,-5 0,-2-1,1 2,-1 0,0 1,3 2,1-1,2 1,6 4,8 1,10-1,9 0,6-1,4 2,2 1,1-1,1-2,-1 0,0-2,-7 0,-10-1,-6-4,-6-4,-6-2,-3 2,-7 2,-3 1,0 3,1 1,0 0,2 1,5 4,5 5,8 4,9 7,10 4,14 1,9 3,5 1,3-2,-4-4,0-7,-5-6,-8-9,-16-7,-14-3,-6-3,-8-4,-10 2,1-1,-3 2,3 0,3 2,1 3,1 3,0 2,-3 2,-2 1,1 0,3 4,10 5,6 4,4 4,6 2,9 1,6 5,6 1,2-3,-3-3,-3-4,-1-5,-1-5,-1-2,1-10,0-8,-4-4,0 1,-4 0,-3-2,-3 1,-4-2,-1 0,-1-1,0 1,-1-1,4 4,5 4,4 5,8 4,3 2,5 1,2 2,-2 0,-1 0,-2 0,-6-4,-1-5,-2-1,1 0,1 3,1 2,-3 5,-1 3,1 0,1 0,2-1,0-1,-13-1,-11 0,-13-1,-12 0,-13 0,-8 0,-8-4,-3-1,5 0,9 1,9 2,7 0,6 1,4 1,2 0,1 0,7 0,10 0,4 4,10 1,5 3,4 1,6 1,1 0,0 1,-2-1,-5 2,-3-2,-1-3,1-2,0-2,-3-5,-7-2,-8-4,-9-4,-5-4,-5 2,-2-2,0 3,2 0,1 2,1 3,6 3,12 2,6 5,5 3,8-1,4 4,1 0,0-1,0-2,-5-6,-10-5,-5-6,2-1,4 2,4 3,2 3,3 2,0 1,1 2,1 0,-1 1,0-1,0 1,0-1,-3-3,-9-5,-9-1,-9 1,-5 2,-1-2,-5 1,1-2,0 0,4 6,8 3,8 5,4 5,5 5,4-1,-1 1,2-2,-2 0,0-2,-2 1,-2 2,-4 1,-5 0,-7-5,-6-2,-4-4,-2-2,-2-1,3 2,1 1,0 0,2 3,4 3,1 0,-2-1,-2-3,-13-2,-9-5,-12-3,-5 0,-1 0,6 1,7 1,7 1,6 0,4 1,3 0,8 0,14 1,17-1,19 0,18 0,6 0,0 0,-7 0,-5 0,-8 0,-8 0,-5 0,-4 0,-6-3,-10-2,-6-3,-7 0,-3-3,-3 2,-4 1,5 2,7 6,8 3,10 1,2 3,6 4,2 0,0 2,0-2,-1-2,-8-3,-10-2,-14-6,-12-2,-2-4,-6-1,0 2,0 1,2 2,2 2,1 1,1 1,8 0,10 0,13 1,7-1,6 0,2 0,0 1,0-1,0 0,-12 0,-12 0,-12-7,-11-3,-9-2,-10 0,-4-1,2-2,5 2,5 2,6 4,3 3,10 2,18 1,22 8,21 4,21 2,12 6,1 1,-11-5,-10 1,-10-4,-12-1,-7-1,-6-2,-11-4,-13-1,-16-6,-14-1,-6-1,0 1,-1-3,2 1,3 0,5 2,2 1,9 2,12 0,8 5,9 0,4 5,4-1,1-1,-6-1,-6-6,-12-3,-9-4,-10-1,0-3,-2 1,4-1,2 0,0 3,6 10,9 4,8 4,7 2,1 1,1-2,3-1,0-4,-2 1,-7 0,-9-2,-15-1,-12-2,-8-5,-9-5,0-1,-4 1,0-2,4 1,7 1,5 4,5 1,4 1,2 2,8 0,10 0,12 7,15 10,8 2,1 1,2 0,-1-2,1-5,-3-5,-6-7,-15-7,-12-6,-11-4,-9-4,-5-1,-1-1,-1 3,6 2,2 3,2 1,0 3,3-1,8 1,8 3,8 3,5 1,5 2,2 0,1 2,0-1,0 1,0-1,-4-3,-5-5,-12-5,-9 1,-7-2,-5-2,-2 2,3 0,-3 2,-1 3,4-1,1 2,0 3,0 1,6 2,6 4,10 2,12 5,10 0,1 2,2-1,1-2,-3-2,-1-3,-9-1,-18-1,-16-5,-8-1,-7-3,-5-1,-4 1,2 3,5 1,3 2,12 1,8 5,10 4,8 5,7 4,5 2,2 1,1-2,-3-1,-1-3,-8-4,-8-4,-12-3,-8-2,-4-4,-2-3,-4 1,0 1,0 0,2 2,2 1,5 4,5 6,9 3,13 5,7 2,10-2,6-1,2 2,-1-4,1-3,2-4,-2-3,-2-2,-4-2,-2 0,-6-4,-2-5,-2-1,2 1,0 2,6 3,8 2,6 0,4 2,6 0,1 1,-3-1,-7 0,-5 1,-6-1,-3 0,-2-3,-2-2,-4-3,-1 0,0 1,1 2,-2-2,-7-3,-5-4,-6 1,-5 3,-3-1,2-2,-1 1,-2 0,-3 1,-1 0,-3-3,0 2,3-1,0 1,1 0,2-1,0 0,-1 4,2 6,4 7,2 7,3 5,3 3,0 2,1 0,1 1,0 0,-4-3,-5-3,-4-2,-1-2,3 2,2 1,0-1,-3-4,1-6,1-8,4-7,1-4,6-4,5-2,6-1,3 0,3 0,2 4,-3 1,-1 4,-3 0,-1 3,-5 2,-13 4,-11 1,-10 2,-8 5,-2 1,3 0,-2 0,0-2,1-1,7 2,4 1,7 3,5 4,5 3,7-1,6 0,7-1,3-4,3-3,2-2,0-3,-1 0,-2-5,-6-5,-8-1,-8 2,-8 1,-5 3,7 1,13 2,11 1,8 0,7 4,5 4,0 2,-2 2,-4-1,-2-2,-7 0,-3 0,0-3,-1-2,-1-5,-5-6,-7-2,-7 1,-8-2,-4-3,4 1,7 3,9 2,-1 3,-11 2,-7 1,-6 1,-5 1,-2-4,0-1,1 0,3 0,0 2,2 0,8 2,9-1,10 1,8 0,4 1,3-1,2 0,1 0,-1 0,0 0,0 0,-4-3,-2-2,0 1,2 0,0 2,-6 0,-12 1,-14 1,-10 0,-9 0,-6-3,-3-2,2 1,5 0,3 2,6 0,2 2,2-1,2 1,10 0,15 1,10 2,5 2,4 0,0-2,1 0,-2-2,0 0,-5-4,-4-5,-3-2,-2-2,1 1,2 3,-1 5,-6 4,-7 1,-7 1,-5 0,-4-1,-3 3,-4 0,-2 0,1-1,0-1,2-2,2 0,0-1,1 0,11 0,14 0,13 0,12-1,3 1,1 0,0 0,0 0,-4 0,-2 0,-2 0,-6-4,-10 0,-9-1,-9 1,-6 2,-4 0,1 5,4 5,7 1,6-4,2-7,1-6,1-6,-1-4,0-1,-1-3,0 0,2 4,6 4,0 9,-1 8,-5 4,-4-3,-1-5,-1-7,1-5,-4 0,-3 2,-4 2,-4 4,2 5,0 4,2 3,-1 5,0 4,-2 3,1 1,1 1,2 0,0-3,1-1,4 0,2 0,2 2,2 0,1 0,0 2,-7-1,-9 1,-12 0,-12 0,-14 0,-11-4,-15-1,-9-3,4-1,13-2,15-2,10-4,10-1,8-2,4-1,4 0,2-1,7 0,17 1,17 0,10 0,8-1,6 1,-2-3,-5-2,-6 1,-4-3,-8-4,-11 0,-3 2,4 2,7 3,11 2,8 1,4 4,10 6,3 1,-1-2,-6-1,-7-3,-7-1,-6-2,-11 0,-11-1,-14-1,-9 1,-12 3,-4 1,0 1,2-2,3 0,4-2,1 0,2-1,5 4,8 0,7 4,6 0,6-1,6-2,2-2,6-1,3-1,-1-1,-4-4,-9-4,-11-5,-9 0,-4-1,-2 1,-4 3,2 0,6-2,9 2,18 1,31 0,17 1,9 1,5 3,-8 2,-9 1,-7 0,-11 1,-9 1,-11-4,-9-5,-11-5,-11-3,-6 1,-9-1,-2 0,1 1,0 4,4 1,2 1,3-1,0 2,-1 1,2-1,0 0,1-1,3 4,3 6,2 7,1 5,2 5,0 1,1 3,-1-1,1 1,-1 0,0 0,1-1,-1 0,0 0,3-1,5-2,5-2,0 0,-2 1,-7-3,-11-3,-8-4,-8-3,-14 1,-15 0,-10-1,-11-1,-4-1,5-1,10-1,12 0,12 0,8 0,6 0,4 0,1 0,1-1,-1 1,1 0,5 0,13 0,13 0,22-3,27-2,8 1,5-3,-2 0,-8 1,-13-2,-11 0,-9 2,-7-1,-7-4,-11 0,-9-1,-15-2,-16-3,-16 2,-17 0,-11 3,3 3,5 3,10 3,7 1,11 2,7 0,7 1,4 0,2-1,2 1,7-1,13 0,13 0,15-3,10-2,1 1,-3 0,0-2,-6-4,-9-4,-12 1,-14-1,-10 2,-6 3,-7 2,-6 4,0 1,1 2,3 0,3 1,2 3,9 8,10 2,10-1,14 1,18 4,21 3,10 2,5-4,0-4,-8-6,-13-3,-11-4,-9-1,-6-1,-5-1,-5-4,-9-7,-13-3,-12-1,-7-2,-10-1,-5-2,0 0,3 4,5 4,4 5,3 3,3 3,1 1,1 2,8 3,12 5,17 5,16 6,9 4,5 1,5 0,1-1,-6-4,-7-6,-6-5,-3-4,-3-3,-2-2,-2-1,-6-4,-5-7,-6-7,-6-2,-5-2,0 0,-4 0,0 1,-3 3,1 3,2-1,6 4,3 6,5 9,6 4,-1 4,3 4,1-1,3-2,-3-6,-3-8,-4-7,-4-5,-1-4,-3-1,4 1,3 5,2 8,-2 9,-1 7,-2 6,-2 3,-1 9,0 3,-2 1,-2-7,-2 1,0 2,1 1,-2-6,-4-5,-4-7,-2-9,-3-7,-5-8,-2-4,0-3,-5-1,-3-2,3 1,2 4,2 1,4 3,0 5,6 0,1 1,0-1,0 1,-2 2,0 1,2-1,11 0,24-2,15 0,20 1,26 2,12-1,-1 0,-14 1,-12-3,-14 1,-12 1,-9 2,-7 1,-6-2,-7-3,-5-5,-7 1,-6 2,-2-1,-3 1,-2 3,1-1,-1 1,-1 1,-1 3,-2 0,3-2,0 0,0 1,-1 0,-2-2,0 0,-1-2,-1 0,1 1,-1 2,0 2,0 1,4 5,4 5,9 5,7 3,12 0,2 0,-1 1,-1 1,2-2,1-5,-3 0,0 2,1-2,-3 1,-3 2,1 3,1-3,-2 0,-1 2,-4 1,-1 2,-2 0,-2 1,0 1,0 0,-1 0,1-7,-1-10,-6-12,-9-12,-10-6,-6-5,-9-5,-8-4,1 3,-5-1,-9 4,-6 0,-3 5,0 9,-6 3,-6 5,-1 5,8 3,-2 2,7 2,7 1,12 0,10 0,10-1,6 1,8 3,28 8,47 12,53 10,32 9,10 1,-1-4,-18-5,-25-8,-27-6,-25-5,-28-7,-25-4,-39-3,-30-2,-22-1,-10 0,-2 0,5 0,12 0,17 1,15-1,10 1,15 0,20 4,13 4,21 1,11 3,7 2,6-1,1 1,-4-2,-5-3,-5-3,-7-2,-4-3,-11 0,-12-2,-13 1,-14-1,-12 1,-5-4,-2-1,-1 0,3 1,4 1,5 2,11 0,16 1,18 0,25 3,37 2,16 0,-1-1,-5-1,-14-1,-16-1,-15-1,-10 0,-11-4,-16-1,-16-3,-9-1,-9-1,-2 0,-7-2,-4 2,1-1,5 1,5 2,4 3,17 2,21 2,19 0,29 5,22 8,8 2,-5-1,-12-3,-15-3,-15-3,-9-2,-8-1,-12-1,-7-4,-9-5,-11-1,-6 2,-4 1,0 3,-1 2,8 0,11 6,9 4,8 1,5 0,4 1,-2 2,-7 0,-9-2,-12-4,-8-2,-4-1,-2-3,0 0,3 3,6-2,5-5,5-6,3-4,1-7,2-3,0-2,0 1,0 1,-1 1,1 1,-1 0,0 1,0 1,0-1,4 4,4 5,4 7,1 9,1 4,-1 3,-4 4,1 3,2-2,-5-4,-10-3,-8-4,-6-2,-11-6,-11-5,-5-2,-14-2,-7 0,-9-1,-8 2,-3 3,6 2,13 3,14 1,12 2,10 0,6 0,4 1,1-1,9 1,11 3,18 0,11 1,9-2,4 0,1-2,-2 0,-5 0,-6-1,-4-1,-7 5,-10 1,-15 3,-26 0,-40 2,-26 0,-20-2,-5 1,11-1,14-2,21-2,19-1,15 1,16 5,15 0,10 2,5 7,12 3,11 2,7 0,2 4,5-3,6 1,-1-3,-8-3,-5-3,-3-6,-4-3,-3-4,-1-2,-1-5,-1-1,-4-4,-4-7,-12-1,-9 3,-6-1,-5 3,2 0,0-1,-1 0,7 8,13 6,8 5,12 4,11 4,4 3,3 2,-1-2,-4-4,-4-4,-4-4,-14-3,-11-1,-21-1,-13-1,-5 0,-7-3,-6-1,2 0,3 1,5 2,6 0,6 1,15 1,13 0,13 0,13 0,5 1,8-1,4 0,-1 0,-4 0,-1 0,-4 0,-7-4,-4 0,-2-4,-5-4,-7 0,-10 3,-6 1,-7 4,-3 1,5 2,4-2,12-2,19 1,24 1,21 1,11 1,-5 0,-7 1,-12 0,-7 0,-8 1,-8-1,-4 0,-7-4,-11-4,-10-1,-18 1,-24-1,-22-3,-6 0,-6 3,4-1,4-2,7-3,7 1,9 4,10-1,7 2,6 2,2 3,13 1,11 2,13 1,7 0,3 1,1-1,-1 1,0-1,-2 0,-4-3,-13-9,-14-2,-27-9,-32-15,-15-8,-8 4,-2-1,10 6,17 10,14 9,14 8,13 2,6 2,3 3,5 4,6 11,19 15,38 33,39 20,27 6,29 0,18-9,-13-16,-22-19,-25-17,-29-12,-22-9,-18-12,-12-4,-10-8,-7-7,-5-2,-4-8,-1-3,-7-10,-20-17,-12-8,-9-1,-7 8,-1 9,2 7,5 6,2 7,8 10,6 10,9 5,7 5,1 0,1 1,0 3,0 2,-2 1,0 5,2 5,5 5,1 4,1 6,4 2,5 1,7-4,3-3,2-4,4-4,2-5,-5-3,-8-2,-8-2,-7 1,-5-1,-4 0,-1 0,2 4,5 5,4 4,5 5,6 5,3 7,0 8,8 2,4 1,0-3,5 0,4-3,3-4,0-4,-2-6,2-6,0-6,-2-4,3-3,-2-1,0-2,-2 1,-2 0,-5-3,-4-5,-6-4,-11-3,-12-3,-14-2,-5 4,-1 3,-2 5,3 4,3 3,4 1,2 2,3-1,4 5,6 4,8 4,5 4,5 2,10 1,8 1,1 1,2-4,4-5,1-4,-2-4,-3-3,-2-2,-2 0,-2-1,0-4,0 0,-1-1,-4-1,0-1,-4-1,0 0,2 1,2 3,1 2,-2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2:36.96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872 312,'7'0,"16"7,19 6,12 0,18 9,22 8,-2-2,-6-5,-4-3,-5-1,-12-5,-6-3,-4-2,-6-1,-6-2,-2-3,-2-1,-3-1,-2-1,-2 0,-3-1,-4 1,-2-1,-1 1,-1 0,-5 3,0 6,-1 0,2-1,0-2,2 1,-6 0,-13-1,-27-2,-19-2,-20 0,-12-2,-4 0,1 0,9-1,4 5,5 4,5 1,6 2,11 4,6-2,6-3,3-2,4-4,8-2,11-1,8-1,12 0,9-1,3 0,2 1,1 0,-4-4,-15-4,-22-5,-39-7,-28-3,-19-2,-15 0,-2 1,11 5,15 5,23 1,18 4,14 2,8 3,11 2,12 2,13 0,11 1,11 3,12 1,4 0,0-1,-1-1,-6-1,-7-1,-5-1,-6 0,-7-4,-6-4,-6-5,-8-4,-10 2,-7 3,-4 3,-2 4,7 2,17 5,19 7,9 4,15 4,10-1,6-3,-2-4,-5-4,-7-2,-5-2,-8-4,-18-6,-14-5,-17 1,-21-2,-7 2,-6 4,-5 2,0 3,-2 3,7 0,4 2,3-1,6 1,9 3,6 1,4 0,1-2,4 3,4 8,4 4,10 6,22 3,27 8,30 4,11-5,-4-7,-6-9,-7-7,-16-9,-13-9,-13-6,-13-4,-11-4,-13-1,-14 0,-8 0,-6 0,-13 0,-6 1,-4 0,-2 3,-1 6,2 4,3 3,0 4,1 0,2 2,6 0,7 0,5 3,12 5,19 0,17-1,15-1,6-3,4-2,-3-1,-4-1,-5 0,-8-7,-11-3,-11 1,-20-2,-20-2,-12 1,-6 2,-2 3,3 3,8 2,4 1,3 1,5 1,5-1,4 1,10-1,23 4,20 8,23 5,8 4,3-2,3-5,-2-3,-5-5,-8-3,-9-2,-8-1,-5-1,-4 0,-9 0,-14-3,-13-1,-19 0,-14 1,-13 1,-8 2,-5 0,3 1,5 0,8 0,9 0,10 0,7 0,10 4,11 1,11 3,16 1,12-2,8-2,12-2,5-1,0-1,-2-1,-7 0,-7-4,-6-1,-10-3,-7-4,-10 0,-14 2,-18-1,-13 2,-2 2,-8 3,-3 1,1 2,5 1,8 0,6 0,6 1,4-1,2 0,5 4,19 8,26 5,51 11,29 4,18-1,11-4,-8-8,-21-6,-26-10,-25-5,-17-2,-16-4,-17 0,-12 0,-12-1,-19 1,-19 1,-13 2,-8 3,-5 0,0 2,10 3,7 2,3 0,9-1,5-1,8-1,6-1,9 2,5 6,5 3,9 1,11-3,9 2,5-3,2-2,1-2,-7-2,-10-2,-14-4,-15-2,-12 0,-10 1,-5 1,0 1,0 1,5 1,7-1,13 2,21 2,25 2,27 3,15 1,0-2,-4-2,-8-2,-9-1,-10-1,-5-1,-9-4,-14-4,-11-5,-12-4,-10 2,-3 2,-4 5,0-1,4-2,2 1,4 2,5-1,3 1,8 2,8 1,9 3,6 1,4 0,3 1,1 1,-3-4,-5-5,-11-1,-11 1,-10 2,-9 2,-4 2,0 1,2 0,2 1,2 1,2-1,9 1,13 2,24 9,30 9,13 1,9 0,-2 0,-8-4,-13-5,-12-4,-8-4,-18-7,-17-6,-16-2,-15-2,-9-4,0 2,3 3,6 3,4 0,4 1,3 2,9 2,10 4,13 3,9 0,4 0,6 2,1 1,0-2,-2-1,-9-1,-11-2,-10 0,-12-1,-7 0,-6 0,-10 0,-1-1,2 1,4 0,5 0,2 0,3 0,2 0,0 0,8 0,10 0,8 0,-3 0,-6 0,-5 0,-5 0,-4 0,-2 0,-1 0,-1 0,1 0,6 0,21 0,22 4,22 0,15 8,15 1,-3-2,-7-2,-13 1,-12-2,-10-2,-8-2,-11-2,-16-7,-12-4,-10-4,-5 1,-9-2,-9-5,1 1,-1 3,2 4,7 1,7 2,8-2,4 2,8 2,10 1,8 3,5-3,-2 0,-7 0,-15 2,-17 1,-6-3,-9 0,-4 0,2 2,6-3,4 0,6 1,4 1,9 2,14 0,18 5,10 2,3-1,5 0,-2-1,-1-1,-4-1,-3-1,-2 0,-1 0,-1 0,-1 0,0-1,0 1,0 0,1 0,-1 0,-6 0,-3 0,1 4,5 7,17 14,17 8,14 10,17 5,1-3,-9-5,-11-6,-12-9,-12-9,-16-6,-22-10,-18-7,-13-3,-10-3,0 0,6 0,6 1,3 3,4-1,0 2,2-1,-1 0,4-1,5-3,3-2,4-3,6 2,3 0,3 4,1-1,-5 2,-6 3,-10 0,-7 1,-7 1,-9 2,-3 2,2 1,0 1,3 0,3 0,14 1,16-1,16 0,12 0,12 1,5-1,0 0,-5 0,-6 0,-5 0,-3 0,-8-4,-5-4,-10-1,-14 0,-17 3,-14 2,-11 1,-6 6,3 1,4 1,8-1,7-1,7-1,8 3,12 3,17 5,16 0,13-3,8 1,8 2,1-2,-5-1,-7-4,-6-2,-7-3,-10 0,-17-1,-11-1,-7-3,-12-1,-8 0,-5 2,-5 0,2 1,4 1,6 1,6 0,4 0,3 0,8 1,14 2,11 6,17 4,14 3,11 3,7-2,-4-4,-7-5,-9-2,-7-4,-14-1,-12-8,-12-3,-8 0,-9 2,-5 3,0 1,4-1,-2-1,-3 2,0 1,1 1,8 0,12 2,10 0,11 4,14 4,14 1,2-1,-3-1,-4-3,-6-2,-4-1,-3 0,-10-1,-10-1,-16-3,-14-4,-9-1,-5 0,0 3,3 2,5 2,4 0,4 2,12 0,16 4,14 1,18 0,13-1,2-2,3 0,-1-1,-5-1,-9 0,-10-3,-13-2,-17-3,-26-1,-22 2,-20 1,-30 10,-23 7,-1 5,16 0,20-2,22-5,17-2,14-4,20-2,26 3,21 4,16 0,18-1,14-1,0-2,-2-2,-8-1,-13-1,-16-4,-22-4,-22-1,-13-3,-8 1,-11 2,-7 3,1 2,3 2,4-2,5 0,10 0,16 1,32 4,22 2,19 1,13 0,1-2,-6 0,-10-1,-12 0,-17-5,-22-4,-21-1,-16-3,-13 1,-8 2,-1 3,1 2,2 2,5 1,4 1,11 1,12-1,13 1,21 3,19 4,5 5,0 0,-1-2,-5-4,-8-2,-11-5,-15-7,-18-2,-19 1,-11 1,-3-1,-3 0,3 2,8-2,6 1,3 1,2 2,2 1,-1 2,7 1,9 3,8 2,8 0,4-1,3 2,-2 4,-8 0,-19-1,-22-3,-13-2,-13-2,-7-1,-1-1,9 0,6 0,7-1,9 1,6 0,4 0,7 3,9 1,17 4,20 1,20-2,20-2,3-5,2-7,-6-4,-3-5,-10 0,-13 0,-11 2,-11 1,-12 1,-11 1,-23 1,-17 3,-19 2,-23 2,-8 2,1 1,13 0,16 0,12 1,11-1,16 1,16-1,15 0,15 0,10 0,6 0,1 0,-3 0,-4 0,-4 0,-3 0,-3 0,-11 0,-12 0,-16 0,-12 4,-8 0,-5 1,1-2,4 0,5-2,5 0,6 3,17 1,21 2,17 1,10-1,9 2,-2-1,-3-2,-5-1,-7-2,-6-2,-12 0,-12-1,-18-4,-17-5,-11-1,-5-2,-3-2,4 1,6 2,5 4,6 2,3 3,9 1,12 1,12 1,8-1,9 1,3 0,1-1,-13 0,-12 0,-11 0,-7 0,1 0,11 0,4 4,14 4,9 4,5 1,0-3,-1-2,-2-3,-4-2,-11-2,-23-4,-16-2,-15-4,-14 0,-5-1,5-1,4 0,7 1,8 2,7 2,4 3,10 2,11 0,11 1,6 1,5-4,7-1,5 0,-1-3,-3-1,-2 2,-2 2,-1-3,-4-3,-5-3,-1 0,1 3,3 3,1 2,2 3,1 1,2 1,-1 0,2 1,-12-1,-20 1,-20-1,-15 4,-11 0,-5 4,-1 0,4 3,5-1,8-3,4-1,9 1,14 3,17 0,16 1,22 3,16 3,6-3,3-2,-2-5,-7-2,-9-3,-9-1,-7-1,-5-1,-2 1,-1-1,-8-3,-10-1,-8 0,-7 2,-4 0,3 5,16 2,10 4,14 3,9 1,6-2,4-2,-4-4,-4-1,-5-2,-5-1,-10 0,-12 0,-14-1,-18 1,-17-1,-14 1,-7 0,-4 0,6 0,11 0,10 0,10 0,2 0,3 0,3 0,12 0,12 0,10 0,5 0,5 0,3 0,0-4,3-1,-2-3,-2 0,-1 1,-5-2,-8-2,-9-4,-14 2,-24-1,-21 2,-12 2,0 5,1 1,10 3,11 0,11 2,8-1,13 1,21-1,30 1,24-1,12 0,2 0,0 0,-6 0,-7 0,-6 0,-8 0,-5 0,-2 0,-4 0,-4 0,1 0,-2 0,-2 0,-9 0,-11 0,-14 0,-11 0,-8 0,-1 0,0 0,4 4,7 4,7 4,7 1,12-3,22 1,23 6,27 0,11-3,-4-4,-10-4,-11-2,-13-3,-12-4,-11-3,-9-2,-10-5,-16 1,-19-2,-22 2,-15 3,-25 0,-23 0,-6 3,5 2,17 2,15 1,12 4,15 2,11 0,10-1,6-1,14 2,11 1,14 2,13 4,17-1,7-1,1-4,-4-2,-8-1,-7-2,-6-1,-4-1,-14 1,-26-4,-25-1,-19 0,-18 1,-2 2,5 0,12 1,12 1,12 0,8 0,10 4,12 4,10 2,16 2,15 2,16-1,7 1,4 2,3-3,1 5,-8-2,-8-3,-10-4,-7-3,-6-3,-11-2,-11-1,-9 0,-8-1,-4 0,-4 1,7-1,15 1,16 3,11 2,12-1,7 0,2-2,-4 0,-5-1,-6-1,-6 0,-10 0,-19 0,-12 0,-18 0,-18-1,-4 1,1 0,-2 4,6 0,7 1,7-2,6 0,12-1,8-5,3-1,-2-1,-6-2,-8 0,-3 0,-2 3,1 1,1 1,2 2,11-1,15 2,31-1,32 0,24-3,16-2,3-3,-13 0,-16-3,-18 2,-16 1,-12 2,-13-1,-12 1,-12 1,-12 1,-11-1,-18-1,-34 1,-31 2,-11 0,4 2,14 0,19 1,15 0,16 1,18 2,20 6,20 0,13-1,17 2,13-2,2-1,-5-2,-3-2,-5-2,-5 0,-6-1,-3-1,-9 1,-11 0,-13-1,-9 1,-4 0,-3 0,7 3,14 2,21-1,25 4,24-1,14-1,11-1,1-2,-12-2,-13 0,-14-1,-12 0,-13-4,-16-1,-12 0,-14 1,-8 1,-3 2,-6 0,-3 0,0 1,2 1,4-1,9 0,16 0,25 0,62-3,104-2,73-6,56-23,-10-9,-42-4,-59 6,-61 6,-56 6,-42 4,-37 6,-30 4,-22 3,-19 5,-19 6,-21 0,-14 0,1 1,17 3,22 2,20-1,15 0,12-2,6 0,8 2,9 1,9 0,8 1,5 1,3-1,1-2,2-1,-8-1,-9 2,-24 1,-33 3,-39 3,-22 4,-13 3,-3 1,13 2,23-4,27 0,21-4,14-3,10-4,7 1,13 5,10 6,11-2,8 1,3 1,0-3,-2 0,-3-3,-17-4,-20-2,-23-3,-15-5,-15-3,-10 0,0-3,6 0,10 2,12 1,20 5,29 10,34 14,50 16,37 9,13 0,-11-9,-17-11,-23-11,-23-7,-19-7,-24-4,-22-8,-19-7,-12-4,-8 0,-1 2,-1 2,4 4,8 1,6 1,3 3,2-1,12 0,9 2,12 1,18 2,10 0,9 2,6 0,-3 0,-7 0,-5 1,-10-4,-6-2,-4 1,-6-3,-6-4,-8 1,-4-3,2 2,7-1,10 2,9-2,4 2,0 2,-1 3,-7-1,-5-4,-11 0,-9 3,-7 1,-6 2,3 2,8 2,11 0,12-4,6 0,7 0,1 1,-2 1,-2-3,-5-4,-15-4,-15 0,-9-1,-10 2,-4-1,0 2,-2 3,1 3,-2 2,2 1,10 2,18 0,17 4,14 1,11 4,8-1,1 0,-3-3,-6-2,-6-1,-12-1,-20-1,-18 0,-22 0,-13-1,-11 1,-6 3,3 6,8 0,7-1,10-2,7-2,6-1,8 1,7 5,10 0,12-2,8-1,5-2,1-2,-2-5,-8-1,-4-1,5 2,6 0,21 1,21 1,18 0,6 1,-6 0,-8 0,-10-3,-12-1,-14-4,-21 0,-23-3,-31-2,-31-3,-20 1,-12 0,-11-1,11 2,16 4,19 3,17 3,14 2,9 1,13 2,12-1,11 5,9 0,7 0,1-1,5-2,-1 0,-1-1,-3-1,-1-3,-2-2,-5-3,-6-4,-4-4,-4-2,-2-2,-2 0,-1-1,7 3,5 5,9 4,4 4,5 3,5 2,-1 0,-1 1,-3 0,-4 0,-1 0,-10-5,-9-4,-14-4,-18-8,-16-4,-11 0,-3 2,1 6,3 5,7 5,7 4,8 1,12 1,13 1,14 0,10 0,5 0,2 0,1-1,-5-4,-6-4,-4-4,-9-1,-5 6,-1 8,4 3,8 1,10 0,5-1,10-2,6 0,3-1,2-1,-3 0,-5 0,-9 7,-23 6,-19 4,-32 6,-35 3,-47 7,-22 6,1-1,15-7,27-5,24-7,24-6,18-6,20-4,17-3,13 0,9-2,12 1,8 0,4 0,0 0,-1 1,0-4,0-1,-7-3,-5 0,-4 1,-2-2,-6-2,-8 0,-10-5,-14-3,-12-2,-5 2,-3 5,-3 1,1 3,8 0,9-3,11 2,18 2,19 3,28 3,30 1,11 1,0 5,-6 1,-12 0,-11-1,-14-1,-13-1,-9-1,-6-1,-8-3,-7-6,-8 0,-8 1,-21-2,-19 1,-24 6,-17 2,-1 3,8 0,10 0,10 0,12-1,10 0,16 3,18 4,13 1,9-1,5-2,-2 2,-1-1,-10-2,-8-4,-7-4,-6 0,-5 0,0-3,0 0,-2 0,7 2,15 1,24 1,26 2,45-8,31-1,-1 0,-14-1,-16 0,-22 3,-21-2,-15 1,-16-1,-18 0,-18 2,-21 2,-12 3,-6 0,-1 2,-2 3,3 2,8 0,7-1,9 2,10 4,14 4,11 2,8 0,4-4,2 0,0-2,-10-3,-14-3,-11-5,-14-3,-6 0,-1 0,2 1,-1 1,1 1,3 0,9 1,12 0,10 0,4-3,-1-2,-6 1,-7 1,-5 0,-4 2,-3 0,-2 0,-1 1,4 4,1 1,-1-1,8 0,8-1,8-2,6 0,5 0,-7-1,-9 0,-5-4,-9-1,-9 0,0-2,-1 0,11 0,11 3,13 4,14 4,14 3,4 1,-3 3,-4 3,-5-2,-2-1,-8-8,-16-3,-15-2,-14-1,-9-3,-4 0,2 0,6 5,15 9,20 8,13 4,9 5,8 3,3-4,0-3,-8 0,-6-2,-10-3,-15-4,-12-5,-7-3,-4-2,-1-2,-2-1,1 1,1-1,1 0,8 0,2 1,0 0,-5 0,1-4,-5-1,2-3,0 0,1 1,-2 2,4 5,8 6,9 6,17 8,39 17,26 18,27 5,3-3,-8-8,-19-9,-19-11,-15-11,-13-8,-16-6,-19-4,-21-5,-22-5,-21-8,-8-1,-6-1,-1 0,8 3,9 4,4 5,7-1,9 3,6 1,6 2,4 1,2 1,0-2,1-2,-3-2,-10-4,-5-1,-4-1,6-2,4-2,5 2,2 3,7 1,8 2,10 2,15 3,13 1,3 2,8 1,1 1,-4-1,-4 1,-5-1,-6-3,-8-5,-9-1,-9 1,-11 2,-7 2,-6 1,-2 2,1 1,1 0,9 0,12 1,10-1,12 0,6 0,4 1,1-1,-1 0,0 0,-9 0,-10 0,-13 3,-13 2,-6 3,-2 0,-1-1,3 1,0 0,3-1,4 1,6 3,16 6,27 8,31 3,22 0,15-1,1-5,-9-3,-13-4,-17-6,-21-3,-21-7,-20-3,-21-4,-21-5,-12-3,-1-3,2 2,11 1,9 2,7 5,5 3,2 2,9 3,13 1,14 0,8 1,6 3,3 1,-2 0,-1-1,-10-1,-11-2,-11-3,-8-3,-6 1,-4 0,-1 1,6 2,10 0,16 4,10 1,5 1,2-2,-11 0,-15-5,-26-1,-21-1,-22 0,-16 2,-5 0,3 1,5 0,13 1,14 0,13 0,10 1,7-1,7 3,11 2,9 3,8 0,5 3,11-2,11-1,3-2,1-3,-3-1,-1-2,-7-3,-12-6,-16 0,-10-3,-5 1,-6 2,5 3,18 2,25 9,33 7,34 2,25 1,1-1,-8-3,-21-3,-23-4,-20-2,-26-1,-27-5,-28-5,-22-4,-17-1,-7 3,-5 3,1 3,11 2,13 2,13 1,10 0,8 1,10-1,16 4,11 5,11 0,7-1,0 2,-2-1,-3-2,-8-2,-11-2,-11-2,-6 0,-7-1,-2-1,-2 1,3 3,4 5,13 1,12 5,13 5,19 2,13-2,5-4,-5-6,-8-3,-8-3,-15-6,-25-2,-34-7,-32-13,-14-4,1 1,9 6,9 7,15 3,12 2,8 4,9-1,4 1,1 1,-1 2,6 1,7 1,8 1,2-3,0-5,-5-1,-11 1,-10-1,-17 0,-14 3,-15 1,-4 2,-2 2,4 4,7 1,9 1,9-1,16-1,21-1,19-1,21-1,21 0,16-3,4-2,1-3,-7-4,-11 0,-14 2,-10 3,-12-1,-10-3,-8-2,-8-4,-8 3,-6 2,-10 4,-9 3,-12 3,-9 1,1 1,4 1,5-1,8 1,7-1,4 1,18-1,13 0,13 0,14 0,9 0,0 0,-2 0,-2 0,-3 0,-4 0,-11 0,-11 0,-12 0,-11 0,-7 0,-3 0,-2 0,5 4,6 4,12 4,18 8,24 10,23 4,22 3,15-1,4-6,-7-9,-14-8,-13-6,-11-4,-12-7,-14-5,-11-5,-14-8,-14 1,-13 0,-6 4,-13 1,-14-1,-7 4,2 3,4 3,9 4,4 1,7 2,5 0,4 1,3 0,6 3,9 1,6-4,-1-2,-2-1,-5 0,-4 1,-3-1,-1 1,-3 1,0 0,-1 0,1 0,0 0,3 3,2 2,3 3,11 1,16-2,31-2,32-12,24-12,16-6,-5-7,-18 3,-18 3,-22 2,-17 2,-10 4,-11 2,-8 1,-11 1,-10 1,-10 3,-10 2,-22 3,-19 2,-7 5,4 3,6-1,13 4,9 0,10-1,11 1,6 0,5-2,0-1,4 1,1 0,1 2,4 4,2 3,3 2,4 3,7-3,4-1,4-3,2-3,-2-8,-3-7,-9-2,-8-5,-6 1,-7 1,-6 3,-4 3,-1 1,2 2,0 1,1 1,6 3,4 5,6 4,11 0,18 8,42 18,38 17,43 13,44-6,3-13,-16-19,-25-18,-30-18,-32-12,-24-7,-23-5,-18-6,-14 0,-7-2,-9-7,-12-5,-15-3,-11-1,-9 3,1 5,10 7,5 7,6 9,4 7,4 4,2-1,-2 2,-7 3,-3 2,-1 3,0 4,4 3,-1 3,-1 1,-2 2,4 3,5 2,2-1,3-3,4-1,2-2,0 2,2 1,0 0,3-6,5-8,5-7,1-5,2-5,-4 3,-6-1,-4 3,-7 0,-9 3,-6 3,0 3,0 2,1 2,-3 1,2 0,2 4,8 5,6 4,8 3,7 7,5 2,5-3,5-5,0-2,1-4,3-3,0-3,3-3,0-2,-7 0,-8-4,-9-1,-8 0,-1-3,-6 1,-3 0,-1 3,0 1,3 5,13 9,10 2,13 4,9 1,6-2,6 0,5-3,2-4,-2-3,-6-2,-5-3,-8-4,-4-3,-6-2,-11-5,-11-3,-6 2,-4-2,-3 0,-1 2,-1 3,2 4,0 3,0 2,1 2,4 4,8 1,9 0,12-1,10-1,6-4,4-3,1-4,-2-3,-6-5,-4-2,-5-2,-10 3,-12 4,-19 4,-9 4,-10 3,-3 4,2 7,-2 4,4 4,5 3,3 4,3 2,8 1,4 5,5 1,2-1,3-3,4-3,-2-2,2-2,4-1,10-4,11-5,5-4,10-4,5-6,1-6,-4-6,-5 0,-3 3,-7-1,-7-2,-5-2,-13 2,-7 0,-7 2,-3 3,-5 4,-2 1,0 3,2 1,2 0,1 1,1 3,1 4,4 5,5 4,4 2,4 1,2 5,6 1,8 0,10 2,7-3,10-6,9-3,0-3,-5-5,-7-4,-5-2,-5-1,-6-5,-7-5,-9-5,-13 1,-8 2,-11-1,-12 2,-3 3,-4 2,-1 2,4 2,6 1,5 0,6 0,3 1,3-1,1 1,1 2,-1 2,0 0,4 2,0 4,4 3,7 0,7-4,5-5,0-9,-5-2,-5-5,-7 0,-4 2,0-1,-2 1,0 2,-3 2,7 3,15 0,25 2,36 0,31-3,25-8,5-6,-11 0,-21 3,-27 1,-21 1,-15 4,-12-1,-6 2,-1 1,-7 3,-10 1,-18 4,-24 6,-16 5,-5 0,2-2,9 1,11-2,10-3,8-2,1-2,3 1,15 1,14 0,12-2,8-1,10-1,2-1,0 0,-4 0,-3 0,-7-4,-4 0,-8-1,-9 1,-9 2,-13 0,-17 1,-6 1,1 0,5 0,4 0,6 1,3-1,7 3,9 6,13 0,21 2,19 3,20 3,17-1,8-5,0-2,-1-5,-9-5,-7-2,-8-6,-6-3,-8-4,-9 1,-9-1,-6 0,-7-2,-3 3,-2 3,2 4,-3 0,-4-2,1 0,2 2,-2-1,-1-2,0 0,3 2,2 3,0-1,0 0,1-1,2 0,2-3,4 2,2 1,0 0,0 0,-6-2,-1-2,-4-3,-5-2,-3-3,-4 0,-1-1,-4 3,-3 2,1-1,-3 3,-3 1,-4 2,2 6,-2 8,2 10,1 11,1 7,-1 6,2 3,3-1,2-3,2-2,2-3,1-3,-4-6,-3-7,-2-10,-2-8,1-12,2-10,2-4,2-1,2-2,1 1,1 2,1 2,-1 3,1 1,-1 2,0 7,1 10,-1 9,0 8,0 4,0-3,0-9,0-8,0-7,0-5,0-4,0-2,0 10,0 9,0 13,0 8,0 4,0 6,0 0,0 0,0-2,0-2,0-2,-4-1,-1-8,0-10,2-9,0-10,1-7,5-3,2-4,-1-1,0 1,-1 3,2 5,1 2,2 6,4 3,0 9,0 3,3 2,2 0,-2-5,-3-4,-11-6,-13-1,-4-1,-3 0,-1 3,-2 4,0 2,11 2,10 1,10 1,6 1,4-1,2 1,2-1,0 1,0-1,-8 0,-10 0,-13 0,-8 0,-9 0,-3 0,-1 0,1 0,2 0,2 0,1 0,9 0,9 0,10 0,4-4,3 0,1 3,0 2,3 1,2 0,0-1,2 1,1-2,-1 1,2-1,-1 0,0 0,-1 0,5 0,0 0,0 0,0 0,-9 0,-10 0,-10 0,-8 3,-8 2,-9 0,2 2,-3 4,1 0,2-3,-2-1,1-3,1-2,3-1,0-1,2 0,1 0,4 3,5 4,8 2,12 2,11 0,10-2,6-4,2-1,-3-2,-3-1,-7-5,-4-1,-6-3,-11-1,-11-1,-11-1,-8 4,-8 1,-4 3,0 1,5 1,3 1,4 1,10 3,11 1,11-1,7 0,2-5,-1-5,-10-2,-13 0,-4-2,-8 2,1-3,1 1,-1 2,4 0,1 0,0 2,6 2,8 1,12 2,11 1,5 0,9 0,2 0,2 1,-2-1,-5 0,-3 0,-7-3,-7-5,-3-1,0 1,2 2,2 2,1 1,-5 2,-8 1,-9 3,-7 2,-4 0,-4-1,-1-1,-1-2,-1 0,4 3,2 1,4 3,4 3,6 1,9-3,6-2,4-2,3-3,3-1,-1 0,-6-2,-9 1,-6-4,-10-2,-10-2,-9-1,-14 2,-9-2,0-2,2 0,2 2,7 3,5 2,3 2,7 8,11 10,8 7,13 5,8 5,6-2,-1 0,0-2,0-6,1-2,-4-3,0-3,0-5,-2-1,-5 3,-2 2,-3 2,-3 2,-1 1,0 2,3 0,4 0,9 0,4 3,3 6,5-4,3-2,-2-1,4-2,3-1,3-3,-2-5,-3-5,-8-6,-9-8,-10-5,-6-5,-7 1,-6-1,-5 0,5 2,7 4,9 3,6 0,5 2,5-3,1-2,-3-3,-7 0,-10 4,-15 2,-19 4,-15 1,-10 2,-2 1,6 1,9-1,8 1,7-1,5 1,3-1,9 0,10 4,13 4,8 4,5 1,8-3,3-2,3-3,-2-2,1-2,-3-1,-7-4,-4-5,-2 0,-5-3,-5-3,-1 2,-1-2,1 0,-1-2,1 2,4 3,-1 8,-7 4,-10 3,-12 0,-6 0,-3-1,0-1,0 0,1 0,2-1,1 4,1 0,0 0,4 3,4 4,2 3,-1 0,8-3,8-3,12-3,5-3,10-4,7-7,1 0,-4 0,-3-1,-8-3,-4 1,-13 2,-10 4,-9 2,-6 2,-3 1,-2 1,0 1,0 3,1 1,4 3,1 4,0 4,0-2,-1 1,-1-2,-1-4,0-2,3 0,5 2,7 4,5 3,6-1,5-4,1 1,-1 1,0-1,2-3,3-3,2-3,1-1,-6-2,-1 0,0 0,1-1,0-3,0-1,-2-3,-3-4,-6 0,-7 2,-6 3,-5 3,1-2,-1 0,-2-2,3-3,1 0,-2 2,6 2,5-1,2-2,3-3,-2-4,2 2,1 7,8 4,6 4,3 1,3 0,1 1,0 0,0-5,-3-4,-2-2,-4-2,-4-3,-3-7,-3-6,-2-2,-5-3,-1-4,-4 5,0 4,1 4,2 1,-1 1,0-2,2 5,1 10,2 10,1 8,0 5,1 5,0 1,-3-2,-1-1,0 0,0 0,2 5,0 1,2 0,-1 4,1 0,0 2,0 0,1 1,-1 0,0-3,0-2,0-2,-3-5,-6-6,-7-5,-5-4,-5-2,0-6,3-2,-3 1,0 0,1-2,1 0,4-2,14 0,14 2,16 2,8-1,5-4,4 0,-2-1,-5 0,-3 3,-4 2,-7-1,-6-3,-10-3,-16 0,-16 3,-7 3,-8 2,0 3,3 1,6 1,4 0,5 1,2 0,5-5,7-3,0-2,-1 1,2-2,-1 2,-3 1,-1 2,-3 2,-1 2,6 0,9 1,11 4,6 5,7 0,10-1,4-1,7-3,0-2,-4 0,-4-2,-5 0,-3-1,-3 1,-4 3,-3 5,1 4,0 8,-2 3,-1-1,-1-2,0-4,1-1,0 0,-1 1,-1 2,-6-3,-7-3,-12-4,-5-4,-4-2,-1-1,0-5,0-5,1-1,4-2,6-3,4-2,5-2,6-1,6 3,2 0,-1 1,-5 2,-11 0,-14 2,-11 1,-11-3,-8 2,-9 0,-3 1,7 3,6 2,8 3,7 2,6 1,5 0,3 0,5-3,12-5,31-11,36-17,35-12,26-13,-2 4,-17 6,-24 10,-21 10,-19 5,-15 5,-12 1,-9 2,-12 3,-15 5,-8 3,-9 4,-2 1,3 2,5 1,4 0,6 3,5 5,2 0,-1 0,3 0,4 4,7-2,8 2,2 1,5 0,2-1,-3-1,-4 0,-8-2,-5-2,-7 0,-4 0,1 1,3 3,4 3,3 2,3 6,5 2,3 0,3 7,1 1,3-1,-2-3,2-6,-2-4,-2-1,-2 0,0-4,1 0,-3 0,0 3,-2 0,-1 2,3 1,4-3,4-1,4 1,3-4,-2 1,-1-2,1-4,1-3,-3 2,0-1,1 2,1-1,-2 3,-1-1,2-5,-3-14,0-16,-1-21,-4-20,-3-12,-5-8,-7 5,-6 5,0 13,2 13,0 16,1 10,2 6,3 2,2 1,2 6,1 9,0 8,0 7,1 3,-1 4,1 0,-1 1,0 1,0-1,0-1,0 1,0-1,0 3,0 5,0 0,0 0,0-2,0-3,0 0,3-6,2-2,-1 0,0 1,-1 1,-2 0,0 2,-1 0,0 1,0-1,0 1,-4-4,-4-4,-5-5,-3-4,-3-2,-1-1,-2-2,1 0,-1 0,1 0,0 1,0 0,0-1,0 1,1 0,-1 0,0 0,-3 0,-1 0,0 0,1 0,0 0,9 0,13 0,15-3,11-2,10-3,1 0,3 1,-2 2,-4 2,-3 1,-4 1,-2 1,-2 0,3 0,1 1,-8-1,-10 0,-9 0,-2 0,4 0,2-3,1-5,-5-1,-7 1,-14 2,-10 2,-13 1,-13 6,-14 1,-5 0,4 0,4 3,6-1,11 0,11-2,10-2,5 0,5-1,3-1,0 0,0-1,1 1,5 0,14 0,8-1,15 1,6 0,1 0,3 0,-1 0,-2 0,-4 0,-2 0,1 0,0 0,-1 0,3 0,-1 0,2 0,1 0,-3 0,-1 0,-2 0,-2 0,0 0,-2 0,1 0,-1 0,0 0,0 0,-3-3,-8-2,-13 1,-12 0,-21 2,-16 0,-15 1,-28 1,-26 4,-10 0,-3 4,-3 4,-4 0,6 1,15-1,21-3,21-3,20-2,16-2,13-2,14 0,18 0,11-1,14-3,17-1,8-4,1-3,0 1,1-3,-5-1,-4 2,-7 3,-5 2,-5 4,-5 2,-1 2,2-4,-4-4,0 0,2-3,1-3,-2-3,1-1,4-5,-3-3,0 1,-2 3,3 3,-3 1,-1 4,-1 3,0 1,1 2,0-1,0-3,0 1,0 2,1 3,-4-2,3 2,1 0,0 3,1 1,0 1,-1 0,4 1,0 1,1-1,-2 0,-1 4,-1 1,3-1,1 0,-1-2,-1 0,3-1,-4-4,-6-5,-5-9,-8-7,-9-4,-3-1,-4 5,-4 7,-2 5,-1 6,-2 3,0 3,-1 0,1 2,0-1,0 0,0 0,0-1,4-3,5-5,4-5,10 0,6-1,4 2,7 2,1 0,0 2,1 2,-1-2,1 1,-4-2,-8-3,-9 1,-9 2,-12 2,-24 3,-19 2,-23 1,-31 1,-21 1,10-1,20 1,25-1,20 0,17 0,13 1,9 2,8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4:41.8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3089 375,'-6'0,"-28"0,-29 0,-24 0,-19 0,-12 0,3 4,10 0,17 1,12-2,16 0,15-2,11 0,11 3,10 4,14 4,17 1,31 1,45 1,35 3,37-2,16-5,-17-3,-29-3,-30-3,-31-1,-24-1,-27-1,-22 0,-14-3,-10-5,-10-4,-8 0,0-1,3 1,5 4,4 3,3 2,2 2,2-2,8 0,9-3,10-1,6-2,6 1,2 1,2 3,-10 2,-10 1,-17 1,-19 1,-22 0,-8 1,-4-1,3 1,9-1,10 0,10 0,3 0,5 0,13 0,24 0,31 0,41 0,23-7,2-3,-10 1,-15 2,-14 2,-18-2,-11 1,-8 1,-13 1,-12 2,-15 1,-15 4,-15 1,-4 1,-5-1,3-1,5 2,6 1,6-1,8 2,0 0,4 3,8-1,9-2,15-2,16 2,13-1,13-1,4-2,-2 0,-3-2,-8-1,-9 0,-7 0,-17-4,-17-8,-36-2,-41 1,-30 7,-19 8,-11 6,13 3,19 2,20 3,21-1,19 0,13-3,9 1,17-2,19 0,22 3,33-2,31-3,16-3,-5-2,-12-2,-21-5,-18-2,-16 0,-11 1,-11-2,-9-5,-13-2,-23-1,-32 3,-24 4,-12 2,4 2,9 2,8 1,10 1,11-1,12 1,9-1,13 1,20-1,42 0,73-3,58-9,46-9,5-4,-27-2,-46 0,-44 2,-37 5,-32 2,-25 4,-22 1,-15 3,-12 3,-20 2,-24 3,-16 1,-4 1,6 1,6 3,12 1,15 0,14-1,10-1,23-1,23-1,28-1,24-3,13-6,-4 0,-6-3,-9 1,-9 2,-10 3,-7 2,-14 2,-12 1,-18 1,-31 4,-47 16,-25 10,-32 22,-5 2,17-1,25-9,27-13,28-8,20-7,13-7,6-5,7 0,8 0,8 2,14 5,13 2,16 4,17-1,4-4,-3-4,-5-2,-11-4,-9-1,-9-1,-10-4,-13-5,-21-5,-24 1,-22 2,-21 3,-13 3,-6 2,4 2,6 4,15 2,16 0,14-1,11-1,10 3,13 0,11-2,8 0,3 2,2 0,2 0,-6-3,-8 0,-8-5,-7-3,-2-3,-2 0,4 1,13 1,11 3,9 0,2 2,2 1,0-3,-5-5,-6-4,-12 0,-14 1,-9 0,-4 2,-2 2,-3 2,0 2,1-2,2 0,5-3,3 0,11 2,8-2,6-4,6 2,4 1,2-1,3 2,-4-2,-4-3,-5-2,0 1,2 3,2 3,3 3,2 3,1 1,2 1,-8 1,-8-1,-9 1,-7 0,-6-1,-3 0,2 4,7 0,10 4,4 4,5 0,-1-2,-7-3,-6-3,-5-1,-5-2,0 2,0 2,-1-1,-1-1,-2-1,0-1,0 0,-1-1,7 0,20-4,44-1,49 1,56-7,45-12,12-5,-12-1,-26 0,-32 5,-41 4,-29 4,-25 3,-16 2,-9 4,-6 2,-6 0,0 0,1 0,-1 6,1 2,3 7,1 6,0 4,-8-2,-11 0,-12 3,-14 6,-20 5,-18 1,-9-6,3-4,5-1,13-6,11-1,10-4,7-3,6-3,5 1,11 3,12 0,16-2,7-2,3-1,0-2,-3-1,-3-1,-1-1,-10 1,-13 3,-12 2,-10-1,-5-1,-3 0,1-2,1 0,1-1,9 0,10-3,10-2,12 0,5-2,4-4,1-3,-8 0,-7 0,-12 1,-9 4,-11 3,-8 2,-3 3,1 0,2 1,2 1,13-4,19-1,31-3,29-1,21-3,7 2,-5-3,-11 2,-18-1,-17 1,-14-2,-26 2,-28 3,-13 5,-10 4,-4 1,3 0,4 0,6-1,6-1,23 0,34-1,45 0,22 0,9 0,-1 0,-15 0,-17 0,-16 0,-14 0,-16 0,-18 0,-17 3,-20 2,-18 7,-14 4,-2 4,3-2,9-4,11-5,13 0,10-1,4 1,9-1,6 2,11 3,15 2,7 2,2-1,0-4,-3 0,-2-3,-2-2,-9-3,-13-1,-19 1,-8 1,-5 0,-1-2,3-1,1-1,2 0,3-1,10 0,16 0,10-1,13 1,6 0,1-4,1-1,-2 1,-2-4,-7-2,-11-4,-19 0,-17 3,-10 4,-3 2,-1 2,1 2,4 1,4 1,2-1,10 1,15-1,17-3,24-1,20-8,2-1,-2 2,-7-2,-10 3,-8-2,-7 2,-8-1,-11-2,-14-2,-13 1,-8 3,-9 4,-9 2,-1 3,0 1,4 1,6 1,6-1,10 1,13 0,17-1,18 0,14-3,7-2,2 0,-4 1,-7-2,-7-4,-6 0,-7-1,-15 0,-18 2,-15 4,-13 1,-10 2,-1 2,2 3,3 2,4 4,7 0,6-2,11 2,15 3,20-1,16-2,18-3,2-2,-3-2,-7-1,-7-1,-7 0,-4-1,-10 1,-11 0,-13-1,-20 1,-36 7,-38 9,-27 6,2 2,12-3,19-4,23-2,19-4,17-4,11-2,9 0,12 1,11-2,14 2,12 1,10 2,6-1,2-1,-1-2,-4-2,-7-1,-10-5,-16-1,-13-1,-17-3,-17 1,-7 1,-9 1,2 2,2 1,3 2,5-1,5 2,6-1,12 0,11 1,14-1,10 0,4 0,3 0,-10 0,-15 0,-11 0,-18 0,-17 0,-9 0,2 0,3 0,7 0,6 0,7 0,5 0,2 0,13 0,12 0,12 0,18-4,14 0,6-1,-2 2,-6 0,-7 2,-7 0,-8-3,-11-1,-11 1,-9-3,-17-4,-15 1,-11 1,-7 2,-4 3,5 2,9 1,10 1,7 0,6 1,4-1,5-3,6-5,5-4,0-1,-3 3,-3 2,-3 3,-3 2,-1 2,-2 1,0 0,0 1,0-1,6 1,11 3,12 4,12 5,13-1,8 2,4-1,-3-4,4-3,-4-2,-6-2,-8-5,-9-6,-12 0,-13-3,-10 1,-8 2,-5 2,-4 0,-3 0,1 2,-1 2,2 1,4 0,7 6,10 0,8 8,9 1,6 2,2 2,-2 2,-5-2,-7-5,-7-4,-5-3,-1 1,3 3,3 3,7 0,6 1,1-1,-6-4,-5-2,-9-2,-5-6,-4-2,0-1,4-2,1-1,1 1,0 3,9 1,11 4,8 3,6 0,4 0,1-1,2-1,-1-1,1 0,-1-1,-1-4,0-1,-3-3,-9 0,-10-6,-3-4,-6 1,-4 0,0-1,-1-1,-1 3,-2 5,9 3,10 4,9 2,8 1,10 5,6 2,4-1,0-1,-4-1,-10-1,-10-4,-14-3,-11-2,-7-2,-3-1,-3 0,0-2,8 1,13 3,11 3,7 2,5 1,2 1,2 1,-5-3,-7-1,-4 0,1 1,3 1,2 0,3 2,1-1,-1-2,-5-5,-7-1,-8 1,-11-1,-6 0,-4-1,0 1,-1 1,1 3,9 2,9 2,10 0,7 1,2-3,-1-5,-6-4,-11-1,-12-1,-14 2,-4 3,-1 3,4 2,2 2,3 2,10 0,8 4,9 1,8 0,6-1,4 2,3 1,-6-2,-9-1,-9-5,-8-2,-5-1,-3-3,-3 0,-4 0,-1 3,1 1,7 1,12 1,9 1,9 3,5 2,8 0,3-1,0-1,-1-2,-1 0,-2 0,0-1,-2 0,0 3,0 5,-1 1,0-2,4 3,1 3,4-2,3 2,1 2,0-2,3-3,-2 0,-2-1,-4-3,-4-1,-1-3,-12 2,-12 1,-12-1,-15 0,-5 5,-9 1,0 0,7 1,6-1,4-3,3 2,2-2,1-1,-1 2,4 2,8 0,9-1,4 0,5 0,4 1,4 3,1-1,-5-3,-12-2,-11-3,-6-2,-9-2,-6 0,-2 0,1-1,2 1,9-1,13 1,13 0,10 0,9 0,7 0,2 0,-1 0,-3 0,-3 0,-3 0,-9 0,-10 0,-10 0,-7 0,-5 0,-4 0,6 0,9 0,8 0,9 0,4 0,4 0,-4 0,-9 0,-16 0,-10 0,-4 0,-6 3,-5 2,1-1,2 0,3-1,3-2,2 0,6 3,9 0,9 4,9 0,9-1,6-2,2-2,0-1,-1-1,-1-1,-5-4,-9-1,-6-3,-8 0,-9 0,-10 3,-8 2,4 1,11 1,15 1,15 0,8 0,4 1,1-1,0 0,-1 0,-13 0,-11 0,-14 1,-15-2,-13 1,-7 0,-7 0,4 0,5 0,8 0,7 0,4 0,17 0,25 0,37 4,38 1,46-1,23 0,0-5,-25-6,-28-1,-28 0,-25 2,-21-2,-20 1,-15 1,-11 2,-11 2,3 0,8 2,-1 0,-4 0,-14 1,-26-1,-42 0,-63 0,-46 0,-6 0,28 1,30-1,40 0,35-1,29 1,19 0,20 0,22 0,24 0,17 0,17 0,20 0,1 0,-7 0,-10-3,-13-2,-13 1,-10 0,-8-2,-8-4,-4 0,-4-2,-4-2,-2-3,0-1,4 2,1 0,2-1,3 3,2 4,2 3,1 3,-5 2,-13 2,-20 0,-18 1,-13 0,-8-1,-9 1,4-1,9 0,10 0,9 0,7 0,5 0,3 0,11 0,19 0,17 0,15 0,14 0,12-3,9-2,-6 1,-8-3,-11-1,-11 2,-8 2,-7 1,-5 2,-5-4,-2 1,-3-4,-4-4,-3-3,-2-2,-5 1,-6 3,-4 5,-4 3,-2 6,-2 6,3 6,1 0,0 2,2 2,5 1,3 1,3-6,-1-5,-3-4,-8-3,-4-5,-2-5,-2-1,1 1,0 2,1 2,4 6,8 2,10 1,8 0,7-1,3-1,3-1,-9 0,-11-1,-8 0,-10 3,-7 2,2 2,1 2,4 1,1 0,0-3,3 2,3 3,8 3,6 5,7 7,12 9,6-1,-3-4,-1-3,1-3,0-2,-4-1,-3-5,0-2,-8-3,-9-4,-8-3,-7-6,-4-2,-4-6,0 1,9 0,14 2,14 2,18 2,17 1,15 1,5 0,-4-3,-8-2,-10 1,-10 1,-7 1,-11-3,-4-1,-2-3,1 1,-7 1,-8 2,-8 2,1-2,9-4,6 0,7-3,3 2,2 2,1-1,0 1,-7 1,-13 3,-10 2,-12 4,-8 2,-7 1,-5-1,-2 2,2 4,5 0,5-1,3-3,11-2,11-2,9-1,16-1,11 0,3 0,0-1,-2-3,-4 0,-2-1,-3 1,-5-2,-5-3,-9-1,-8 1,-8 3,-8 2,-4 2,-2 1,0 1,1 0,2 1,7-1,11 0,12 1,20-1,19-4,13 0,16-8,14-1,-5-2,-9 2,-15 2,-14 1,-11 1,-7 2,-10 0,-10 0,-18 5,-17 6,-22 10,-17 5,-7 8,1 1,10-3,8 1,6-4,9-6,6-2,9 1,13-3,14-4,18-2,16-3,8-2,1 0,-2-2,0 1,-4-1,-6 1,-5-1,-11 1,-12 0,-10 0,-9 0,-5 0,-3 0,2 3,7 2,10-1,12 0,8-2,5 0,4-1,3-1,2 0,-1 0,-2 0,-2 0,-2 0,-9-1,-11 1,-14 0,-7 0,-13 4,-12 4,-2 4,3 5,1-2,3-3,5-4,14-2,18-4,15-1,12-1,8 0,9-4,0-5,-4-1,-6-2,-5 2,-7-3,-12 3,-18 5,-39 8,-47 17,-36 12,-28 15,0 6,18-2,27-7,24-10,28-8,21-7,13-9,14-4,17-4,21-6,24-9,25-13,6-6,-4 0,-3 1,-9 2,-10 4,-13 1,-12 2,-12 1,-8 0,-11 5,-11 4,-10 4,-13 1,-4 0,2 3,3 1,4 1,4 1,2 1,2 1,2-1,3-3,5-5,5-5,3-3,3-3,8 3,3-1,0 0,2-1,2-1,-2 0,2 2,1 1,2 0,-2-1,-11 2,-9 4,-8 4,-4 2,-4 4,-1 0,-1 2,0-1,1 1,11 3,11 1,8 0,8-1,3-2,3 0,-3 2,-1 1,0 0,4 1,5 1,2-1,-1-2,-1-1,-3-1,0-2,-13 0,-18 4,-36 11,-42 6,-53 4,-44 12,-17 2,12-5,35-5,39-7,35-7,28-7,25-4,25-3,18-6,14-1,5 0,10 2,11-3,10-4,7-2,2-4,-2 1,-10 1,-13 2,-11 3,-10 1,-6 0,-4 4,-2 1,-1 2,4-3,1 0,4 1,2-2,5-1,8 1,0 2,-3-2,-6 0,-3 1,-1 1,-2 2,2 0,-1 2,-1 0,-2 0,2 0,7 0,1 1,-2-1,0 0,-1 0,0 0,2 0,-1 0,-3 0,-3 0,-2 0,-3 0,-1 0,0 0,-1 0,4 0,4 0,1 0,0 0,-3 0,-1 0,-2 0,-11 0,-30-7,-46-3,-48 1,-71 2,-57 5,-23 7,22 3,46-1,48 3,47-1,36-1,25-3,16-2,9-1,10-2,12 0,20 0,25 3,29 5,32 4,31 8,6 3,-13-2,-19-4,-27-6,-24-4,-22-3,-14-3,-9-1,-5-1,-3 0,1 0,0 0,2 1,0-1,2 1,0-3,0-2,1 1,3 0,2 2,-1 0,-4-2,-6-5,-5-4,-9 1,-6 1,-8 4,-7 2,-8-1,-3-4,1 1,2 2,2-2,2 0,1 3,9-2,16 0,16 3,15 0,19-1,23 0,4 1,4-2,-6 1,-12 0,-10 2,-11-2,-10 0,-6 1,-5 1,-3 2,-2 0,1 2,0 0,-11 0,-13 0,-9 1,-6-1,-3 0,-2 0,1 0,1 0,0 0,8 0,14 0,13 0,9 0,4 0,2 0,-1 0,-2 0,0 0,-8 0,-22 0,-15 0,-13 0,-6 0,-1 0,4 0,4 0,4 0,4 0,3 0,11 0,12 0,20 0,16 4,9 0,1 1,-1-2,-5 0,-6-2,-5 0,-4-1,-4 0,-1 0,-8 0,-13 0,-7 3,-13 2,-9 3,-8 0,0 2,2 0,4-2,3-2,3 1,3 3,1 0,8-2,9-3,9-1,8-2,4-1,3-1,2 0,1-1,-1 1,1-1,-2 1,1 0,-5 3,-5 5,-7 2,-9-2,-7-2,-4 1,-1 4,-1-1,0-1,5-3,9-2,8-2,7-5,4-2,4 1,2-1,0 2,0 1,0 1,0 1,-8-1,-9 2,-2-5,1 0,1-4,6 0,9-2,7-3,3 0,3 3,-3 0,-4 1,-3-1,-2 0,0 3,-5-1,-1-3,-6 0,-16 3,-17 2,-11 2,-11 2,-7 1,-3 5,6 1,7 0,8-1,6-1,4-1,3-1,3-1,7 0,2 0,-1 0,-5-1,-7 1,-10 0,-10 0,-2 0,-3 0,3 0,6 0,6 0,4 0,5 0,2 0,1 0,9 0,9 0,8 0,11 0,7 0,5 0,6 0,0 0,2-3,-3-2,-2 0,-4-2,-2 0,-3 1,0 2,-2 1,0 1,0 2,0 0,0 0,-6 0,-10 0,-16 1,-20 2,-18 2,-4 0,-1 2,3 0,6-1,8-2,7-1,4-1,5-2,8 0,11 0,19 0,19 0,16 3,10 1,10 1,-1-2,-9 0,-11-2,-11 0,-8-1,-3 0,-2 0,-2 0,-2 0,-8 0,-10 0,-9 0,-7-1,-9 1,-4 0,-2 0,1 0,1 0,1 0,2 1,7-1,10 0,10 0,14 0,11 0,4 0,3 0,-1 0,-3 0,-4 0,-3 0,0 0,1 0,-6 3,-12 5,-19 9,-26 7,-19 8,-19 1,-8-2,1-1,6-4,13-5,13-7,11-6,10-3,4-4,12-1,9-1,11-1,6 1,5 0,2 1,2-1,-1 1,1 0,-1 0,0 0,-1-3,0-2,0 1,-4-3,-1 0,0-3,1 1,1 2,1 2,-3-2,-4-3,-4-3,-3-4,-3-1,2 1,0 1,3 3,4 4,0-1,2 2,2 2,2 3,1 1,2 1,0-3,1 0,-3-4,-2 0,1 1,0 2,1 2,2 1,-4-2,0-1,0 1,5 0,1 2,2 1,0 0,-1 1,-1 0,0 0,-1 1,3-1,-2-4,-9 0,-13-1,-17 2,-17 0,-6 2,-13 0,-9 1,0 0,6 0,6 0,8 0,8 0,6 0,4 1,3-1,1 0,1 0,0 0,6 0,10 0,12 0,15 0,10 0,7 0,3 0,-2 0,-2 0,-4 0,-4 0,-4 0,-4 0,-2 0,-1 0,-1 0,0 0,-1 0,1 0,1 0,-1 0,0 0,1 3,0 2,-4 3,-1 0,-3 2,-1 0,2-2,-3-9,-2-9,-6-5,-4-8,-5 1,-2-4,-3 3,-2 2,0 1,-2 1,3-1,3 0,3 0,2 0,-1-1,-3 4,-1 1,1 0,0 3,-4 3,-3 0,-2-2,-5 1,-3-1,-4 2,0-2,-3 2,4-1,4 2,2-2,2 1,0 3,0 2,0 2,0 2,0 0,0 1,-1 1,0-1,8 1,8-1,14 0,7 0,5 0,10 0,10 0,1 0,-3 0,-4 0,-5 0,-4 0,-3 0,-1 0,-2 0,0 0,-4 4,-8 0,-9 1,-7 2,-7 4,-7-1,-7-1,-2-3,0 2,3-1,2 2,2 3,2-1,7-1,11-4,9-2,7-1,6-2,2-1,2-1,1 1,-1-1,0 1,0-1,-1 1,-7 0,-9 0,-17 0,-5 4,-8 0,-6 1,-2-2,2 0,2-2,3 0,2 0,9-1,10 0,10-1,11 1,6 0,3 0,1 0,-1 0,-1 0,-1 0,-1 0,0 0,-2 0,-6 0,-10 0,-12 0,-30 0,-25 3,-21 5,-1 1,1-1,13 2,15-1,9-2,9-3,8-1,13-1,19-2,20 0,14 0,10-1,6 1,0 0,-6-1,-2 1,-6 0,-6 0,-5 0,-3 0,-2 0,-2 0,-4-3,-5-5,-8-1,-7 1,-7 1,-5 3,-4-2,-1 1,-1 0,-1 2,1 0,8 2,9 1,9 0,7 0,6-3,3-6,-5-3,-9-1,-12 3,-16-2,-7 3,-3 2,1 2,-2 2,2 2,2 1,3 0,2 0,2 1,1-1,1 1,0-1,-1 0,8 0,5-4,9 0,6-1,7 2,3 0,3 2,-5 0,-13 0,-13 1,-9 1,-11-1,-7 0,-2 0,4 0,0 0,3 0,4 0,6 4,15 0,12 1,15 2,12 0,5 3,6-1,-1-2,-3-2,-5-2,-4-1,-5-1,-1-1,-6-4,-5-5,-9 0,-7 1,-8 1,-4 3,-4 2,-1 0,9 2,15 4,12 1,16-1,12 0,9-1,4-1,2-1,-2-1,-6 0,-9 0,-7 0,-7 0,-14 0,-17-1,-14 1,-12 0,-7 0,-5 0,-2 0,3 0,5 0,5 4,4 0,4 1,2-2,11 0,11-1,9-2,10 1,8-1,3-4,0-1,-2 1,-2-4,-6-2,-10-1,-18-1,-14 1,-24-1,-34 1,-20 3,-7 3,6 2,18 1,16 2,15 0,12 1,11-1,5 1,11-1,10 0,10 4,7 1,4-1,6 0,9-2,6 0,0-2,-4 1,-4-1,-4 0,-4-1,-2 1,-1 0,-1 0,0 0,-11 0,-10 0,-8 0,-7 0,-3 0,-7 3,-1 2,3 3,13 0,16 6,17 4,8-1,10 0,1 1,-2-3,-5-4,-4-4,-7 1,-5 2,-1-1,-7-1,-9 1,-19-1,-20-2,-18-2,-6 2,-3 1,-2-2,8-2,7 0,8-2,9-1,17 0,22 0,34-4,30-11,16-4,1 2,-3 3,-12 2,-15 1,-9 4,-13-1,-8 1,-5 2,-2 1,-1 2,0 1,1 1,0 0,2 0,4 4,4 1,2 0,-1 2,1 0,3 3,0-1,-3-2,-3-2,-2-2,-3-1,0-1,-2-1,4 3,1 1,3 0,4-1,0 0,2-2,-2 0,-3-1,-2 0,-3 0,-1 0,-2 0,-1-1,1 1,-1 0,0 0,-7 0,-9 0,-9 0,-6 0,-10 0,-4 0,3-3,-3-2,-4 1,3-3,3-1,-2 2,-1-1,1-1,5-1,2 0,1 2,0 2,2-2,4-3,4-3,7 0,6 3,7 2,3 4,4 1,1 2,1 1,0 1,0-1,-1 1,-3-4,-9-2,-9 1,-8 1,-6 0,-5 2,-2 0,-1 1,3 3,1 5,1 1,-1 0,-1-3,0-2,-1-1,0-2,-1-1,1 0,-5 0,0-1,-1 1,9 0,10-1,10 1,8 0,6 0,3 0,2 0,0 0,1 0,-1 0,4 0,0 0,-1 0,0 0,-2 0,-1 0,0 0,-1 0,-1 0,1 0,-8 0,-9 0,-9 0,-7 0,-1 4,1 4,3 5,-1 0,-1-3,-4-2,2 1,2-5,0-7,-1-2,-3-5,-2-3,-2-4,0 2,-2 3,0 3,0 4,0 3,0 1,0 1,7 0,10 1,12 0,12-1,13 1,11 2,13 6,7 3,-4 1,-6 1,-4-1,-7-4,-4-2,-6-4,-4-1,-11-1,-15-2,-16 1,-8-1,-5 1,-1-1,0 1,2 0,1 0,1 0,1 0,-2 0,-2 0,-2 0,-1 0,2 0,1 0,-1 0,0 0,1 0,1 0,2 0,2 0,-1 0,9 0,9 0,9 0,-4 0,-8 0,-7 0,-12 3,-12 2,-6-1,-6 0,-2 2,4 0,4-1,5-1,7-1,7 2,6 0,6 3,8 0,5 2,6 0,6 1,4-1,3-2,5-2,2-3,0-2,0 0,-2-1,-1-1,-5-3,-1-4,-8-2,-8 2,-9 1,-9 3,-5 1,-3 2,-1 1,1 0,1 0,-2 1,-1-1,2 0,0 4,9 1,11 0,9-5,7-2,-1-1,-6 0,-11 1,-11 0,-9 1,-8 0,-4 1,-3 0,2 0,5 0,0 0,8 4,3 1,4 0,4 2,8 0,10-1,8-1,5-2,11-2,12 0,6-1,3 0,-4-4,-5-1,-8-3,-7-1,-7-2,-6-2,-9 0,-11 3,-11 3,-9 3,-2 2,-1 1,3 1,3 4,2 1,3 0,4 3,2-1,0-1,6-1,16 1,20 1,24-2,21-1,26-1,11-2,1-1,-15 0,-15 0,-19 0,-15 0,-16-4,-6-1,-6-3,-7-4,-8 0,-8 2,-10 0,-6 1,-6 2,-5 2,-8 3,0 1,3 0,5 1,4 1,0-1,2 1,1-1,3 0,-3 0,0 0,-3 0,4 4,2 0,2 1,1-2,0 3,0 1,0 1,0 1,0-2,3 1,5 4,3 2,1 0,-2-3,-3-4,-2-2,-3-3,-1-1,-2-1,4 3,4 4,4 5,4 4,3 3,1 1,2 1,-1 0,5 1,0-1,4 1,3-5,7-4,0-1,4-3,2-3,-1-2,0-2,-1-2,0 0,-2 0,0-1,-3 4,-6 5,-8 4,-8 1,-7-3,-5-2,-3-3,-2-3,-1 0,-1-2,1 0,0-1,1 1,0-1,0 1,0-1,8 1,12 0,21 0,17 0,6 0,3 0,1 0,-5-3,-6-2,-5 1,-4 0,-4 2,-5-3,-10-1,-9 2,-9 0,-8 2,-6 0,-5 2,-2-1,1 1,3 1,2-1,1 0,9 0,14 0,14 0,8 0,8-3,2-2,0-3,1 0,-1 1,-2-1,-3 0,-2 1,-6-1,-5-3,-8 1,-10-3,-9 3,-11 1,-7 4,-9 1,-9 3,-5 0,2 1,8 1,7-1,7 1,5-1,3 0,2 1,2-1,10 0,18 0,28 0,26 3,26 9,12 5,3 0,-12-2,-15-5,-18-3,-11-4,-10-1,-9-2,-12-1,-13 1,-14-1,-15 0,-8 1,-12 0,-5-1,-2 1,6 0,2 0,6 0,6 0,4 0,5 0,1 0,2 0,0 0,7 4,10 1,9-1,6 0,5 2,3 0,6-1,1-1,-7-2,-18 3,-12 1,-9-2,-7 0,-7 1,-1 1,-2-1,2-1,3-2,3 0,3-2,3 1,0-2,2 1,0 0,3 3,2 2,-1 0,-1 2,7 0,7-1,9 2,6-1,4 0,4-3,2-2,0 0,-7-2,-16 0,-12 0,-10 0,-9-1,-3 1,2 0,3 0,3 0,2 0,3 0,0 0,9 0,16 0,18 0,13 0,11 0,9 0,-2 0,-2 0,-7 0,-7 0,-5 0,-6 0,-2-4,-3 0,-4-4,-8 0,-13-3,-13 1,-9 2,-8 2,-2 3,3 1,3 1,3 1,14 1,13-1,9 1,11-1,10 0,6 0,1 0,-3 0,-2 0,-4 0,-3 0,-12-3,-12-2,-13-3,-7-3,-5-1,-1 3,1 2,0 2,2 3,7 1,15 1,9 0,9 0,7 1,3-1,1 1,-1-1,-1 0,-2 0,-2 0,-7 0,-21 0,-20 0,-12 0,-14 0,-6 0,5 0,3 0,8 0,6 0,7 0,4 0,3 0,2 0,7 0,18 0,10 0,14 0,12 0,3 0,-3 0,-1 0,-4 0,-5 0,-3 0,-4 0,-2 0,-2 0,0 0,0 0,0 0,-7 0,-2 0,4 0,3 0,1 0,2 0,1 0,0 0,-1 0,0 0,0 0,0 0,0 0,0 0,0 0,-8 0,-9 0,-8 0,-8 0,-5 0,-3 0,5 0,12 0,11 0,7 0,4 0,3 0,1 0,0 0,0 0,-1 0,0 0,-11 0,-8 3,-4 6,-2 3,4 1,4-3,5-2,4-3,4-2,2-2,1-1,1 0,-1-1,1 1,-1-4,0-1,0 0,0 1,-4-2,-1 0,0 1,1 1,2 1,-4-2,-7-3,-8-1,-9-3,-5 2,-4 2,-3 2,-1 2,0-1,0-1,0 2,0 0,1 2,7 1,10 0,8 1,8 1,5-1,3 0,2 0,1 0,-8 0,-9 1,-9-1,-9 0,-4 0,-4 0,-2 0,3 3,5 5,4 5,8 3,8 3,5-2,6-4,3-4,-6-4,-8-2,-9-2,-8-2,-5 1,0 2,7 2,7 0,9-1,6 0,-3-5,-10-2,-8 0,-7 0,-4 1,-2 2,-1 0,-1 0,0 1,2 0,6 0,10-3,9-1,8-1,5 2,3-3,2 0,1 0,-1 2,-7 2,-9 0,-10 2,-11 0,-10 0,-4 0,-1 0,1 1,3-1,1 0,-2 0,1 0,1 0,8 0,10 0,11 0,7 0,9 0,9 0,2-4,0 0,1-1,3 2,-2 0,-2 2,-11 0,-15 1,-19 0,-15 0,-5 0,0 0,1 0,3 0,4 0,2 0,2 0,4 4,10 1,5 2,7 2,10-2,6-2,3-2,1-1,0-1,-10-1,-13 0,-8 0,-8-1,-4 1,-6 0,-3-1,-3 1,0 0,2 0,3 0,4 4,15 4,14 1,14 3,6-1,3-3,-1-1,-2-4,-1-1,-3-1,0-1,-2 0,0-1,-1 1,-3-4,-9-1,-8 0,-9 1,-5 1,-5 2,-2 0,-1 0,0 1,0 1,7-1,9 0,10 0,8 0,5 0,3 0,2 0,-3-3,-1-5,-1-1,-6 1,-8 2,-12 2,-8 1,-9 2,-5 1,-3 0,-1 0,1 1,-1-1,3 0,3 0,2 0,3 0,2 1,8-1,10-1,9 1,8 0,8 0,11 0,4 0,-1 0,-3 0,-6-3,-5-2,-3 1,0 0,1 2,-1 0,1 1,-6 1,-9 0,-9 0,-10 0,-7 1,-2-1,-1 0,0 0,1 0,1 0,8 0,10 0,9 0,8 0,5 0,3 0,2 0,1 0,-1 0,1 0,-2 0,-6 0,-11 0,-8 0,-8 0,-5 0,-3 0,-2 0,0 0,10 0,10 0,14 0,11 0,9 0,2 0,2 0,0 0,-4 0,-4 0,-3 0,-2 0,-1 0,-2 0,-3-4,-2 0,1-1,0 2,2-3,1-4,1 0,0 1,1 3,-4-1,-5-4,-7 1,-8 2,-8-1,-5 0,1-1,-2 1,3-1,0 0,-2 3,3-2,0-2,-2-3,3-3,2 5,3 9,3 7,3 8,0 4,1 4,1 1,0 1,-1 0,4-3,1-2,0 0,2-3,3-4,1-7,-2-8,-3-6,-2-5,-1-3,-3-2,1-1,-2 0,1 0,-4 3,-1 3,0-1,-2 0,-4 2,-3 4,-3 4,-2 3,-2 6,4 6,0 1,4 3,3 3,5 3,1 1,3 1,1 1,1 0,3-3,5-5,4-5,4-3,2-3,1-2,2 0,-4-5,-5-4,-4-4,-4-4,-7 2,-5 6,-3 8,-2 5,-4 5,-1 4,-3 0,4 2,3 1,4 2,4 1,3 1,5 1,2-1,3-2,5-6,3-3,3-5,-3-5,-3-7,-1-5,1-4,-1-3,-3-1,0 3,-1 1,-2-1,-2 0,-1 0,-2-2,-5 0,-4 4,-8 3,-5 5,-3 3,3 7,5 6,6 5,3 4,4 3,2 1,2 0,0 1,3-3,6-6,3-4,0-8,-2-7,-3-7,1-4,-2-2,2 1,-1 1,-1-1,-2 0,-3-1,-4 2,-5 5,-6 4,-3 4,-4 5,0 7,2 5,4 4,5 3,4 1,6 1,6-4,6-5,5-4,1-7,-1-8,-1-6,-3-5,-1-6,-2-3,-3-1,1 5,-2 2,-1 2,-2-1,-6 4,-5 4,-6 4,-3 3,-3 3,-2 0,3 5,1 2,0 3,2 3,5 4,3 2,3 1,6-1,6-5,2-8,2-5,0-5,0-3,0-3,0 0,1-1,0-2,-4-3,-6-1,-3-2,-6 3,-6 5,-6 3,-5 4,1 6,2 3,1 1,2 3,6 4,3 3,4 3,3 1,1 2,0 0,1 0,0 1,3-5,1 0,4-4,2-4,5-4,2-2,1-6,2-5,0-5,-3-4,-9 1,-8 3,-9 4,-6 3,-1 7,3 6,-1 3,2 2,-1-1,2 2,3 2,2 1,2 3,5-3,6-4,5-3,4-1,2-1,-2 2,0-1,0-2,2-2,0-1,0-2,1 0,-3-5,-4-4,-5-5,-7-1,-7 3,-6 3,-5 3,-3 6,-1 3,3 3,0 6,1-1,-1-2,3 1,4 2,3 2,4 3,2 1,5-3,6-3,4-5,4-3,2-3,-1-4,-1-3,-4-4,1 0,-3-3,-3-2,-7 1,-6 3,-7 3,-4 3,-3 2,-2 1,-1 1,0 4,3 4,6 6,8-1,8-2,8-3,5-3,3-2,-1-5,-1-3,-3-3,-3-5,-5-6,-2-4,-3-1,-4 3,-6 5,0 9,0 9,2 8,3 6,1 3,5 2,6-2,5-5,3-4,3-5,2-2,-3-6,-1-5,-7-2,-8 1,-9 5,-6 4,-1 5,2 6,7 0,3-5,3-6,1-8,0-6,0-3,0-3,-5 2,-5 5,-4 3,-4 5,0 5,4 8,3 4,4 5,2 3,2 1,1 1,4-4,5-4,4-5,0-7,-1-9,-4-5,0-1,0-2,-3-6,-1-2,-2-1,-1 0,0 1,-9 4,-5 5,-8 6,0 6,-1 5,5 5,4 4,5 5,3 2,3 1,2 1,4-3,5-4,1-9,-1-8,1-7,-1-6,-2-3,-2-6,-2-2,-2 0,-1 2,0 0,-3 9,-6 11,0 9,0 7,3 6,2 4,5-3,6-10,1-11,4-5,3 0,-2-3,-2-3,-3-3,-3-2,-6 3,-7 3,-4 5,-5 6,1 8,0 6,-2 5,4 6,3 2,7-2,5-9,5-10,1-10,1-7,-2-4,-2-4,-2-1,-4 3,-9 4,-3 9,-2 5,-3 7,3 5,4 5,3 2,5 3,5-3,10-8,6-6,1-6,-3-7,0-2,0 1,-2-1,-3-3,0-2,-2-2,-5 2,-7 4,-7 4,-4 7,-4 6,2 7,4 5,3 2,1-1,1-1,3 1,5-3,6-4,6-8,5-4,2-5,-2-5,-4-5,0-2,-3-6,1 1,-2 2,-2 0,-3 1,-1-1,-6 4,-1 9,-1 8,-2 8,-4 3,0 3,2 3,2 1,3 2,1 1,2 0,1 0,1 0,3-3,4-6,5-3,0-8,1-4,-1-5,-3-4,0-4,-2-3,-2-1,-2-2,-5 4,-10 5,-9 4,-6 8,-1 3,0 2,5 3,2 5,2 3,3 3,4 2,5 1,3 0,5-3,6-5,2-8,2-8,0-8,-3-5,-2-3,-7 2,-2-1,-6 4,-4 3,-3 5,-3 2,-2 2,-2 2,4 4,1 2,4 3,3 3,8 0,7-2,7-3,4-2,3-3,3-1,-4-4,-1-2,1-3,0-1,-3-2,-3-3,-5-2,1 1,-2 0,3-1,-2-1,0-2,-6 3,-7 7,-5 6,-5 6,1 7,2 5,1-1,1 2,0 1,2 1,2 2,2 0,6 0,6-2,5-6,5-7,-1-8,0-8,-3-5,-2-3,-1 1,-2 1,-2-1,-2-1,-5 0,-7 3,-1 0,-2 4,-4 3,1 7,0 3,-2 3,-2-1,3 4,4 4,3 3,4 3,2 5,5 0,5-5,5-4,4-5,-1-8,1-7,-4-5,-3-5,-3-3,-4-5,-1-5,-5 2,-6 3,-4 2,-8 5,-3 5,-1 5,0 4,1 3,0 1,2 1,4 3,5 6,5 3,4 4,2 2,2 1,4-2,6-4,3-5,4-4,-1-6,0-7,-2-5,-4-4,-4-3,-6 2,-7 5,-5 4,-5 3,-2 3,-2 6,-1 5,0 2,0 2,4 3,5 3,4 1,8 1,4 1,5-3,8 2,4 1,4 1,3 0,5 0,-3-1,-3-3,-3-6,-4 0,-3-3,-1-2,2-3,0-2,2-2,0 0,1-4,1-5,0 0,0 0,0-1,-1-2,1 0,-4-1,-1 2,1-1,-4-1,-3-3,-3-2,-4-2,-1 0,-2 0,0-1,-1 0,0-1,-3 5,-5 4,-4 5,-3 11,-3 8,-1 2,-1 6,-1 0,4 0,1 1,4-1,0-2,-1-5,-1 0,1 0,4 3,3 2,-1-3,1 1,-1-3,0 1,1 1,2 2,3 2,4 1,5-3,6-4,4-3,-2-8,1-4,-2-4,-4-5,-4-4,-2-3,-3-1,-4-1,-5 3,-6 4,-2 6,-4 3,-1 2,0 3,3 4,1 1,3 4,5 4,3 2,3 4,6 1,5-3,5-4,7-4,5-4,0-3,0-1,0-1,-2-1,-1-4,0-3,-5-6,-8 1,-9 2,-8 3,-10 3,-6 2,-1 6,-1 1,1 5,1 0,1 2,5 3,1-1,4 0,1 2,2 2,3 2,6-3,11-4,6-4,1-6,1-5,1-4,-3-5,0-1,-3-1,-1-2,-1-1,-1 1,0 1,-3-1,-6 2,-3 0,-5 2,-8 4,-5-1,-2 2,-2 1,0 2,1 2,-3 1,0 1,0 3,1 2,2 0,1-1,5 2,0 1,1-2,3 3,3 3,4 3,2 3,6-2,6-3,6-4,3-3,2-2,2-2,0-5,1-1,-3-4,-6-3,-4-4,-4-2,-3-6,-2-1,-8-1,-2 1,-4 5,-2 5,-2 6,-2 4,-1 3,-3 2,-2 0,0 1,5 4,-1 1,-1 3,0-1,1 0,4 1,5 2,2 0,1 1,8-1,6-3,7-2,4-3,4-1,-2-5,1-5,-1-2,-2-2,-4-3,-7 2,-8 2,-11 4,-9 2,-18 3,-27 1,-23 1,-41 1,-22 3,0 5,10 4,19 0,27 1,26-2,20-2,15-4,13 1,12 3,8 3,8 0,3 1,5 1,4-2,2-2,3-4,0-3,2-2,-1-2,0 0,1-4,-1-1,-4-4,-1-3,-3-3,0-3,-3-2,0 3,3 4,2 4,2 4,2 2,5 3,5 0,8 1,5 0,2-1,1 1,-4-1,-5 1,-6-1,-3 0,-1 0,0 0,-1 0,-2 0,-5 3,-1 2,-1-1,1 0,1 2,1 0,4-1,-1 3,1-1,2 3,-1-1,0-2,-2 1,0 0,-1-2,-3 2,-2-1,0-1,0-2,2-2,1-1,1 0,0-1,-2 3,-9 1,-9 1,-8 1,-6 1,-8 3,-4-1,0-2,0-1,-3-3,-2-1,-4 2,-3 1,-2-1,3-1,3-1,5-1,3 0,3-1,1 0,2 0,7 0,10 0,12 0,8-1,4 1,3 0,1 0,-1 0,-1 0,-1 0,0 0,-1 0,0 0,0 0,-1 0,1 0,-4-3,-8-2,-17 1,-9 0,-27 5,-35 6,-34 11,-24 8,-12 1,-6 1,-1-2,16-1,27-5,24-6,22-5,20-5,14-2,9-2,5-1,2 0,8 0,12 0,10 0,12-3,6-4,5-1,6 1,4-2,-3 2,-5 1,-6 2,-4 2,-1-2,0 0,-2 1,1-3,5-3,-1-1,2 2,0 3,-7-1,0 0,-1 1,3 3,4 0,-1 2,-1 1,-2 0,-2 0,-6-3,-2-1,0 0,-1 0,2 2,1 0,0 1,1 1,-3-3,-1-2,4 1,-1-3,-1-4,0 1,1 1,4 2,1 3,1 1,-1 2,-1-2,0-2,-2-2,0-1,0 2,0-3,-1 2,1 0,-1 3,4 1,1 2,0-3,0-4,-2-1,-1 1,0-1,-1 0,-1 2,1 3,-1 1,1 1,-1 2,1 0,-1 0,1 0,-1 1,1-1,-4-3,-1-2,1 1,0 0,1 2,1 0,0 2,2-1,0 1,-1 0,1 4,-4 4,-1 2,-3 2,0-1,-3 1,-3 2,-2 2,1-1,3-4,4-3,3-4,-2-5,-2-7,-4-4,-3-5,-2-2,-6 1,-5 1,-2-1,-2 4,-3 0,-2 2,1 0,1-1,-5 1,1-1,1-2,-1 3,0 2,-1-1,0 3,0 1,-1 3,-3 2,-1 1,-4 1,-3 0,-4 0,-6 1,-10-1,-3 0,-10 1,-15-1,-11 0,-8 0,-5 0,2 0,3 3,5 5,-9 5,-12 3,-1 3,-12 1,-9 5,-16 1,1 0,-14 6,-5 1,-6 2,6-1,-3 0,0-2,-1-3,14-2,10-7,20-6,19-2,21-3,19-4,15-1,9-3,7 0,7-2,5 1,4-1,3 1,2-1,0 1,4-4,5-4,14-5,25-3,28 1,33-5,37-1,14 2,-3 2,-14 2,-21 5,-20 4,-22-1,-16 1,-10 1,-6 2,-5-2,1-1,0 2,-1 0,-1 2,0-3,-1 0,0 0,-4-2,-4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5:56.3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2837 854,'-11'0,"-14"0,-13 0,-14 3,-9 2,-4 0,-2 2,-4 0,0-1,9 2,0 3,-3 0,-1-3,4-1,1-3,5-2,5-1,0-1,2-1,5 1,4-1,5 1,5 0,4-1,-1 1,1 0,1 0,2 0,1 0,7 0,14-3,11-2,10 1,9 0,3 2,10 0,1 1,-2 1,-2 0,-1 0,-2 0,-5 1,-4-1,-9 0,-13 0,-9 0,-12-4,-10 0,-7-1,-6 2,1 0,3 2,4 0,4 1,3 0,2 0,1 0,4-3,2-2,7 1,11-3,16-4,16 0,12 2,8-1,10 1,-4 2,-8-1,-6 1,-7 1,-8-1,-9-4,-12 1,-14 2,-18 2,-23 2,-21 2,-13 1,-5 1,9 0,2 1,7 3,4 1,9-1,9 0,9-1,7-2,15 0,16-4,15-2,17 1,22 0,14 1,5-2,-7-1,-11 1,-13-2,-10 0,-8 1,-6 2,-16 1,-17 1,-20 2,-23 0,-19 3,-12 6,-12 4,4 0,9-2,13 0,15-1,14-3,10-2,7-2,11-2,12-1,16 0,35 0,43-1,41 1,48-1,24 1,-5 0,-29 0,-41 0,-38 0,-29 0,-31-3,-29-2,-31 0,-34 2,-32 0,-20 2,0 0,13 1,15 0,17 0,15 0,14 0,10 0,7 0,11 1,11-1,8 0,1 0,-9 0,-7 0,-17 0,-21 3,-28 5,-15 1,4-1,6 2,9 2,13-1,13-1,11-4,6-2,13-2,11-1,17-1,20-1,25 1,25-1,7-2,-1-2,-8-3,-15-1,-12 2,-12 2,-9-2,-18 1,-15 1,-18 1,-10 1,-4 2,-3 1,0 0,3 0,2 0,4 1,2-1,1 0,8 0,11 0,15 0,9 0,6 0,4 0,0 0,0 0,-4 0,-1 0,-10 0,-14 0,-11 0,-18 0,-18 4,-9 0,-6 1,-6-2,-3 0,3-2,10 0,10-1,10 0,8 0,5 0,13 0,15 3,15 2,17-1,16 0,17-2,4 0,-7-1,-13-5,-10-4,-10-1,-7 1,-9-2,-3 1,-11 2,-14 3,-30 1,-25 1,-30 5,-23 2,-6 0,8-1,17-1,21-2,20 0,18 0,11-1,7 0,11 0,15-1,16 1,13 0,3 0,0 0,-3 0,-4 0,-3 0,-2 0,-13 0,-11 0,-13 0,-8 0,-4 0,0 0,-1 0,2 0,0 0,9 0,13-3,21-6,33 0,48-9,44-6,20-2,-9 1,-28-1,-29 6,-24 5,-31 6,-27 0,-37-1,-25 1,-16 2,-11 2,3-2,7 1,7 1,9 2,9 1,8 0,9-1,15-2,19 1,14 0,6 2,2 1,1 0,1 1,-5 3,-11 2,-17 0,-23 2,-22 4,-22 3,-25 3,-18 2,2 2,7 0,18-3,18-5,16-5,12-3,9-3,15-1,12-2,10 0,12 1,7-1,0 0,-1 1,1 0,-5-4,-11-1,-11-3,-14 0,-8 1,-6 2,-1 2,16 1,24 1,28 1,29 11,21 6,-2 2,-10-4,-15-4,-16-3,-23-4,-28-2,-20-2,-10 0,-7-1,-1 0,2 1,4-1,5 1,2 0,9-1,12 5,9 1,7 0,-5-2,-7 0,-11-1,-10-1,-10-1,-1 0,0 0,2 0,10-1,12 1,17 0,19 0,7 0,8 0,1 0,-4 0,-5 0,-5 0,-4 0,-3 0,-9 0,-11 0,-12 0,-8 0,-5 0,-3 0,1 0,-1 0,2 0,7 0,14 0,15 4,11 4,6 1,0-1,0-2,-2-2,-3-2,-8-1,-12 0,-16-1,-10-1,-12 1,-12 0,0-1,3 1,2 0,4 0,5 0,4 0,6 3,11 2,11 0,11-2,12 3,14 4,6 0,-2 2,-1-1,-3-3,-6-2,-4-2,-3-2,-10-5,-11-2,-13 0,-8 0,-5 2,-6 1,-2 1,1 1,13 0,12 0,10 0,8 0,5 0,3 0,1 0,0 1,0-1,-8 0,-13-4,-11-1,-10 1,-6 0,-2 2,0 0,1 1,8 1,15 0,8 4,6 1,5-1,-1 4,2-1,0-1,2-1,-7-2,-12-1,-13-2,-11 4,-5 0,-2 0,2 0,2-2,2 3,1 0,6 3,1 1,8-3,9-1,8-2,5-1,6-1,1-1,5 0,3-1,-2 1,0 0,-2 0,-8-1,-14 1,-11 0,-11 0,-5 0,-3 0,1 0,1 0,12 0,12 0,20 0,18 0,6 0,3 0,1-3,-4-2,-5 1,-6 0,-5 2,-3-3,-12-1,-12 2,-9 0,-7 2,-3 0,-2 2,6-1,9 1,13 1,9-5,6 0,2 0,1-3,0-1,0 2,-2 2,-7 1,-14 1,-10 1,-10 1,-7 0,-1 1,0-1,1 0,2 0,8 0,10 4,10 1,8 0,8-2,6 0,0-1,0-1,-1-1,-1 0,-12 0,-15 0,-13-1,-19 1,-11 0,0 0,1 0,0 0,5 0,5 0,5 0,12 0,12 3,14 2,20 0,15-2,8 0,6-2,0 0,-3-1,-3 0,-8 0,-6 0,-7-4,-5-4,-2-1,-10 0,-10 3,-13 2,-7 5,-6 3,-1 0,-1 0,15-1,16-1,14-1,14 0,4-1,8 0,2 0,-4-1,-6 1,-12 0,-18 0,-24 0,-17 0,-13 0,-9 0,1 0,2 0,8 0,3 0,6 0,8 3,13 2,15 0,15-2,15 3,9 0,2 0,-4-3,-3 0,-6-2,-3 0,-10-1,-11 0,-13 0,-10 0,-8-1,-3 1,0 0,1 0,9 0,11 0,4 0,-2 0,-2 0,-11 0,-10 0,-6 0,-4 3,-3 2,2-1,5 0,4-1,5-2,2 0,10-1,10 0,9 0,8 0,5 0,-5 0,-10 0,-11-1,-6 1,-5 0,5 0,8 0,8 0,11 0,11 0,7 0,7 0,-1 0,-2 0,-4 0,-4 0,-3 0,-2 0,-1 0,-1 0,0 0,0 0,0 0,0 0,-6 0,-7 4,-7 1,-7-1,-6 0,-5-2,-2 0,-2 2,0 1,7-1,17 0,11-2,7-1,4-3,1-3,-1-3,-3-4,-10 1,-9 1,-10 3,-5 2,-6 3,-2 1,-1 1,-1 0,8 0,9 1,10-1,7 1,6-1,6 0,3 0,1 0,0 0,-3 0,0 0,-9 0,-20 0,-32 3,-29 6,-28 3,-27 4,-7 3,12-2,22-4,24-4,19-3,16-4,9-1,7-1,9-1,11 0,8 1,9-1,9 1,4-1,-1 1,-1 0,1 0,-1 0,-2 0,-1 0,-3 0,-1 0,-1 0,0 0,-1 0,0 0,0 0,1 0,-1 0,1 0,-1 0,1 0,0 0,-1 0,1 0,0-3,-1-2,1 1,-1 0,-9 2,-12 0,-8 1,-10 1,-8 0,-4 0,0 0,2 1,3-1,1 0,3 0,0 0,1 0,1 0,7 0,9 0,9 0,11 0,5-4,11-1,10 1,1-3,-3-1,-5 2,-4 2,-5 1,-3 1,-2 2,-4-4,-2 0,0-1,-5 2,-16 1,-17 1,-16 3,-4 3,2-1,4 0,5-1,4-2,4 0,2 0,1-1,1 0,1 0,-1-1,11 1,13 0,10 0,6 0,7 0,2 0,-1 0,-1 0,-1 0,-3 0,0 0,-2 0,0 0,-1 0,0 0,-7 0,-9 0,-12 0,-19 3,-15 2,-8 3,-6 4,-4 0,5 1,5-1,7-3,8-3,5-3,6-1,2-2,12 0,12 0,12-1,11-3,5-1,4 0,-1 2,3 0,-3 2,-3-4,0-3,0-2,-4 2,-1 2,-2 2,-1 2,-1 1,-1-3,0 0,0 0,1 0,-4-1,-1-1,-4-3,-6 1,-13 1,-14 2,-22 2,-18 1,-12 1,-8 1,3 1,8 2,8 2,8 0,10-1,8-1,8-2,4 0,3-1,9 0,10 0,11 0,9 0,15 0,20 0,11-4,-2-1,-1-3,-4 0,-7 1,-10-1,-8 0,-5 1,-8-1,-7-3,-12 1,-11-3,-9 3,-9 1,-3 4,1 1,2 3,2 0,2 1,2 1,9 3,13 4,14 5,12 1,12-4,4-2,1-3,1-2,-4-2,-4 0,-5-2,-4 1,-7-5,-10-3,-16-5,-19-4,-7 2,-13-1,-13 3,-2 3,4 4,3 2,6 3,8 0,7 2,6-1,4 1,2 0,2-1,-1 0,8 1,9-1,9 3,6 5,5 1,3-1,2 2,4-1,5-3,0-1,-2-2,-1-2,-3 0,-2-1,-1-1,-1 1,-4-4,-1-1,-4-3,-7-4,-8-3,-11-3,-9 2,-2-3,-3-3,0 3,1 5,-2 5,0 3,2 4,2 1,2 1,1 1,1 0,3 3,10 2,5 2,10 4,8 7,8 0,4 0,1 1,2 0,3 0,0-3,-2-4,-3-5,-3-4,-2-2,-9-1,-6 2,-8 1,-8-1,-6 0,-4 6,-3 2,0-1,-2-3,1-2,4 1,1 1,0-2,0 1,2 5,4 3,7-1,9-2,9 0,7-2,2-2,2-2,-1-3,0-1,-1 0,-1-5,0-1,-2 0,-2-3,-3 1,-6 0,-8 2,-8 2,-7 2,-4 0,-2 1,-2 0,7 0,13 1,10-1,7 0,5 0,2 0,1 0,1 0,-5-3,-5-5,-8-1,-9 1,-8 2,-5 2,-4 1,-1 2,-1 1,0 0,-1 0,2 1,3-5,8-3,14-2,15 1,24-2,35-2,39-3,29 1,13 3,1 0,-23-2,-25 1,-27 3,-28 0,-18 1,-11 2,-7 1,-3 3,-2 1,0 1,-6 0,-11 4,-14 4,-10 2,-5-2,-1 2,2-1,2-3,2 3,2-2,1-1,1-2,4 2,8 0,10-1,7-1,7-2,4 0,2-2,1 0,-10 0,-15 3,-16 5,-13 1,-4-1,1 1,2 0,3-2,4-3,3-1,1-1,1-2,1 0,7 0,9-1,10 1,6 0,5-4,3-1,2 1,0 0,1 2,-8 0,-10 1,-12 1,-9 0,-9 0,-3 0,-1 1,1-1,2 0,12 0,16 0,11 0,10 0,12 0,4 0,1 0,6-4,-3 0,-4-1,-6 2,-5 0,-7-2,-3 0,-2 0,0 1,-6 2,-8 1,-12 4,-7 1,-5 1,2 2,4 4,1 0,0-3,6-1,8-3,8-2,5-1,5 0,3-2,2 1,-10-1,-11 1,-9 0,-13-1,-14 5,-8 0,-1 1,5-2,4 0,6-1,3-2,11 1,13-1,12 0,11-1,9 1,6 0,1 0,0 0,-1 0,-5 0,-3 0,-3 0,-2 0,-2 0,-1 0,-10 0,-11 0,-9 0,-9 0,-6 0,-1 0,0 0,14 0,21 0,50 0,61 0,53-4,13 0,-10-1,-28 2,-35 0,-35 2,-26 0,-22-3,-16-4,-21-1,-13 1,-10 2,-3 2,-4 2,2 1,3 1,3 0,4 0,1 1,3-1,-3-3,-5-2,0 1,1 0,2 2,2 0,1 1,1 1,-2 0,-5 0,-4 0,-7 1,0-1,2 0,6 0,3 0,5 0,1 0,2 0,1 0,4 3,0 2,1 0,5-2,9 0,14-2,10 0,6-1,7 0,0 0,-3 0,-3 0,-3 0,-3 0,-9-1,-14-2,-18-2,-16 1,-13 0,-14 2,2 0,2 1,0 1,7 0,8 0,7 0,6 1,5-1,9 0,10 0,10 0,11 0,10 0,3 0,0 0,-1-4,-2-1,-6-3,-3 0,-1 1,1 2,-4-2,-4-3,-7 0,-7-2,-7-2,-12 1,-9 0,-6 1,0 3,2 3,1 3,0 1,1 2,4 0,3 1,9 3,12 1,14 0,9-1,8-1,8-1,5-1,-1-1,-3 0,-4-4,-3-1,-3 0,-2 1,-1-2,-1 0,-4-3,-4-3,-8-3,-8 1,-7 3,-9 3,-4 3,-5 3,-1 1,0 1,3 0,2 1,2 0,4 3,3 4,3 5,12 3,12 3,15 1,11 1,12 1,9-4,-2-5,-4-4,-7-5,-4-2,-5-1,-6-2,-4 0,-3 0,-6-3,-2-1,0 0,-2-2,-4-4,-3-7,-3-3,-5-3,-10 0,-5 4,-5 5,-1 6,0 4,-1 2,-2 3,0 0,0 1,1 1,5 2,6 5,2 0,-5 3,5-1,11-3,10-2,6-6,8-6,3-2,5-4,4-2,3 0,-6-1,-3 3,-4-1,0-1,-3-2,-2 1,-4 1,-6-1,-4-2,-6-2,-4 0,-4 2,-4 1,-4 3,-7 4,-5 3,-6 3,0 2,2 1,-1 1,2-1,3 1,2 0,6 3,3 0,4 4,1 1,-1-2,-2-2,5 2,8-1,8-1,6-1,8-2,5 0,1-2,-1 0,0 0,-2 0,0-1,-5-2,-1-2,-5-3,-3-4,-7 0,-8 3,-9 2,-6 3,-7 1,-1 2,-4 1,-2 0,1 1,-1-1,1 1,5 3,-1 4,1 1,2-1,6 2,3-2,4 3,5 2,11 2,4 3,10 1,4-2,3-1,5-3,0 0,0-2,-2-3,-2-3,-1-3,-1 0,-5-6,-4-5,-9-4,-12 0,-11 2,-10-1,-3 2,-3 3,-3 2,1 2,1 2,2 1,0 0,6 4,4 1,7 4,2-1,3 3,8-1,8-2,11 1,5-1,11-2,3-1,-1-3,2 0,1-2,2 0,-6-4,-1-5,-2-4,-7-4,-6-1,-7-3,-4 0,-3-1,-6 1,-5-1,-5 5,-7 4,-3 5,-2 3,1 3,1 2,-3 1,0 0,1 0,2-1,4 4,3 1,0 3,3 4,5 3,6 0,11-4,12-3,12-2,8-4,1-1,3-4,3-3,-5-3,-5 0,-2 2,-4-2,-3 1,-6-2,-4-3,-5-2,-12 1,-12 3,-5 7,-7 7,-2 4,-2 4,2-1,-3 3,4 2,2 2,1-2,5 0,4 1,5 2,7 0,14 1,8 2,7-1,6-2,1-6,0 0,-1-3,-4-2,-3-3,-3-2,-3-1,-1-1,-8-4,-9-5,-9-1,-8 2,-4 2,-7 1,-2 3,-5 1,0 0,-1 1,0 4,6 5,5 0,1 0,-2-3,2 1,1 1,7 1,10-1,8-1,7-2,4-2,4-2,4-7,5-3,2-7,2-5,2-5,-2-5,-2-5,-4-3,-3-6,-6 2,-6-3,-5-3,-7 2,-5 6,-4 3,-8 1,-9 6,-6 10,-13 7,-2 6,-4 5,-7 10,-5 7,2 8,0 11,3 7,1 4,3-3,3 0,11-5,7-4,7-8,7-4,4-6,3-2,1 2,1 0,3 3,6 1,9-3,15 4,9 2,11 1,7 0,10 0,1-4,-6-5,-6-1,-8-3,-7-2,-7-3,-11-2,-15-2,-12 0,-12 0,-4-1,-6 0,-1 5,2 0,3 1,2 2,3 0,1-1,1 2,0 3,1 0,3 1,6 2,6-1,6 1,8-2,8-3,3-4,2-1,1-3,0 0,0-2,-1 1,-1-1,-7 1,-9-1,-13 5,-9 4,-8 4,-7 1,-1 1,-3-2,-1-3,1-2,4-4,7 3,4-1,3-1,0 3,3 3,1 0,7-1,14-3,10-2,13-2,4-1,4-1,2 0,-2 0,-4-1,-7-3,-2-1,-6-3,-11 0,-12 1,-9 1,-12 3,-16 4,-8 7,-3 4,0 1,6-2,7-2,7-4,5-2,4-2,2 3,1 0,1 0,6-1,10-1,8-1,8 0,1-4,-2-5,-10-2,-9 2,-17-2,-22 2,-24 1,-8 2,-1 2,3 1,7 2,12 0,12 0,10 1,14-4,19-2,16 1,12-3,17-1,3 2,6-2,0 1,-1-3,-7 1,-6 2,-7 2,-8-1,-5 0,-2 1,1 1,-4-2,0 1,1 0,-1-3,0 1,1 1,2 2,2 1,2 2,3 0,3 1,-1 0,3 1,0-1,-1 0,-2 0,-1 0,-2 1,-7-1,-11 0,-12 0,-12 0,-7 3,-5 2,0 0,4 2,4 0,3 3,1-1,0-2,1-2,-1-2,7-1,9-1,9-1,0-1,-4 1,-7 0,-4-1,2 1,9 0,13 0,9 0,9 0,6 0,0 0,-3 0,-5 0,-2 0,-4 0,-2 0,-1-4,-1 0,-7-1,-9 2,-10 0,-6 2,-9 0,-11 1,-3 0,0 0,3 0,6 4,5 0,3 1,-1-1,5 2,0 0,-1-1,6-1,4 2,7 0,6-1,6-1,7 2,7 0,2-1,0-2,-2 0,-2-2,-2-1,-9 1,-13-2,-11 1,-8 0,-7 0,-4 0,0-1,1 1,1 0,2 0,2 0,0 0,8 0,10 0,9 0,7 0,9 0,4 0,5 0,4 0,-3-3,0-2,-3 1,-1 0,-6-2,-3 0,-1-3,1 1,-4-3,-4-2,-6-3,-9 2,-6 2,-5 5,-7 2,-2 2,-2 2,1 2,2-1,1 1,7-1,11 1,13-1,12 0,14 1,21-8,12-6,2-1,-7 3,-11 2,-11 0,-8-2,-10-4,-8-1,-7-3,-8 3,-8-4,-8-1,-10 3,-9 0,-7 1,-2 2,2 4,6 4,1 4,4 1,4 2,2 0,4 1,0 3,9 1,9 0,13-1,8-1,9-1,9-2,3 1,-1-5,-4-1,-4 1,-3 0,-3 1,-5-2,-5-4,-13 0,-6 4,-5 4,-5 1,-2 9,-3 1,3 4,1-1,3 1,4 2,1-3,1 1,2 1,3 2,4-3,0-3,-5 1,-5-3,-1 1,-2-1,-3 1,2 3,2 2,0-1,2 0,2 2,3 1,2 2,0 1,6-4,-3-3,-4-5,-6-3,-4-3,-4-2,-2 0,-2-1,0 0,6 1,13-1,11 1,17-1,15-2,8-2,-2-3,-4-3,-7-1,-5 3,-5 2,-7-1,-3 0,-4-1,-4-3,-11 1,-15 2,-8 2,-3 3,-1 2,-1 1,-3 1,1 1,2-1,3 1,3-1,2 4,9 1,9-1,14 0,12-2,5 0,3-1,-1-5,-5-4,-6-4,-6-5,-5-2,-7 2,-7 4,-6 8,0 7,3 9,5 0,9 0,6-2,6-4,4-1,-2-9,0-4,1-3,0-1,-2-1,-5-1,-3-2,-4-2,-2-1,-5 4,-2-1,-4 4,-7 4,-4 3,-3 3,0 5,-1 6,5 6,1-1,4 2,5 1,3 2,4 2,1 0,4-3,6-4,4-5,8-3,3-3,1-5,0-6,0-1,-9 5,-11 3,-5 5,-6 9,-3 7,0 3,3 1,1 1,2 2,5-2,5-6,2-2,3 0,-1 0,2-2,1 3,3-1,5 0,2-2,1-4,-1-4,0-2,2-3,-3-7,-6-8,-1-3,-5-4,-7 3,-11 3,-8 6,-5 3,-2 3,1 5,6 7,8 1,13 2,5 4,4-2,6-4,4-2,1-3,-1-3,0-1,-6-5,-8-1,-14-4,-10 1,-2-3,-3 0,6 3,11 2,10 3,7 1,4 1,6 1,5 1,1-1,-1-3,-3-1,-2 0,-2 0,-6-2,-1 0,-5-3,-7 1,-1 1,2 2,4 2,6 1,6-2,1-1,-3-3,-1 1,-1 0,1 2,-11 2,-13 1,-13 9,-10 5,-8 5,-1 0,3-4,2-3,5-4,2-3,6 2,3-1,0 0,3 3,7-1,9 0,6-2,10-1,7-2,1-4,-2-1,-4-5,-3-3,-5-3,-3-3,-5-6,-2-8,-6-3,-2 1,-4 3,-3 7,-4 7,-6 6,-3 6,0 3,0 2,1 1,1 1,1-1,4 4,5 4,12 1,13-2,8-2,11-1,5-3,-2-1,-2-1,-4 0,1-4,-1-4,-1-5,-6-4,-7-2,-5-1,-4 5,-3 10,-2 9,-1 7,-1 5,5 4,7 2,3 4,7-3,2 3,5-4,2-6,-5-1,1-4,0-3,-1-4,-1-2,-1-1,-5-5,-4-5,-2-1,-2-2,-3-3,-2-2,-2-2,-2 6,-3 5,-2 11,0 9,1 5,1 4,1 1,1 1,4-3,2-13,3-7,0-7,0-6,1-5,-1-2,-1-1,-3-1,-5 3,-6 9,-8 6,-6 10,-3 5,-4 7,-1 8,1 2,2 1,5-2,3-5,5-2,0-2,3-7,7-10,3-7,2-7,1-5,0-2,-1-2,-1-4,0-1,0 1,-1 1,0 8,0 11,-1 13,1 9,-3 5,-2 3,1 1,0-1,1-1,2-7,0-14,4-11,2-7,3-4,0-3,-1-1,-1 1,-3 0,-1 1,-1 0,-1 12,-3 6,-2 9,0 6,1 5,1 3,1-5,5-9,5-11,4-20,8-29,4-34,4-22,-1-4,-7 12,-6 15,-5 20,-5 18,-2 10,-3 8,0 7,0 11,0 10,0 15,4 7,1 5,0 2,0 4,-2 4,4-1,-1-1,0-3,-2-3,0-2,2-5,0-2,0 0,-1 1,-2 0,0 2,-2 1,1 0,-2 0,1 4,0 2,0-1,0 0,0-2,-1-1,-2 0,-2-1,-3 0,-1-1,2 0,-1 1,-4-4,-2-5,-3-4,-2-3,-1-3,-1-2,3-4,8-5,6-5,8 1,5 1,3 1,1-2,3 1,2 2,2 4,-3-1,-8 1,-12 1,-10 1,-5 2,-7 1,-3 1,0 0,-3 0,1 0,2 1,2-1,3 0,0 0,2 0,0 0,4-3,12-2,18 0,9-2,9 0,5-3,1 1,1-2,-3 1,-7-1,-5 1,-6-1,-3 1,0 3,-2-2,-4-2,-2-3,-7 1,-2-1,-5-2,-4 3,-4 2,-3 4,-4 3,-3 2,0 2,1 0,1 1,1-1,1 1,8-1,10 1,8-5,8 0,-2-1,-9 2,-9 0,-6 2,-5 0,-2 1,2 3,1 2,7-1,9 4,8-1,4 2,-1 4,2-1,3-2,6-4,3-1,1 0,-4 4,-8 1,-10-2,-5 1,-6 3,-5-1,-3-2,-3-3,-1 1,3 3,1 0,3 2,8-2,12-2,11-3,8-1,1-3,2 0,-2-1,-2-1,-7-3,-11-4,-10-2,-1 2,4 2,6 2,2-2,0-3,2-1,3 2,3 3,-1-3,1-2,1 0,1 2,2-2,0 2,2 1,-8 3,-8 1,-10 2,-6 0,-6 2,-3-1,-1 0,-2 1,1-1,0 0,7 0,3 0,0 0,-12 0,-17 0,-10 0,-5 0,-3 0,2 0,2 0,9 0,7 0,8 0,5 0,4 0,12 4,12 0,8 1,7-2,4 0,1-1,1-2,0 1,-7-1,-7 3,-8 5,-1 1,3-1,8-2,6-1,4-3,1-1,0 0,-2-5,-3-1,1 0,-1 1,2 1,-7 2,-12 0,-13 0,-8 5,-14 1,-16 6,-6 6,-3-1,4 1,9-3,8-4,8-3,5-3,4-2,9-2,10 0,17-1,12 0,9 1,2-1,2 1,-2 0,-4 0,-5 0,-2 0,-3 0,-6-4,-1 0,-4-4,-7-1,-9 3,-3-3,-7 1,-9 2,-7 1,-2 2,1 2,-2 1,2 0,3 0,2 0,2 1,2-1,1 0,0 0,1 0,10 0,11 0,9 0,9 0,5 0,6 0,0 0,-3-3,-4-2,-2-3,-2 0,-3-3,-5-2,-7 0,-12 0,-4-2,-8-2,-13-2,-6 0,-6 2,1 4,4 5,2 3,4 3,5 1,3 1,2 1,3 0,4 3,5 5,2 1,1 2,4 2,5 0,10 3,13-1,8 1,4 1,7-3,0-4,-3-3,-2-4,-4-2,0-2,-6 3,-7 5,-14 0,-16 6,-16 8,-14 0,-15 11,-11 6,-6-3,-1-5,13-3,8-4,10-5,9-3,7-4,3-4,3-3,5 0,1 4,3 4,10 2,13 0,7-1,8-1,7 0,7-2,8-3,-2-3,-4-2,-7-2,-5-1,-5 0,-4-1,-1 1,-1-1,-8 1,-9-1,-8 1,-7 0,-6 0,-2 0,-2 0,-1 0,1 0,0 0,0 0,1 0,7 0,16 0,19-3,20-2,17 1,5-3,3-4,1-3,-8 1,-11 2,-5 0,-8 1,-5 3,-9-1,-3-3,-3 1,-2 5,-8 11,-8 4,-4 4,0 3,1 2,1 2,2 0,1 1,5-4,-2-5,-12-4,-7-5,-11-2,-8-1,-5-2,-1 0,2 0,5 0,5 1,4-1,3 1,3 0,4-3,9-2,9-3,8 0,10-3,8 1,10-5,6 1,-1-2,0-1,-4 2,-5 4,-5 3,-3 1,-3-4,-1 1,-5-1,-8 1,-9 2,-8 3,-6 1,-3 3,-3 0,-2 1,1 1,10 3,11 1,10 0,5-2,6 0,1-1,2-1,-8-1,-8 0,-14 0,-12 3,-7 2,-5-1,-1-1,1 0,2-2,3 0,6 3,9 1,15-1,12 0,8-2,-4 0,-5 2,-2 5,0 0,2-2,2-1,1-2,1-2,2-1,-1 0,-3 2,-7 1,-10 0,-8 3,-3 3,-2 1,-4-2,3 1,-2 2,0 0,2 0,7-1,1-2,-2-4,-3-2,4-5,3-5,6-3,9 2,7-2,7 0,3 3,-4-2,2 1,-1 2,0-1,-2 0,0 1,-2 2,0 2,-4-3,-1-4,-3-3,-8-1,-8 3,0 3,4 2,6 3,4 1,5 0,2 2,2-4,2-2,-4-2,2-1,2 1,0 2,-7 1,-13 2,-10 2,-11-1,-6 2,-2-1,0 0,1 4,2 1,1-1,1 0,0-1,8-2,10 0,9-1,7 0,6 0,2 0,2 0,-3 3,-5 6,-12 3,-9 1,-7-2,-5 3,-7 1,2 0,1-2,2-4,0 1,0-1,4 1,1-2,3 3,8-2,8-2,7-2,5-2,4-2,2 0,1-1,0-4,0-5,0 0,0 1,-1 1,-4-1,-1 1,0 1,1-1,2 0,0 1,0 2,1 1,1 2,0 0,0 1,0 1,-1-4,1-2,-4-2,-4-5,-5-3,-4-3,-2-1,-5 1,-6 2,-1-1,-2 3,-3 3,1 1,3-2,0 1,2-1,2 6,3 6,2 7,1 6,0 4,2 3,-1 2,4-4,5-4,3-4,1-9,-2-6,0-4,-1-3,-3-3,-2-3,-3-1,-1-2,0 0,-2 0,1-1,0 1,-1 0,1 0,0 0,-1 1,1-1,0 0,0 1,-3 3,-5 5,-5 7,-3 12,1 9,-4 0,-3 3,3 0,5 1,-3-3,2-1,4 1,-1-3,3-1,2 2,10-2,4 0,8-2,8-3,4-2,1-3,-1-2,-1 0,-6-5,-2-2,-5-2,0-8,-3-4,-3-6,-2-2,-3 0,-1-2,-1 1,0 1,-1 2,-3 2,-1 2,0 1,1 0,-3 5,-2 4,-1 0,-2 3,-2 3,-3 2,-1 2,-2 5,3 6,1 4,2 4,2-2,1 1,4 1,2 1,6 2,6-1,5-2,5-4,2-5,2-3,4-3,-2-5,-1-6,-5-4,-2-8,-2-3,-1-5,1-1,-1 1,-4 2,-2 3,-2 0,-2 3,-5 3,-6 13,0 10,0 8,-1 5,-3 0,1 0,3 1,2 0,-1-3,2 0,1 0,1 1,2 1,1 1,1 1,0 1,0-1,0 1,1 0,2-3,6-2,3 0,5-2,2-4,1-4,-2-6,-9-3,-4-5,-5-4,-4-4,-6 1,-1 6,-3 9,-1 4,1 5,-1 4,3 4,3 2,3-5,6-6,4-7,0-7,0-7,-1-4,-1-3,-4 2,-2 1,0-1,-3 3,-4 5,-3 3,0 6,-1 4,3 5,-1 4,2 4,6-1,8-3,7-3,5-7,0-8,1-2,1-7,-2-5,-3-5,-5-6,1 2,-1 0,-3 0,0 3,-2 1,-2 2,1 1,-2 1,-2 4,-6 9,0 8,1 9,1 5,3 5,-2-2,0 1,2 0,0 1,2 0,1 1,4-3,5-5,5-11,3-6,0-5,-4-5,-3 4,-7 4,-11 6,-4 7,-3 6,-2 5,-2 2,2 6,2 1,-5-3,2 2,1-1,3 3,4 1,4-2,4-1,5-4,6-7,8-5,6-8,-1-8,-5-6,-4-4,-5-3,-3-1,-3-1,-1 0,-4-4,-9 3,-5-1,-10-1,-5 4,-2 6,-7 2,-3 3,3 3,4 3,7 2,3 1,4 2,3-1,0 1,5 3,11 5,15 4,11 7,10 3,3-2,0-4,0-6,-2-4,-2-3,-4-3,-1-1,-3-1,-8 0,-7-4,-3-4,-1 0,8 1,4 1,4 3,2 2,1 1,0 0,0 2,-3-5,-3-3,1-6,0 1,1 1,2 4,3 2,2 2,0 2,-1 0,-15 2,-15-1,-15 1,-21 3,-14 1,-4 0,1 2,3 1,8-2,9-2,7-1,5-2,5 0,2-1,0 0,8 0,13-1,10 1,9 0,6 0,1 0,4 0,-1 0,-1 0,-3 0,-1 0,-2 0,-2 0,0 0,-1 0,-3-4,-12 0,-10-1,-12 2,-5 0,-8 2,-4 0,-4 0,1 1,3 1,5-1,2 0,4 0,1 0,8 4,10 0,10 1,10-2,6 0,3-2,0 0,1 0,-9-1,-11-1,-16 1,-10 0,-13 0,-11 3,-1 2,0-1,3 0,7-2,1 0,3-1,4-1,2 0,6 3,3 5,0 1,-1-1,0-2,5-2,16-2,11 0,16-2,21-4,12-1,-4-3,-3 0,-7 0,-9 3,-7 2,-7 1,-4 1,-2 1,-8 0,-7 4,-15 1,-12 3,-7 4,-2 3,-2 0,-4 3,-2 0,1-4,5-5,6 1,5-2,6 1,9-1,9-2,4 6,4 0,4-2,3-2,2 0,1 0,0-2,0 1,1 0,-1-2,0-1,-3 2,-9 0,-9-1,-12-1,-7-2,-4-1,-2 0,1-1,0 0,4 3,9 1,11 0,8 0,9-2,6 0,6 2,2 1,2-1,-1 0,-2-2,-3 0,-9-2,-12 0,-13 4,-13 4,-6 5,-10 3,-5 2,-7-1,-2-1,1 2,5 0,6-3,7-3,4-5,4-3,9-2,11-1,8-1,8-1,5 0,3 0,2 1,-1 0,1-1,-8 1,-10 0,-9 0,-7 0,-6 0,-3 0,-2 0,0 0,-1 0,1 0,7 0,10 0,13 0,12 0,2-3,5-5,1-2,0 2,-2 2,-6-2,-5-2,-9-1,-10-1,-7 2,-1-2,7 2,13 2,15 3,21 2,13 2,5 0,-2-2,-3-1,-9 0,-8 1,-8 0,-6 2,-4 0,-1 1,-2 0,0 0,0 0,0 1,-2-5,-9-1,-8 1,-9 0,-5 1,-4 2,-3 0,-1 1,-1 3,1 2,4 4,1 3,0-1,7-1,8-3,8-2,7-3,4-1,3-1,2 0,0-1,0 1,-6 0,-11-1,-9 1,-8 0,-5 0,-3 0,-1 0,-2 0,1 0,-1 0,5 3,1 2,1-1,2 4,1-1,-2-1,6-2,1-1,-3-1,6-2,6 0,13 0,9 0,7 0,8-1,2 1,-2-4,-1 0,0-1,-2 2,-4 0,-4 2,-9 0,-16 1,-11 0,-11 3,-6 2,-2 0,1-2,1 3,1 1,2-2,1-1,4 2,2 0,3-4,5-10,6-7,4-4,2-3,-1-1,1 0,-2 1,-1-1,0 2,0 0,2 3,2 2,0 0,-2-1,3 2,0 1,3 2,0 11,1 5,0 5,-3 5,-1 4,-3 2,-2 1,0 1,2-4,2-1,-1 0,2-3,5-4,-1-7,3-4,1-2,3-1,-2-2,0-1,1-3,-2-2,-4-4,-3-2,-7 2,-3 8,-4 4,-5 7,-4 6,1 5,3 4,4 3,3 0,2 1,-2-7,1-13,-4-18,-3-9,0-8,-2-1,2 1,2 3,3 3,3 3,-2 1,-4 2,0 0,2 1,1 7,2 9,2 9,1 7,1 6,0 2,1 2,-1 0,1 0,-1 1,0-2,0 1,0-1,0 0,4-4,4-5,4-4,4-4,3-2,1-2,2 0,-1-1,-3 3,-8 2,-6-3,-7-3,-3-3,-4-2,-4 1,-3 1,-3 2,0 1,2 4,5 6,4 5,4 3,3 3,1 2,5-3,2-1,3-4,3-3,4-4,2-3,-1 2,-5 3,-7 1,-8-2,-10-1,-7 1,-4 0,0-2,-1 2,1 0,1-1,1-2,1-2,7 0,9-2,10-3,7-2,5 0,3 1,-1-2,-5-4,-7 0,-13-2,-12 1,-10 2,-4 3,-3 3,1 1,2 2,3 0,0 0,1 1,2-1,2 0,8 1,11-1,9 0,8 0,5 0,4 0,1 0,1 0,-1 0,0 0,4 0,-4-4,-1 0,-1-4,0 0,-1 1,1 2,0 1,4 2,1 1,0 1,-1 1,0-1,-2 0,-1 1,0-1,0 0,-8 0,-12 0,-10 0,-8 0,-3 0,-3 0,0 0,-1 0,8 0,11 0,8 0,9 0,4 0,8 0,2 0,1 0,-4 3,-3 2,-1-1,-4-7,-4-21,-8-31,-14-42,-7-14,-2 1,1 16,1 16,4 19,0 18,-1 17,2 9,3 3,4 1,2-2,2 5,2 11,4 12,1 7,4 10,4 10,-1 2,1 0,2-4,-1-5,-4-5,-3-4,-2-3,-3-2,-2-1,0 0,0-1,-1 1,0 0,-3-3,-4-5,-5-4,-3-4,-3-2,-1-1,-1-2,-1 0,4 4,5 4,4 5,5 4,2 3,1 1,-2-2,-4-5,-1-7,1-9,5-4,6 0,6 0,2-1,2-4,-2-2,1 0,-1 0,0 1,2 4,-2 0,1 1,2 2,-6 2,-7 1,-8 6,-6 1,-8 4,-5 5,-4-1,-5 1,0 3,2-2,0-4,2 1,2-2,2-3,6 2,3-1,1-1,3 1,7 0,8-2,7-1,6-1,4-2,2-1,1 0,0 0,0 0,0 0,-1-1,1 1,-1 0,-15 0,-11 0,-19 0,-23 0,-14 0,-7-3,0-2,3 0,7 2,11 0,10 2,7 0,6 1,3 0,12 0,8 3,11 6,7 0,5 3,1-1,1-2,3-3,-2 1,-3 0,-2-2,0 2,-3 3,-2 0,0-1,2-3,4-3,6-1,6-1,-4 3,2 0,1 4,-1 0,-2-2,-2-1,-3-2,-8-1,-15-1,-14-1,-8 0,-8-1,-2 1,-4 0,-2 0,-2-1,-5 1,-5 0,-5 0,-8 0,0 0,-3 0,-5 0,-1 0,-3 0,-2 0,-6 4,3 1,13 0,6-2,10 0,10-1,9-2,5 1,4-1,2 0,2-1,-1 1,7-4,9-1,9-3,6 0,9-6,3-1,-1 0,-2 1,-4 0,-1 3,-1-1,-2-2,-4-2,-9-2,-17 3,-15 3,-51 4,-75 10,-64 9,-35 5,-6 8,24-1,45-4,50-5,45-5,53-5,77-2,86-1,79-2,52 0,36 0,2 0,-23 0,-54 1,-50 0,-47 0,-37 0,-30 0,-14 0,-9 0,-2 0,0-4,3 0,2-4,-1 0,0 1,-1 2,-1-2,-4-4,-1 1,-1 2,1 2,-3-1,-3-4,-8 1,-7-1,-7 0,-11 0,-14 1,-21 2,-36-4,-30-1,-5-1,9 2,14 2,21 4,18 2,17 2,10 2,18 0,20 1,20-4,25-1,47-7,43-6,17 1,-11 3,-22 4,-24 2,-24 4,-21 2,-16 0,-9 2,-5 0,-10-1,-17 1,-17-1,-12 1,-6-1,-10 0,-7 0,0 0,7 0,5 0,8 0,6 0,6 0,4 0,10 0,11 3,12 2,16 3,18 4,8 0,2-3,0 2,-6-2,-4-2,-6-3,-5-1,-5-2,-3 0,-10-1,-18-1,-25 1,-36-1,-42 1,-21 0,2 0,18 0,17-4,20-1,20 1,13 0,12 2,5 0,14 2,11-1,30 1,30 0,36 1,28-1,11 0,-8 0,-15 0,-25 0,-20 0,-19 0,-15 0,-10 0,-2 0,-3 0,-1 0,3 0,-3-3,-11-2,-12 1,-12-3,-14-1,-7 2,-3 2,1 1,3 2,4 0,3 1,3 0,2 0,16 7,18 7,30 6,31 8,24 3,3 2,-8-4,-13-6,-17-5,-15-5,-11-4,-10-4,-12-3,-22-2,-17-1,-33-3,-30-5,-15-5,-4 1,6-1,13 1,15 4,12-1,13 2,8 2,7 2,6 1,4 2,2 1,8 0,10 1,10-1,6 1,4-1,4 0,-3-4,-3-4,-12-8,-21-1,-21-9,-45-14,-59-13,-32-2,-19 5,-21 7,-10 12,16 10,23 10,35 6,37 3,34 4,28 0,18 0,12 0,17-1,15 0,32-1,71 4,80 1,42-1,-1 0,-27-2,-44 0,-47-2,-40 1,-32-5,-27-1,-32-6,-33-6,-61-17,-90-20,-63-5,-23-3,24 10,52 13,62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7:04.40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2520 414,'-7'0,"-13"0,-10 4,-7 4,-12 5,-7-1,-12 3,2-3,-2 1,4 1,-2-1,8-3,6-4,8-2,5-2,6-1,4-1,1-1,1 0,2 1,2-1,0 1,2 0,8 0,9 0,8 0,9-4,4 0,3-1,2 2,1 0,-1 2,0-4,0-3,-1-1,0 1,0 2,-4-1,-1-4,4 1,1 1,2 3,0 2,-5-1,0-1,-2 2,-2-3,0 0,1 2,-2-3,0 1,-9 1,-9 2,-10 2,-14 0,-5 2,-7 0,0 0,-1 0,4 0,5 1,4-1,4 0,2 0,2 0,1 0,0 0,1 0,-1 0,7 0,12 0,25 0,35 0,37 0,15 0,7 0,-10 0,-19 0,-22 0,-19 0,-14 0,-9 0,-5-3,-10-2,-10 1,-12 0,-7-2,-8 0,-3 0,1 3,1 0,-1 2,-3 0,0 1,3 0,-2 0,2 1,2-1,2 0,2 0,1 0,8 0,10 0,9 0,7 0,5 0,4 0,-6 0,-16 0,-36 0,-39 0,-36 0,-33 0,-41 0,-32 7,5 2,27 0,38-2,38-2,34-2,26-1,18-1,19-1,14 0,17-1,21 1,24 3,22 1,4 4,-2 0,-10-1,-13-2,-16-1,-10-2,-10-2,-6 1,-2-2,-2 1,-1 0,2-1,-1 1,2 0,0 0,0 0,1 0,-1 0,1 0,0 0,0 0,-1 0,1 0,0 0,-8 0,-12 4,-14 0,-11 1,-13 2,-6 0,-4-1,0-1,4-2,2-1,5-2,5 0,4 0,3 0,-1 0,-3-1,-1 1,8 0,15 0,12 0,8 0,13 0,5 0,4-4,-1-1,1 1,-2 0,-3 1,-4 2,-6-4,0 0,0-2,0-1,0 1,-3-2,-2 2,0 0,1 3,1 1,1 2,1 0,1 1,-1 1,1-1,0 0,0 1,3-1,1 0,0 0,0 0,-2 0,-1 0,-7 0,-11 0,-12 0,-15 0,-12 0,-20 4,-4 0,-7 1,-2 2,7 0,6-1,10-2,8-1,8-1,5-2,2 0,3 0,0 0,0 0,3 3,8 1,13 4,15 4,19 0,10-2,10 0,6 3,-5-2,-5-2,-9-2,-8-4,-8-1,-5-1,0-1,0-1,-2 1,0-1,-2 1,1 0,-2-1,-2 5,-3 0,1 1,-2 2,-1 0,-6 3,-3 3,-7-1,-10-3,-12-2,-17-2,-8-3,-6-1,-8-1,4-1,5 1,5-1,7 1,8 0,6-1,4 1,3 0,2 0,4-3,9-2,12-3,12-4,11 0,4 3,3 2,3-1,-2 1,-3 1,-3 2,-4 2,-3 1,-2 1,0 0,-8 0,-10 1,-11-1,-16 4,-11 4,-13 1,-5 3,-2-1,3-3,6-1,7-4,7-1,6-1,3-1,2 0,1-1,8 1,13-1,9 1,18 0,14 0,4 0,4 0,1 0,-5 0,-7 0,-6 0,-5 0,-5 0,-1 0,-2 0,-1 0,0 0,-6 0,-10 0,-15 0,-13 0,-9 0,-2 0,-3 0,3 0,3 0,4 0,15 0,15 0,19 0,20 0,10-4,11-1,2 1,-3 0,-5 1,-7 2,-9 0,-8 0,-5 1,-4 1,-2-1,-4-3,-6-5,-7-1,-4-3,-6 2,-5 1,-4 3,4 2,8 2,12 5,10 2,7 0,6-1,1-1,-1-1,-3-1,-2-1,-2 0,-2 0,-8-3,-10-2,-20 0,-21-6,-18 0,-7 0,4 3,1-1,6 1,6 2,6 2,7 1,4 2,5 1,2 0,5-3,8-2,13 1,16 1,8 1,9 0,3 2,3-1,-1 1,-4 0,-6 1,-5-1,-4 0,-2 0,-1 0,-12 0,-10 0,-16 0,-19 0,-18 0,-9 0,-2 0,-4 0,7 4,10 0,7 1,4-2,5 0,6-2,4 0,10-1,12 0,13-3,8-2,6 0,1 2,1 0,0 1,-9 1,-10 1,-13 0,-12 0,-11 0,-13 1,-7-1,2 0,1 3,6 2,7 0,4-2,5 0,6 2,11 1,16-1,39 2,53 0,45 2,23 0,-1-2,-24-2,-30-2,-30-1,-27-1,-18-1,-20-1,-16 1,-12 0,-11-1,-10 1,-5 0,-2 0,0 0,-1 0,2 0,5 0,4 0,2 0,4 0,1 0,0 0,1 0,1 0,-1 0,7 0,9 0,8 0,8 0,5 0,3 0,2 0,-3-4,-12-4,-24-4,-27-1,-38-1,-33 1,-14 4,0-1,12 1,22 3,25 2,15 2,15 1,11 1,13 0,23 4,40 8,52 2,43 3,34-3,13-3,-12-6,-26-9,-34-3,-31-1,-26 2,-24-2,-17-4,-12-2,-11 0,-12 4,-10 2,-8 4,-8 1,-8 2,-3 1,5 1,7-1,7 1,1-1,4 1,7 2,10 2,10 0,3-2,-9 0,-11-2,-20 0,-13-1,-12 0,-10 0,2 0,1 0,4 0,8 0,12 0,9 0,6-1,3 5,4 1,-1-1,0 0,-2-2,0 0,1-1,9-1,14 0,22 0,19 0,13-1,13 1,9 0,3 0,-8 0,-12 0,-11 0,-10 0,-7 0,-16 0,-23 0,-37 0,-36 0,-42 0,-13 4,3 0,15 1,24-2,25 0,22-2,15 0,12-1,5 0,10 4,9 1,13-1,10 0,9-2,-1 3,4 1,1-2,-4 0,-2-2,-4 0,1-2,0 1,-2-2,-1 1,-2 0,0 0,-1 0,3 0,4-1,2 1,-2 0,-1 0,-2-3,-2-2,-2 1,0-3,-7-1,-14 2,-24 2,-28 1,-31 1,-19 1,2-2,6-2,17 1,17 1,15 0,13 2,7 0,5 1,2 0,8 0,12 1,10-1,13 0,13 0,4 0,1 0,-3 0,-5 0,-4 0,-5 0,-3 0,-1 0,-2 0,0 0,-1 0,5 0,0 0,1 0,2 0,1 0,-1 0,-2-3,-8-2,-11 0,-10 2,3 0,5 2,5 3,5 3,3-1,6 0,3-1,0-2,-15 0,-16 0,-11-1,-13 0,-8 0,-3-1,3 1,5-3,-1-2,3 0,3 2,2 0,2 2,2 0,7 1,10-4,9 0,15-1,6 2,4-3,2 0,1 1,-3 1,-3-2,-2 0,-2-3,-1 1,-2 1,1 2,-5-2,-7 1,-13 0,-13 3,-7-3,-2 0,-1 1,0-2,2 0,2 2,1 0,7 3,14 0,11 2,10 0,5 0,3 0,-1 1,-1-1,-2 0,-1 0,-1 0,-8 0,-13 0,-14 0,-8 0,-8 0,-2 0,1 0,-3 0,3 0,1 0,3 0,2 0,2 0,1 0,0 0,1 0,0 0,7 0,9 0,9 0,6 0,6 0,7 0,2 0,-2-3,-13-2,-12 1,-9 0,-7 2,-3 0,-2 1,-1 1,0 0,7 0,14 0,21 0,21 4,12 4,6 5,5-1,1-1,-6-3,-9-3,-10-3,-8-1,-6 0,-3-2,-9 1,-14-1,-14 1,-11-1,-15 1,-12 0,-10 0,-2 0,7 0,6 0,5 0,7 0,7 0,5 0,4 0,3 0,1 0,4 4,12 0,17 4,13 1,13 5,11 0,3-1,0-4,-6-3,-7-3,-3-1,-5-2,-18 0,-18-1,-20 0,-19 1,-13-1,-4 1,5 0,7 0,10 0,7 0,5 0,4 0,2 0,8 0,9 0,13 4,15 0,13 1,11-2,5 0,-4-2,-3 0,-7-1,-6 0,-1 0,-4 0,-3 0,-9-4,-11 0,-14-1,-9 1,-8-2,-11 0,-3 1,2 1,4 2,4 0,3 1,9 1,16 0,17 4,21 1,18 0,10-2,1 4,-4-1,-5-1,-9-1,-9-1,-8-2,-5 0,-4-1,-13 0,-14-1,-21-2,-24-2,-38-3,-46-1,-14-1,6 0,26 2,27 3,27 1,19 3,14 0,19 5,21 8,28 5,19 4,33 5,25 2,17 6,-6-2,-19-7,-20-4,-18-5,-17-6,-15-4,-10-4,-16-1,-15-2,-9 0,-7 0,-4 0,0 1,-1-1,7 1,11 0,5-4,8-4,5-2,4 2,3 2,2 2,-2-2,-9 0,-12 2,-10 0,-14 2,-8 1,-10 0,-4 1,2 0,6 4,3 1,3 0,5-2,3 0,3-1,2-1,1-1,7 0,13 0,10-1,17-2,19-2,11-3,7-4,0 1,-5-2,-8 1,-10 0,-7 1,-8-1,-10 2,-19 2,-20 7,-22 3,-19 4,-9 2,-6 7,1 0,5-2,13-4,12-3,11-2,9-2,5-2,3 0,1-1,8 0,5 4,8 5,10 1,14 6,16 0,8 2,3 1,-1-3,-5-3,-8-5,-7-2,-4-3,-5-2,-2 0,-9-1,-16 1,-18-5,-9 0,-3-3,1-4,3 0,2 2,3 3,3 3,0 1,9 2,9 5,13 1,15 3,10 1,7 2,7 3,-1-1,-6-3,-2-3,-4-3,-5-2,-4-1,-3-1,-1-1,-9 1,-10-1,-8 1,-11 0,-6-1,-7 1,-1 0,-3 0,-3 0,1 0,4 0,2 0,4 0,9 0,18 0,12 0,7 0,4 0,8 0,5 0,-3-3,-2-2,-1 1,-8-3,-3 0,-3 1,0 1,0 2,1 2,-7 0,-12 1,-10 0,-13 0,-18 1,-7-1,-8 0,0 0,5 0,8 0,8 0,7 0,3 0,4 0,1 0,8 0,16 0,26 0,49-3,46-5,38-5,4-3,-11 0,-26 1,-32 1,-24 1,-26-1,-21-3,-18 3,-14 3,-14 4,-13 2,-10 3,-10 1,-11 2,-9-1,4 5,0 0,5 0,9-1,7-1,7-1,8-1,6-1,3 0,2 3,9 5,9 4,9 1,7-3,5 1,6-1,-1 1,0-2,-2 2,0-2,0-1,-8-3,-9-2,-19-1,-21-6,-33-1,-29-3,-16-1,5 2,18 1,16 2,15 2,14 1,11 1,8 0,19 1,21 3,59 11,75 4,70 2,29-3,-2-5,-36-3,-50-5,-48-2,-39-6,-32-6,-23-4,-17 0,-15-2,-13 2,-8 3,-8 3,-4 3,0 2,1 1,5 2,7-1,5 1,5 0,3-1,3 0,0 0,0 1,-3-1,-1 0,-14 0,-36-1,-58 1,-35 8,-24 1,-10 4,13-2,37-1,36 0,31-1,26-2,19-3,24-1,21-2,38-4,46-2,54-3,61-4,29-4,-16 1,-41 4,-44 2,-41 4,-32 2,-23-1,-19-4,-11-4,-14 0,-13 2,-7 3,-2 2,0 3,2 1,5 4,11 5,9 2,10 2,6-1,5-2,-1 1,-1-1,2-3,-7-1,-9-3,-12-1,-15 0,-10-1,-14-1,-12 1,-7-1,1 5,8 0,7 0,9 0,8-2,6 0,4-1,3-1,2 0,7 0,16 0,22 0,17 0,15-1,12 1,-3 0,-2 0,-5 0,-9 0,-7 0,-6 0,-7 0,-9-3,-11-5,-22-2,-22 2,-28 2,-14 2,-7 1,6 2,9 1,12 0,9 0,9 0,6 1,6-1,3 0,10 0,12 0,11 0,10 0,6 0,1 0,-1 0,-1 0,-2 0,-1 0,-8 0,-10 0,-10 0,-10 0,-11 0,-21 0,-10 0,-5 0,-4 0,7 0,10 0,9 0,8 0,6 0,8 4,10 4,17 2,35 1,35 0,14-2,5-3,-6-3,-13-1,-15-1,-12-1,-12 0,-8-1,-7 1,-11-1,-11 1,-10 0,0 0,5 0,6 0,-2 0,-3 0,-6 0,-9 0,-5 0,-6 0,-2 0,-6 0,-8 0,-1 0,1 0,-3 0,-4 0,2 0,7 0,6 0,3 0,2 0,3 0,4 0,1 0,8 0,10 0,16 0,13 0,16-4,9-4,6-1,0-2,-2 0,-6-2,-9 3,-7 1,-9 0,-5 1,-1 2,-5-1,-3-4,-8 1,-7 2,-6 2,-4 2,-4 2,-1 1,-1 1,0 1,0-1,8 1,12-1,18 4,34 1,26 3,18 0,0-1,-10-2,-11-2,-8-1,-11-1,-12-1,-9 0,-7 0,-4-1,-9 4,-15 2,-13-1,-15 3,-9 0,-9-1,1 2,1 0,4-2,4-1,3-3,5 3,4 1,3-2,-9 6,-9 2,-13 1,-2 0,-1 0,-3 2,4-2,5 0,5-1,5-3,14-4,23-2,35-1,31-2,18-7,11-4,-5-2,-8 1,-15 2,-15 3,-11 3,-13-2,-9-3,-12 0,-10 1,-13-1,-15 1,-12 1,-4 3,-5-2,4 0,4 1,7 2,6 0,20 2,23 1,31 0,34 0,14 0,1 0,-6 1,-5-1,-12 0,-14 0,-12 0,-10 0,-2 0,-2 0,-2 0,-1 0,-5-4,-5-4,-4-5,-8 0,-14 3,-15-2,-16 3,-12 2,-3-2,-2 2,3-2,8 1,9 1,8 2,13 2,25 2,39 0,65 1,50 1,33-1,11 0,-10 1,-31-1,-40 0,-36 0,-29 0,-22 0,-15-4,-18 0,-17-1,-13 1,-4 1,0 2,1 0,3 1,3 0,3 0,1 0,1 0,1 0,-1 0,1 0,0 1,0-1,0 0,3 3,11 6,15 0,11 2,8 4,1-2,-1-3,-1-2,-2-4,-1-2,-2-1,-1-1,0 0,-1-1,0 0,1 1,-1 0,1-1,-1 1,1 0,-1 0,1 0,0 0,-1 0,-2-3,-2-2,0-3,-3-3,1-1,-3-1,-4-2,-1-2,-4-2,-4 3,-9 3,-7 5,-3 3,-2 3,0 1,-4 2,0-1,0 5,2 4,2 0,4 3,5 3,9 2,9-2,7-3,6-4,-1-7,1-7,-3-6,-4-4,1-4,-3-1,-1-1,-7 4,-6 4,-6 5,-7 4,-5 7,-1 2,0 1,0 3,2 3,4 4,9 3,10-2,8-4,6-4,5-2,2-4,1-1,-3-5,-1-4,0-2,-4-2,-3-3,-5-2,-6 2,-6 3,-7 4,-3 3,0 6,-1 3,0 0,2 4,0 4,3 2,0 0,-1 1,0 1,4 2,7-3,6-3,7-4,4-4,4-2,2-1,1-5,0-5,0-1,0-2,-1 0,0 0,-4-2,0 1,-1 3,1 3,-3-1,-3-2,-7 1,-8 4,-4 8,1 6,0 5,2 4,6 2,5-2,9-4,6-4,6-5,2-2,-1-6,-1-2,-5-4,-3 0,-2 1,1-1,-3-3,-1 1,-3-2,-2-1,-4-3,-2-1,-6 2,-8 0,-4 0,-5-2,-6 0,-3-2,-4 4,-2 3,1 5,2 4,4 1,2 3,3 0,5 5,5 4,6 4,3 4,6-1,3-11,4-5,0-7,0-6,-3-4,-2-2,-2-2,-1-1,-1 0,-3 0,-6 4,-4 5,-7 4,-8 1,-8 2,-10 1,-4 2,-3 1,0 2,1 0,4 0,5 0,8 1,5-1,5 0,6 4,7 4,8 1,13 3,4 2,7 0,7 0,3-2,3-4,0-2,-3-2,-3-3,-2-1,-6-3,-2-6,0-1,-4-2,-7 1,-9 2,-6 3,-6 3,-7 4,-4 3,0 4,3 4,3 0,5 2,4 1,5 3,6-3,8-3,8-4,2 0,2-1,0-2,1-2,0-1,0-1,0-1,0-3,0-6,-4-4,-4-4,-5-2,-7 2,-7 4,-7 4,-4 4,-2 2,-6 3,-2 0,-3 0,0 1,1 4,3 0,5 3,6 4,10 0,12 1,16-1,7-3,6-3,0-3,-3-1,-3-1,-3-1,-3-1,2-3,-4-5,-5-4,-10 0,-12-1,-13 1,-7 4,-2 2,-1 4,-2 1,1 1,1 2,2-1,2 4,1 2,2-2,0 0,1-1,4 2,0 1,3 2,8 0,8-1,14-2,11-2,8-1,1-2,2 0,-7-3,0-2,-4 0,-5-2,-7-4,-7-4,-11 2,-20-1,-23 1,-15 4,-22 3,-21 6,-7 3,11 1,12 0,14-1,16-1,14 0,10-2,9 1,7 2,10 2,14-1,9-1,1-4,-5-2,-8-1,-9 1,-6 0,1 2,7 0,10 0,19 1,15 0,14 0,9 0,4 1,-3-1,-5 0,-9 0,-11 0,-7 0,-7 0,-3 0,-3 0,-9 0,-8 0,-9 3,-8 2,-3-1,-4 3,-1 0,-1-1,1-1,0-2,7-2,10 0,10-1,6 0,6 0,-4-1,-7 1,-9 0,-7 0,-5 0,-4 0,1 3,8 2,8-1,13 0,10-2,9 0,11-1,0-1,2 0,-4 0,-8-4,-6-1,-4 1,-2 0,-4-2,-11 0,-11 1,-14 1,-14 1,-15 5,-3 2,-6 1,-4 2,2 0,8-1,5-1,9-2,6-1,6-1,3-1,10 0,11-1,16 1,10 0,11-4,7-1,3 1,2-3,-4-1,-9-1,-6 0,-5 2,-3 2,-3-2,-3 0,-5 2,-12 2,-9 1,-9 0,-8 2,-5 0,-1 0,2 0,4 1,3-1,6 4,14 4,12 1,8-1,5-2,4-2,1 2,4 0,1-1,-1-2,-2-1,-1-1,-1 0,-9-1,-9 0,-10-1,-7 1,-5 0,-3 0,-3 0,1 0,3 3,12 2,11 3,15 0,18-1,10-2,11-2,3-1,-6-1,-8-1,-9 0,-7 0,-6-1,-3 1,-6-4,-9 0,-8-1,-16 2,-19-3,-20-1,-11 2,-2 1,1 2,4 0,10 2,11-1,9 2,7-1,4 0,3 0,-3 1,11-1,9 0,17 0,9 0,8-4,6-4,-1-1,-2 1,-3 2,-8-2,-3 1,-20 2,-20 1,-32 1,-24 2,-13 1,-2 0,4 0,9 0,15 1,15-1,12 0,4 0,5 0,14 0,16 0,15 0,11 0,11 0,2 0,2 0,-1 0,-3 0,-2 0,-4 0,-3 0,-5 0,-3 0,-1 0,-2 0,0 0,4 0,-3-3,6-2,1 0,8-2,3 0,0 1,-4-2,-4 0,-4 2,-4 2,-1 1,-1-2,-8 0,-10 1,-8 0,-14 2,-12 1,-3 0,-3 1,2 0,2 4,4 1,3 0,3-2,1 0,2-1,0-2,0 1,7-1,9 0,9-1,7 1,5 0,3 0,5 0,3 0,2 0,0 0,-1 0,1 0,-1 0,-2 0,-2 0,-1 0,-2 0,-1 0,-1 0,1 0,-1 0,0 0,-3-4,2 0,2-1,0 2,1 0,0 2,-1 0,0 0,0 1,-10 1,-22-1,-33 0,-27 4,-36 7,-32 7,-10 3,11-3,24-3,25-1,24-3,20-4,13-2,10-3,14 3,17-1,17 0,17-1,10-1,5-1,1 0,-7-1,-5 0,-7-1,-7 1,-5 0,-5 0,-1 0,-2 0,-1 0,0 0,4 0,2 0,-1 0,4 0,-1 0,0 0,2 0,2 0,1 0,1 0,-1 0,-3 0,1 0,-2 0,-1 0,-2 0,-2 0,2 0,1 0,-1-4,-1 0,-2-1,4 2,3 0,1 2,-1 0,-3 0,-1 1,-9 0,-11 1,-9-1,-8 0,-5 0,-1 4,1 0,-1 1,-1-2,-1 0,0-2,-1 0,1 0,2-5,9-1,5-3,8 0,6 1,5 2,-4 1,-7 2,-7 1,-11 1,-7 0,-2 4,-5 5,-1 0,0-1,3 2,1-1,2-2,5 1,2-1,0-1,6-2,8-5,9-2,2-5,4 0,3 1,2 1,2-1,0-3,1 0,1-2,-1 1,0 3,0 3,0 1,0 3,-7 0,-10 1,-9 4,-7 5,-12 0,-5-1,-2-1,-2-3,1 2,2 0,3-1,2-2,6 3,2-1,1 0,7-1,8-2,7-4,7-2,5-4,2 0,2-3,0 1,0 2,0 3,0 1,-1-1,0-4,0 0,3 1,2 2,-1 2,-1 2,-5-2,-1-1,-1 1,0-3,-2-3,-8-1,-5 6,-6 4,-6 1,-5 1,1 5,-2 0,-1-1,2 3,1 3,-2 0,-1 2,2 2,4 1,7-1,8 0,7-2,4-4,5-4,1-5,-3-7,-4-5,-5-4,-7 0,-4-1,-5 3,-5 4,-7 3,-5 4,3 5,0 2,2 1,-1 3,4 3,1 1,2 1,8-2,8-2,7-3,5-3,4-1,2-5,1-9,0-2,0 1,-4-1,-1-1,-4-2,-7 2,-9 3,-7 5,-1 6,0 7,-1 2,-2 0,1 3,4 2,2 3,3 2,2 1,4-2,7-4,4-5,4-3,2-3,2-1,0-1,-2-5,-2 0,0 0,-3-3,0-3,-3-3,-6 0,-8 3,-7 7,-6 4,-2 5,0 6,5 4,0 0,2 0,4 2,6-2,6-4,7-3,4-4,4-6,-3-6,-3-5,-5-3,-3-4,-3-1,-6 3,-5 4,-6 5,-3 4,-2 3,1 5,1 2,0 0,-1 3,2 3,5 4,7-1,8-3,7-7,1-7,3-4,-2-3,-3-4,-3-4,-3-1,-2-2,-5 4,-5 3,-5 6,-4 3,-2 2,1 6,5 6,0 1,3 2,3 3,3 3,1 1,6-2,5-5,5-3,4-4,-1-7,0-2,1 0,1-1,-2-2,-1-3,-6-4,-8 0,-8 3,-7 4,-7 2,-7 2,-6 6,-1 5,6 5,4 1,-1-3,4 1,6 1,3-1,2 1,4 1,6-1,8-3,5-3,4-3,4-2,-3-5,-3-5,-1-2,-3-2,-2-3,-7-2,-7 1,-6 4,-4 4,-4 4,3 5,0 3,3 4,0 0,3 4,0 2,1 2,7 3,6-3,14-3,11-5,7-3,-1-6,-4-3,-3-4,-3-1,-2 1,-1 2,-4-2,-5-2,-8 0,-8 1,-8 3,-7 3,-9 1,-6 4,3 6,-1 2,-2-2,2 2,3 0,2 0,2 0,6 1,3-1,0-3,3 2,0-2,-1-1,1 2,4 2,6 1,4-7,2-6,-3-3,-6-1,-8 1,-12 1,-20 5,-19 5,-9 6,-7 1,8 1,9-1,12-4,11-2,9-3,7-2,7 2,3 4,1 0,6 0,8-3,8-1,6-6,-3-1,-7-1,-8 0,1-2,7-1,11-2,23-3,12-4,13-2,1 2,1 0,-3 3,-13 0,-11 3,-8 2,-6 3,-4 2,-1 2,-8 1,-9 0,-12 1,-14 0,-8-1,-8 0,-4 1,1-1,5 0,9 3,5 2,4-1,5 3,2 0,-1-1,-1-1,5 1,8 0,8-1,6-1,2 2,1 0,2-1,2-2,-7 0,-8-2,-8 0,-1-1,5 0,9-1,14 1,13 0,8 0,3 0,4 0,-6-4,-4-1,-6 1,-5 0,-4-2,-3 0,-12 1,-16 1,-16 5,-24 2,-10 5,-6 3,-1 1,8-2,9-2,5 0,6-1,5-1,4-2,3-2,2-1,0-1,8 0,9 0,8-1,14 1,8 0,6 0,4 0,-1-1,-2 1,-4 0,-10 1,-30-1,-21 0,-32 3,-34 2,-21 3,-6 3,9 1,13-3,21-2,20-2,17-3,12-1,12 3,13 0,14 0,14-1,10 3,9 3,14 1,7 2,-4-1,-7-3,-9-2,-7-2,-7-2,-4-2,-3 0,-1 0,0-1,0 1,1-1,-1 1,-2-4,-1 0,0-1,4-2,10 0,7-2,10-4,5 1,4 2,-4 0,-7 1,-5-2,-5 2,-5-1,-5-3,-12 1,-17 3,-28 9,-22 9,-24 6,-9 4,3-1,10-4,9-1,13-2,11-3,10 0,13 3,17-1,12-2,11 1,6 0,1-3,3-2,-1-1,-2-2,-2-1,-2 0,-10 0,-10-1,-9 1,-8 0,-6 0,-2-1,-2 1,9 0,12 0,12 0,11 0,10 0,5 0,4 0,3-3,-4-5,-5-1,-4 1,-5 2,-3 2,-8 1,-4 2,-1 1,3 0,2 0,2 1,1-1,-9 0,-9 0,-9 0,-6 1,-11-1,-15 0,-19 0,-15 3,-7 5,-6 1,4 3,10-2,10-1,13-3,11-3,9-1,14-1,16-1,12 0,11-1,5-3,2-1,3 1,-1 0,-1 1,-7-2,-3-4,-2 0,0 1,0 2,1 2,-7 2,-9 1,-8 1,1 0,3 0,6 1,6-1,5 0,2 0,2 0,2 1,-1-1,1 0,0 0,-1-1,0 1,0 0,-7 0,-14 0,-16 0,-10 0,-17 0,-34 0,-20 0,-9 0,4 0,8 0,17 0,18 0,15 0,13 0,7 0,4 0,9 0,18-3,24-5,32-9,26-3,15-7,2-2,-8 1,-17 5,-18 6,-17 6,-16 2,-10 2,-4-2,-2 2,-3-2,0 0,2 3,-5 1,-8 2,-6 1,-7 2,-4 0,-6 0,-3 1,-4-1,-1 0,2 1,2-1,3 0,4 3,4 2,-1-1,4 3,0 0,-1-1,1 2,7 0,8-2,7-2,6 2,3 0,3-1,-3 2,-1 1,1-3,0 3,1-1,-3 3,-4 2,-7 0,-9-3,-7-2,-5 0,-3 0,-9 2,-3 3,-1-1,3-2,2-2,3-3,1-2,1-1,9-1,9 0,12-1,13 1,9-1,13-2,7-9,-1-2,-7 1,-6 3,-9 0,-6 1,-3-1,-1 2,1-3,-4-2,-7 1,-9 3,-7 2,-5 3,-5 2,-2 1,-1 1,0 1,0-1,0 1,4 3,1 1,11 0,10-5,8-2,5-1,4 0,-3-3,0 0,0 0,-3-1,-4-4,-7 0,-8 2,-7 3,-12 2,-16 5,-5 7,-2 4,0 1,4-2,6-3,8 1,7-1,2-2,2-2,3 2,0 0,4 2,-1 0,5-2,10-1,16-2,15-1,15 2,30 1,20 2,4 1,-14-1,-10-2,-12-2,-11-1,-12-2,-6 1,-6-2,-9 5,-8 3,-11 2,-9-1,-5 2,-7-1,-5 1,-2 0,-4 0,-1 0,4 1,3-1,1-3,1 2,3 2,2 0,5-3,6 2,-5-2,0 2,-3 3,-7-2,-6-1,-4-4,0 1,2 0,4 2,3-1,1-2,0-1,0-2,6-2,9-4,8-1,7-1,5 1,3 1,2 1,0 1,1 1,-1 0,-4-3,-2-5,1-1,0 1,1 2,1 2,1 2,4-3,1 0,0-3,0 0,2 2,0-3,-1 1,-2 2,0 2,-2-3,-1 1,-7 1,-7-2,-3-3,-4-4,6 1,6 2,3 4,4 2,1 3,2-3,-1 1,-10 0,-10 1,-13 1,-8 1,-3 0,-2 1,-1 0,2 0,1 1,4 2,13 2,10-1,12 0,7-1,6-2,5 0,1-1,-2-3,-4-2,-6-3,0-1,-1 2,3 1,1 3,0 1,-2 1,-8 1,-10 0,-13 0,-13 1,-6-1,1 4,2 1,0 0,2-2,0 0,0-1,8 2,12 1,14-1,12 0,12-2,6 0,0-2,-4 0,-5 0,-5 0,-3 0,-4 0,-1 0,-1 0,-7-1,-10 1,-9 4,-9 1,-7-1,-3 3,-1 0,2-1,0-1,4 1,3 0,0 3,0-1,-2-1,1 1,2 4,0-1,0-3,3-5,-1-3,-4-3,-3 0,-5 1,-2 0,1 1,-2 0,0 0,2 1,1 0,3 0,7-3,12-2,8 1,8-4,6 1,2 1,2 2,1-3,-1 1,-3-2,-9-1,-13 3,-6 4,-8 4,-6 1,-1-1,-1 1,1-1,0-1,2 0,11-1,10 0,14 0,7 0,8 0,2 0,-1 0,0-1,-3-2,-6-5,-2-1,-1 1,0 2,1 2,0 1,2 2,0 1,0 0,1 0,-1 1,1-1,0 0,0 0,0 0,-1 1,-6-1,-10 0,-9 0,-6-1,-6 1,-3 0,-2 0,0 0,-1 0,11 4,12 1,12-1,4 3,3 0,2-1,0-1,1-3,0 0,-8-1,-9-1,-9-4,-7-1,-6 1,-3-4,-2 1,-1 1,-3 1,7 2,9 2,10 0,9 1,6 0,1-3,-3-5,-6-4,-13-5,-7-1,-7-2,-5 2,-7 1,3 0,-8 3,-1 3,6 1,4 1,5 3,1 2,2 2,1 1,-1 1,8 0,12 1,10-1,6 1,8-1,7 0,2 0,1 0,3 0,-1 0,-4 0,-4 0,-3 0,-9 0,-11 4,-13 0,-9 8,-8 1,-4-2,-1 2,2-3,2-2,2 1,1-1,2-2,0-2,4 1,2 1,2 2,5 4,6-1,4-5,5-4,1-6,-7-2,-12 0,-10 1,-12 1,-8 2,-4 0,-1 2,4 0,1 0,5 0,5 0,4 1,3-1,2 0,2 0,0 0,0 0,8 0,11 0,11 0,7 0,3 0,3 0,0 0,1 0,-2 0,0 0,0 0,-1 0,0 0,0 0,-1 0,1 0,3 0,5 0,0 0,0 0,1 0,3 4,-1 0,-2 1,-3 2,-2 0,-6 3,-2-1,-1-2,1-1,0-3,2-1,-7-2,-4-3,-12-2,-8 0,-6-3,1-3,-1 0,0-1,-5 0,-2 4,4-2,1 2,2-1,-1 0,0 2,-1 2,0 3,0 0,0 2,-1 0,7 0,14 1,12-1,13 0,11 4,11 1,4-1,5 0,-2-2,-5 0,-8-1,-7-1,-3 0,-3 0,-2 0,-3-1,-8 1,-14 0,-11 0,-7 0,-7 0,-4 0,0 3,-3 6,1 0,2-1,2-2,2-2,1-2,2 3,0 0,1-1,3 3,2 0,-1 2,-1 0,-4-1,-7 0,-11 3,-18 7,-23 7,-12 0,-1-2,12-4,16-2,12-4,8-4,9-3,16-4,16-1,12-1,8-1,5 0,3 1,0-1,-1 1,1-1,-2 1,0 0,-1 0,0 0,7 0,2 0,-1 0,2 0,-1 0,-1 0,-3 0,1 0,0 0,-2 0,0 0,-2 0,-2 0,4 0,0 0,0 0,-1 0,-1 0,-1 0,-1 0,4 0,0 0,-4-3,-1-2,-2 1,-3-3,-8 0,-8 1,-5-2,-7 0,-6 2,-7 2,-5 1,-1 2,1 0,2 1,3 1,2-1,2 0,1 1,8-1,16-7,19-3,15-2,20-4,6-1,8-3,-3 0,-1-1,-5 3,-14 1,-11 4,-8 4,-6 3,-3 3,-1 2,-15 1,-15 4,-13 2,-9-1,-9 6,-2 1,1-1,3-2,9 0,9 2,5 0,2-3,1-2,-2-2,-1-3,5 0,9-1,8 0,7-1,5 1,3-1,1 1,1 0,1 0,-1 0,-1 0,1 0,-1 0,0 0,-1 0,1 0,-1 0,-6 0,-10 0,-12 3,-12 2,-6 3,-9 0,-9-1,-1-2,0 2,-2 0,-1-2,5-1,6-2,6-1,4 0,4-1,1 0,10-1,12 1,10 0,11 0,9-1,2 1,-1 0,-1 0,-3 0,-2 0,-3 0,0 0,-2 0,1 0,-8-3,-9-2,-13 1,-4-3,-4 0,-2 1,2-2,-4 0,-1 2,0 2,-1 1,1 2,14 0,20 1,10 1,17-1,14 0,10 1,-3-1,-7 0,-11 0,-8 0,-6 0,-4 0,-4 0,0 0,-12 0,-14 0,-23 0,-28 3,-39 2,-28-1,-11 0,11-1,16-2,19 0,22-1,14 0,14 0,9 0,10 3,12 2,10-1,9 0,6-2,4 0,1-2,1 1,0-1,0 0,-9-1,-12 1,-14 0,-9 0,-4 0,-1 0,0 0,1 0,8 0,22 0,23 0,25 0,20 0,16 0,0 0,-5 0,-9 0,-11 0,-13 0,-11 0,-9 0,-7 0,-3 0,-2 0,-11 0,-18 0,-21 0,-12 0,-6 0,-2 3,5 6,2 0,6-1,6-2,5-1,3-3,2-1,2 0,0-1,0-1,8 1,8-1,13 1,8 0,4 0,3 0,0 0,0 0,-1 0,0 0,-1 0,-1 0,0 0,-8 0,-12 0,-14 0,-12 0,-4 0,-2-4,1-1,7-3,6-4,13-3,11 1,11-1,10 2,3 1,-3-3,1 2,-6 0,-2-2,-1 2,-1 4,-4-2,0 3,0 2,-2-2,0 1,-2-2,-3-3,-3-3,-6 1,-6 3,-1 0,-4 1,-3 4,-2 1,-2 3,2 4,4 6,8 1,8 0,7-3,6 3,6-2,8-1,1-2,-1-1,-1-2,-4 0,3-1,-1-1,-1 1,-9 0,-14-1,-12 1,-10 0,-6 0,-2 0,-4 0,0 0,2 0,2 0,3 0,8 0,14 0,15 4,12 4,8 1,6-1,4-2,-3-2,-4-2,-5-1,-4 0,-3-1,-2-1,-2 1,0 0,0-1,0 1,-4 4,-4 4,-4 4,-4 4,-2 3,-6 2,-1 0,-4 0,-3-3,-4-4,-2-6,-2-3,2-7,5-5,4-6,4-4,3-3,1-1,5 2,2 2,3 3,0 1,-2-1,-1 5,-2 8,-6 7,-2 7,0 4,0 3,2 2,0 0,0 0,2-11,0-10,0-9,-4-11,0-8,-1-4,1 0,2 2,0 2,1 3,1 1,0 2,0 0,0 1,1-1,-1 8,0 9,0 9,-3 4,-2 3,0 4,2 2,0 1,2 2,0 1,1-8,0-9,0-9,0-8,0-4,0-4,0-2,0 0,1-1,-1 1,0 0,0 1,0 7,-4 6,-1 8,1 7,0 6,2 5,-3 6,-1 2,-2 1,0-2,-2 3,0 0,2-1,3-2,2-2,1-1,2 0,0-2,0-6,0-10,1-9,3-7,1-5,-1-4,0 0,-2-2,3 1,4-1,1 2,1-1,0 1,0 1,0-1,-3 7,-3 10,-2 9,-1 7,-2 5,0 3,0 1,-1 2,1-1,-1 1,1-2,4 0,4-7,1-9,-1-10,-1-6,-3-10,2-7,0-10,-2-6,0-1,-2 2,-1 6,0 5,-1 5,-1 3,1 2,0 13,-4 10,-1 13,-3 14,0 16,-2 8,-4 6,1 0,3-7,3-4,0-8,0-6,1-5,3-4,1-3,1-1,0-8,2-9,-1-12,0-9,1-3,-1-3,3-1,2 1,0 1,-2-3,0-1,2 5,0 10,0 13,-1 10,-2 11,-1 4,0 3,-1-2,0-1,0-1,0-3,-1 0,1-1,0 0,0-11,0-14,0-14,0-10,0-4,0-1,0 3,0 2,0 3,0 2,0 8,0 11,0 9,-3 3,-6 1,4-1,5-2,10 1,7 0,4-1,2-3,0 0,0-2,0-1,-4 4,-2 0,-4 4,-11 0,-10-1,-6-2,-5 6,-6 0,-2-2,0-1,-3 0,4 3,3-1,2 2,1-1,0-3,3 1,6 3,7-5,8-3,4-6,0-6,-2-5,3-1,-1-5,-2-9,-1-7,-3-5,0-6,-2-2,0 3,0 6,-1 6,1 6,0 3,0 9,0 11,-1 10,1 7,0 5,0 6,0 3,1 0,-1 0,0-10,0-10,3-10,2-11,3-8,0-6,-1-2,-2 0,-2 2,-1 3,-1 1,-1 1,0-1,0 5,-4 14,-1 18,0 11,1 15,2 14,0 10,-2 0,-1-2,1-6,0-8,2-9,0-7,2-5,0-11,0-12,0-9,0-7,0-9,0-4,0-5,1 0,-5-2,-1 1,-2 2,-5 4,-4 5,-1-1,-7-3,3-1,-4 4,0 2,0 4,1 2,1 3,2 4,-1 2,1 3,4 5,5 8,4 7,4 4,2 4,5 2,2 0,4-6,8-2,0-1,1-1,5-3,1-4,1-4,-1-3,0-2,-2-2,0-1,-1 0,0 1,-1 2,1 6,-1 4,0 1,1-3,0-2,-4-7,-1-3,-3-4,-5-6,-2-3,-7 0,-6 3,-2 11,-3 5,-3 5,-3 9,-1 1,-1 1,-1 0,3 1,1-4,4-1,7-3,9-8,3-7,-2-8,-3-5,-4 0,-6 2,-4 4,-4 3,5 3,4-2,7-4,7 0,3-2,-1-6,-1-4,-2-5,-2-5,-1-5,-1 0,-1 4,0 3,-1 2,1 4,3 5,5 5,1 2,-1-1,-1-2,0 2,4 2,3 3,2 3,3 6,1 2,1 4,0 4,0 1,-3 0,-2 3,-3 1,-4 2,-4 1,-2 1,-2 0,-4 0,-6 0,-8-1,-4 5,-6-3,-2 2,-3 0,4 0,3-4,2-6,2-5,1-4,0-3,0-2,0 0,0-1,3-4,5-4,8-1,4-1,6 0,6 2,3-1,4 2,1 2,-5 2,-10 1,-12 2,-1 1,3 3,7 2,6 0,6-1,7-1,4-1,0-1,1-1,-2 0,0 0,-2 0,-4-4,-5-4,-5-5,-7 0,-4-1,-2-2,1-2,4 3,-1 3,-12 4,-10 3,-25 7,-48 12,-42 9,-39 10,-33 10,-4 1,2 0,20-3,24-6,31-8,32-10,30-6,20-3,17-2,11-2,6-2,14-2,16 0,12 0,14-4,15-1,13-3,3-5,-4 2,0 1,-12-1,-10 2,-9 2,-6-1,-4 1,-2 1,0 2,-1 2,1 1,4 0,8 1,7 1,28-1,51-7,42-2,32 1,9-3,-10 1,-33 2,-32 3,-35 2,-28 1,-22 1,-14 2,-15 3,-13 1,-9 0,-7-1,1 2,-2 1,-4-2,2 3,-2-1,-1-1,0-2,0-2,1 3,-2 0,-1 0,1-2,-3 3,0 0,2-1,1-1,2-2,0-1,2 0,0-1,1 0,0 0,-1-1,1 5,-1 0,1 1,-1-2,1 0,-1-2,0 4,1 0,-1-1,0 0,1-2,6 0,17-1,18 2,16 2,23 3,15 0,9-2,-6-1,-10-1,-12-3,-13 0,-7-1,-5 0,-1 0,-3 0,-2-1,-8 1,-15 0,-25-7,-30-10,-19-8,-23-11,-5 1,7 2,16 4,20 4,18 5,11 6,7 3,4 2,7 4,14 2,12 5,8 5,6 3,9-2,1 3,1 1,-4 0,-3 1,-5-1,0-4,-2-2,-1-3,-6 3,-16-1,-41-1,-60-1,-55-1,-44-1,-17-1,21 0,40 0,38 0,35 0,28 0,19 0,11-1,16 1,17 0,12 0,17 0,15 0,9 0,11 0,2 0,-4-3,-11-2,-14 1,-11 0,-8-2,-6 0,-4 0,-1 2,-1 2,0 0,1 1,4-2,5-2,5 1,3 1,0-3,-3 0,-3 1,-15 1,-37 5,-64 6,-63 15,-98 12,-59-1,-10 2,29-6,38-7,50 0,57-5,48-4,36-6,26-2,20-4,17 0,14-2,15 0,11 0,24 0,20-3,16-1,23-3,-1 0,-4-2,-16 0,-16-2,-12-1,-17-3,-15 1,-12 4,-8 3,-6 3,-2 0,-2-4,4 0,5 1,9 3,13-6,4 0,12 1,19 3,31 2,31 2,8 2,14 0,-8 1,-21 1,-26-1,-29 1,-21-1,-18 0,-13 1,-15-1,-14 0,-11 0,-7-4,-5-1,-2 1,0 0,-1 2,1 0,1 1,0-2,1-2,0 1,1 0,-8 2,-5 1,-5 0,-6 1,-2 0,-5 0,4 0,6 0,6 0,6 0,4 1,3-1,1 0,5 3,9 2,8-1,8 0,6 2,4 0,2-1,1-1,1-1,-1-2,0 0,0-1,-1 0,0-1,-1 1,1 0,-1 0,1 0,0-1,-1 1,1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41:31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438 537,'3'0,"6"0,7 0,11 3,6 2,3-1,3 0,-1-2,2 3,3 1,0-2,0 4,3-1,-2-2,-6 0,-5 1,-5 0,-4-1,-2-1,-2-2,0-1,-1 0,1-1,0 0,3-1,2 1,0 0,-1 0,0 0,-2-1,0 1,-8 0,-10 4,-12 1,-12 0,-7-2,-8 0,-6 2,1 1,3-2,5 0,4-2,4 0,2-2,1 1,1-2,0 1,0 0,7 0,10 0,8 0,10-1,7 1,2 0,1 0,0 0,0 0,-3 0,1 0,-2 0,-7 0,-10 0,-9 0,-7-3,-8-2,-12 1,-4 0,-3 2,3 0,2 1,5 1,3 0,3 0,1 0,2 1,0-1,-4 0,7 0,12 0,18 0,14 0,9 0,2 0,2 0,-3 0,-4 0,-4 0,-3 0,-14 0,-15 0,-25 0,-22 0,-16 3,-11 6,-7 0,1 2,10 0,16-3,12-2,11-2,15-2,17-1,20-1,18-1,5 1,4-1,-3 1,-5 0,-5-4,-5-1,-3-3,-3 0,-7-2,-14 0,-21-1,-21-3,-10 1,-11 3,-4 0,5 1,10 3,13-2,10 1,7 1,3 2,2 2,6 1,10 1,8 0,9 0,21 0,10 4,8 1,2-1,-3 0,-6-1,-8-2,-7 0,-6-1,-14 0,-21 0,-11 0,-14 0,-11 0,-6-4,2-1,3 1,5 0,13 2,18 0,18 5,21 1,13 1,9 2,3 0,-4-1,-4-1,-7-2,-13-1,-18-5,-15-5,-16-1,-12 0,-3 3,-3 2,2 1,1 2,2 0,5 1,0 1,15-1,18 0,25 1,19 2,9 2,-3 0,-2-2,-3 3,-7 0,-17-4,-26-3,-31 0,-31-12,-21-6,-11-1,-4 0,9 4,13 0,13 4,13 3,12 3,10 4,17 0,17 6,16 1,11 4,3 0,7-2,4 2,-3 0,-8-6,-17-3,-15-2,-12-4,-6-1,-6 1,6 1,12 2,10 1,8 1,8 1,5 0,0 0,0 0,-9 1,-10-1,-15 0,-8 0,-6-3,-7-2,-4 1,-2 0,3 2,9 0,12 1,12 1,5-4,-3 0,-4 0,-7-3,-5-4,-4 1,-3 1,-2-1,0 1,6 2,13 2,10 3,29 7,32 11,19 3,5-3,-4-3,-12-4,-16-4,-12-3,-10-1,-16-1,-15-1,-12 1,-6 2,-4 2,-1 4,4 3,2 5,11 2,8 1,6-2,-4 0,-6 0,-13-3,-10-4,-15 1,-22-3,-5-1,-3-3,4-2,7-1,4-1,3 0,5-1,7 1,15 3,14 5,14 4,21 1,10 1,2-2,-2-3,-6-2,-5-4,-4-1,-7-5,-10-5,-11-2,-8 2,-6 1,-5 3,-1 1,5 1,13 2,18 0,9 1,8-1,2 0,-1 1,-3-1,-10-4,-12 0,-18-8,-17-1,-9-2,-4-2,-3 2,3 4,4 3,5 3,5 3,2 1,3 1,7 1,11 0,12-1,15 1,11-1,6 1,4-1,-3 0,-5 0,-5 0,-5 0,-3 0,-2 0,-9 0,-10 0,-8 0,-8 0,-5 0,-2 0,5 0,9 0,15 0,22 3,7 5,9 5,10 3,6-1,-4-2,-5-5,-8-2,-9-3,-7-2,-5-1,-10-1,-22-3,-20-5,-24-4,-12-4,-14 1,-1 4,9 3,14 4,11 2,8 2,5 1,5 1,10 0,12-1,13 1,8 3,9 4,7 1,-2 3,-3-1,-3-2,-2-3,-8-2,-14-3,-11 0,-7-1,-4 0,-2-1,0 1,-1-1,5 5,1 4,1 1,-1-1,11 1,5 3,11 3,18 3,28 1,20 1,0-2,-2-5,-7-1,-10-3,-12-2,-10-3,-14-2,-13-1,-16-1,-17-1,-7 1,-8-1,-2 1,4 0,5-1,4 1,5 0,2 0,1 0,2 0,4-3,8-2,9 1,8 0,-1 2,-10 0,-10 1,-8 1,-3 0,-1 0,3-3,5-5,9-1,9-3,8 2,5 1,1-1,-2-2,-8 1,-12-1,-15 1,-7 3,-10-1,-6 1,-1 2,-1-1,0 0,5 1,6 3,5 0,4 2,7-3,10-1,10 1,8 0,7 2,3-3,-4 0,-9-3,-9-1,-7 3,-5 1,-5 2,6 1,15 1,15 1,18 7,18 3,7 3,-3-1,-4-2,-8-3,-7-3,-7-2,-11-1,-14-1,-10 0,-8-1,-5 1,-4 0,-4-1,-2 1,1 0,1 0,2 0,8 3,10 2,14 3,5 4,4-1,2-1,2-3,1-3,-4-5,-11-6,-11-2,-5-3,0-3,-3 2,-2 2,-3 3,-2 0,-1 0,3 0,1-1,-1 3,-1 2,0 1,-1 1,6 2,5-4,5-3,2-6,1-2,2-4,-1-1,-4 2,0 8,-1 10,8 11,2 7,5 1,7-3,0-7,-9-6,-7-7,-3-5,-6-3,-4-2,-4 2,-4 2,-1 3,2 7,8 6,9 3,9 2,6 1,-3-3,-7-3,-3 2,-3 2,-1 4,4-1,5-3,2-7,-5-3,-9-9,-4-6,-7-5,-4 2,-2 0,-1-1,0 4,1 3,1 5,4 7,8 6,7 6,6 2,4 1,3 1,4 3,0-7,-7-5,-7-3,-8-3,1 6,6 1,10 0,13 1,14 4,12-1,4-3,-3-2,-3-3,-2-1,-5-3,-9-3,-10-6,-12-4,-10-1,-6 0,-8-2,-4 1,-4 5,4-1,1 2,0 2,4 7,4 6,4 5,-1 2,-2-3,-2-1,0-7,-5-4,-3-1,-1 0,-1 0,-1 1,5 4,5 5,4 6,4 3,3 6,2 3,7 1,4-1,2-4,7-3,3-3,1-2,0-3,0-2,-1-4,-1-2,-4-4,-9-3,-9 0,-12 1,-14 1,-7 1,0 1,1 0,3 1,2 0,3 0,6 4,5 4,9 1,8-1,7-1,6-3,2-2,3-1,-4-4,-3-5,-9-1,-6-4,-5 2,-3-1,-3 1,4 2,7 4,9 1,19 3,14 0,7 2,-1-1,-5 1,-7-1,-5 1,-5-1,-10-4,-12 0,-10-1,-7 2,-8 0,-5 2,-1 0,1 1,0 0,3 0,7 0,11 0,9 0,8 0,5 0,3 0,2 0,-6 0,-10 0,-9 0,-8 0,-5 0,-3 0,-3 0,-1 0,8 4,9 1,13-1,12 7,10 1,7 5,5 1,-2-1,-3-2,-5-3,-4-5,-6-7,-15-3,-11-4,-8-5,-6-1,-2 3,-3 3,1-2,0 1,0 3,9 1,8 1,7-1,-1-1,-7 0,-10 2,-12 1,-5 1,0 0,2 1,3 0,3 0,3 0,8 1,10-1,14 0,8 0,8 0,4 0,0 0,-1 0,-2 0,-2-4,-8-4,-11-4,-9-4,-8 1,-9 2,-4 5,-2 3,1 2,8 2,14 1,18 0,21 1,15 0,6-1,4 1,-4-1,-9 0,-9 0,-7 0,-12 0,-13-4,-15-4,-9-1,-9-3,-6 1,-2 3,3 2,2 2,6 5,8 7,10 8,9 5,8 0,6-2,3 1,1 4,5-3,5-5,1-4,-3-5,-1-4,1-2,-1-1,-6-8,-5-9,-7-6,-8-2,-7-4,-8 3,-1 2,-1 6,-2 2,2 0,0 3,-1 4,-1 3,-2 3,0 2,-5 0,-1 2,0 0,0-1,2 1,4 3,2 4,0 1,3 3,5 2,-1-1,2 1,-5-2,-4-3,-2-3,-5-2,-2-3,0 0,1-2,1 1,1-1,1 4,4 5,6 8,4 8,11 4,5 4,4 3,7 0,1 0,4-1,1-4,0-7,-4-3,-3-6,0-1,0-3,1-3,0-7,0-6,-2-6,-5-5,-4-5,-3-4,-4 0,0 0,-2-2,-3 4,-1 2,-4 2,-3 3,0 2,-1 0,-3 2,3 0,-2 2,0 4,-2 2,-1 2,-1 2,-1 0,-5 2,0-1,6 1,11-1,14 1,8-1,7 0,2 0,-6 0,-9 0,-10 0,-7 0,0 3,6 2,7 3,9 4,7 3,3 3,4-2,2-3,-1-5,2-3,-1-2,-1-2,-6-5,-7-5,-9-1,-9 1,-8 2,-5 3,-4 1,-2 2,0 0,0 2,-1-1,9 0,9 1,19-4,29-2,49-3,51-10,37-3,1 3,-19 0,-34 4,-32 0,-25-1,-21 3,-22 2,-20 4,-15 3,-9 1,1 2,7 0,-2 1,-7-1,-4 1,-8-1,-18 4,-11 1,-2-1,1 0,8 2,9 0,4-1,6-1,11-1,16 2,17 4,12 0,7 2,0 0,3-3,-1-2,-3-2,-2-2,-7-5,-7-5,-9-2,-8 2,-5-3,-4 2,-7 2,0-2,-4 2,2-3,1 1,0 2,4 6,11 3,22 4,13 2,13-1,17-2,8-1,0-2,-4 0,-7-2,-9 0,-9 0,-12-4,-10-5,-4 0,-5-2,-3-4,-7 2,-6 3,-8 2,-9 4,-11 2,-2 1,-10 1,-10 0,-5 4,0 5,7 4,7 0,8-2,11 0,7-1,4-3,1 1,8 3,9 0,8-3,7-2,7-2,8-2,5-1,5-1,-2-1,-6-3,-6-1,-6-3,-3-1,-5-2,-4-2,-3-3,-2-2,-5 2,-6-4,-4-1,-4 2,-3 5,3 1,0 0,0 1,-1 3,-1 4,-1 1,3 6,5 6,4 9,7 4,4 6,8 6,9 4,5-5,5-3,2-4,1-3,6-1,4-4,-3-5,4-5,-4-4,-4-5,-1-2,-7-5,-5 0,-2 1,-6-2,-4-1,-8-1,-5 0,-8 1,-7-1,-3 1,-10 3,-2 3,-4 2,-5 2,0 0,-3 5,-5 1,2 4,3 0,5-2,5 2,6-1,3-1,7 1,5 2,6 4,4 3,6-2,5-3,6-3,7-4,0-6,4-3,0-1,0-6,0-9,-6-4,-1-2,-4-3,-5-4,-4 1,-2-2,-2-2,-5 5,-1 4,-4 7,-7 4,-1 0,-5 3,-1 4,-2 4,1 2,1 2,4 4,6 6,4 4,5 4,5-1,11 4,6 1,7 2,7-4,0-4,7-6,-1-4,-3-2,0-3,-3 0,-3-1,-3 0,-3 0,-1-3,-5-5,-5-4,-5-3,-7 0,-7 1,-5 1,-2 1,-1 2,-1 3,-3 3,0 2,-2 2,4 5,1 0,-1 1,0 0,2 1,4 8,1 0,1 3,2 1,3 5,2 1,8 1,7-4,4-6,3-1,9-4,3-3,-1-3,-1-5,-4-4,6-6,0-3,-2-2,-6-1,-3-2,-2 3,-4-4,-1 2,-3 1,-11 3,-8 4,-7 3,-4 4,1 5,1 6,-5 1,2 4,0 2,5 2,0-1,3 0,4 0,3 1,3 6,4-3,3 0,3-3,5-6,3-4,2-3,2-2,1-2,0-1,4-3,1-9,3-5,0-3,-4-5,-8-5,-5-2,-6 3,-3 2,-3 3,-1 1,-3 6,-6 5,-3 6,-4 6,1 8,0 2,-1 0,3 2,3 2,7-1,9 1,5-1,6-4,3-5,2-8,-2-6,-6-5,-3-3,-5-2,-2-1,-3 0,-3 0,-3 1,-3 3,-3 5,0 1,-2 3,-1 3,-2 2,-2 2,-1 2,0 0,2 4,2 4,0 2,2 2,0-1,3 1,-1 2,2 3,-1-3,2 1,2 1,5-2,8-7,1-9,1-6,-2-10,-1-9,-2-10,-2-9,0-4,-1-1,0 6,0 6,-4 6,-5 10,-3 7,-1 11,2 10,4 10,2 7,2 3,2 1,1-1,-4-5,-3-1,-5-5,-1-1,-1 1,-1 1,-3 2,-1 2,0 1,2 0,4 1,5 0,3 0,3 0,5-4,5-4,2-9,-1-7,-2-8,-6-2,-6 2,1 2,4 3,6 3,3-3,2 1,3 1,-1-3,2 1,0 0,3 2,0 2,2 0,0 2,-2 3,-2 5,0 2,2 1,-3 4,-1 2,2-2,-3 1,-3 0,0-2,2-4,2-3,3-3,1-2,2-2,0 0,1-4,1-1,-1-4,0 0,0 2,-1 2,-2-2,-2-3,0 0,1 2,1 2,1 2,1 2,0 1,1 1,0 0,0 1,-1-1,1 4,0 1,0 0,-1-2,-2 3,-2 4,0 0,-3 2,-3 2,-4 3,-2 1,-3 2,0 0,-2 1,1 0,-1 1,0-1,1 0,0-1,-4-2,-4-6,-5-4,-3-3,-3-4,-1 0,-1-2,-1 0,8 0,5-3,2-5,-3 0,-9 1,-19-2,-29-2,-15-3,-6 1,10 3,10 3,11 3,6 3,10 1,12-2,13-1,21 0,20 1,15 1,20-6,10-2,3 1,-4 2,-6 2,-11 2,-10 1,-9 2,-10-4,-13 0,-18 0,-15 1,-7 1,-9 0,-8 2,0-1,4 1,7 0,5 1,5-1,3 0,13 0,11 0,20 0,34 7,11 2,9 4,-1-2,-11-1,-11 0,-12-1,-9-2,-6-3,-15-1,-12 1,-13 1,-7-1,-7 0,-3-2,2-1,2-1,5 4,11 4,14 1,14 3,11-1,4-3,1-2,2 1,-2 0,-5 1,-5 0,-2-1,-8-2,-7 1,-6 0,-11-1,-7-1,-4-2,-1-1,0 0,7-1,11-1,9 1,1 0,-4 0,-5 0,-9-1,-13 1,-8 0,-6 4,1 1,0 0,7 2,5 0,5-1,2-1,1-3,0 0,-6-1,-10-5,-5 0,-11-5,-6-3,-4 0,2-2,0 3,3 2,8 3,9 2,8 2,5 2,15 0,16 1,15-1,14 1,16-1,3 0,-4 0,-3 1,-5-1,-7 0,-5 0,-7-4,-7-4,-10-1,-9 1,-11-2,-5 1,-4-1,0 0,0 3,1 2,1 2,8 1,10 1,9 2,11-1,10 0,5 1,0-1,-1 0,-3 0,-1 1,-2-1,-1 0,-8 0,-7 3,0 2,1 0,8 2,3 0,3 3,0-1,1-2,0-2,-1-2,-11-1,-8 2,-10 1,-12 2,-13 1,-5-1,-3 1,2 0,4-2,4-2,11-1,12-2,10 0,9-1,6 0,3-1,1 1,-6 0,-9 0,-10-1,-11 1,-10 0,2 0,9 0,9 0,10 0,7 0,5 0,2 0,-1-3,-1-2,0-3,-7 0,-8 1,-8 2,-8 2,-4 1,4 1,11 1,10 0,7 0,4 1,2-1,2 0,0 0,-8 0,-6 4,-14 1,-11-1,-6 0,-7-2,-1 0,15-2,17 1,18-1,14 0,3-1,4 1,-3 0,-3 0,-5-4,-4 0,-9-1,-16 2,-10 0,-8 2,-5 0,-1 1,-1 0,7 0,11 0,9 0,8 0,5 0,-3 0,-8 0,-11 0,-9 0,-8 4,-8 1,-5-1,0 0,2-2,4 0,10-2,13 1,10-1,8 0,0-1,-14 1,-9 0,-14 0,-12 0,-3 0,-3 0,1 0,3 0,1 0,4 0,5 0,3 0,4 0,8 0,11 0,6-4,-1 0,-4-1,-12-2,-15 0,-4 1,-12-2,-4 1,2 1,3 2,5 1,6 1,6 2,3 0,3 0,1 1,12-1,14 0,17 0,15 0,5 0,2 1,-3-1,-8-4,-6-1,-5 1,-5-3,-6-4,-12-3,-16-4,-16-1,-17-1,-13 3,1 4,3 4,5 4,8 3,8 1,8 1,4 1,12 0,24 0,36 3,52 8,44 2,34-2,14-2,-21-3,-36-3,-37-2,-32-2,-29-3,-29-3,-21 1,-16 1,-10 1,-8 2,-2-1,3 2,6 0,8 0,5 0,4 1,3-1,2 0,12 4,16 0,19 1,18-2,9 0,5-2,-3 0,-5-1,-7 0,-8 0,-6 0,-12 0,-9 3,-13 2,-9-1,-14 0,-5 2,0 3,1 2,-1-3,-2-2,4 2,5 2,2 0,3-1,3 0,6 3,7 2,9 0,13 0,11 2,11-3,9-2,4-4,-4-3,-4-2,-5-2,-6 0,-13 0,-16-1,-24 0,-15 1,-13 0,-9-1,-1 1,-2 0,5 0,9 0,8 0,8 0,4 0,3 0,3 0,-4 0,-8 0,-5 0,-1 0,-1 0,3 0,4 0,3 0,3 0,3 0,11 0,15 4,14 4,18 1,13-1,2-2,0-2,-7-1,-6-2,-6-4,-9-6,-11-4,-12 0,-17-1,-15-2,-20-2,-11 2,-3 1,0-1,3 2,10 4,10 3,9 3,14 3,13 0,12 5,12 1,7 4,2 0,1 2,-1-1,-2-2,0-3,-9-1,-10-3,-10 0,-7-1,-5 0,-3-1,-2 1,-1-1,1 1,0 0,0 0,4 3,5 6,12 3,9 1,8-2,7 0,10-1,4-3,-1-2,-4-2,-3-2,-3-1,-10 0,-14-1,-15 1,-12-1,-16 5,-12 4,-10 0,-2 0,7-2,9-1,10-3,8-1,13 0,16-2,13 1,10 0,3-4,-4-4,-11-2,-12 2,-11 2,-11-2,-5 1,0 2,1 1,1 2,4 0,7 2,15 0,12 0,9 1,10-5,11 0,4 0,-1 0,-4 2,-5 0,-6 1,-3 1,-6-4,-3 0,-4-4,-8 0,-8 1,-6 2,-6 1,-3 2,-2 1,-1 1,6 0,18 1,18-1,23 0,33 1,27-1,8 0,-9 0,-18 0,-19 0,-18 0,-20 0,-18 0,-15 0,-9 0,-9 0,-5 0,0 0,1 0,2 0,2 0,1 0,1 0,-2 0,-5 0,-7 0,-2 0,-4 0,-10 0,-2 0,-4 0,6 0,4 0,7 0,7 0,5 0,5 0,9 0,22 0,16 0,19 0,16 0,2 0,-3 0,-3 0,-12-4,-9 0,-6-4,-8-4,-15 1,-14-2,-10-3,-8 3,-6-1,-5 2,-2 3,2 3,4 3,8 5,19 6,15 5,9 4,6-1,2-3,1-4,0-4,-5 2,-12-2,-12 0,-15-2,-8 2,-7 1,-4-2,-2 0,-3 1,4 1,4-1,5-1,4-1,10 2,22 0,16 0,19-2,17 0,12-2,1-4,0-5,-10-5,-11 0,-10-5,-13-2,-17-3,-22 1,-15-1,-10 4,-6 6,-3 4,0 4,4 3,2 2,5 1,4 0,4 0,3-1,10 1,10 3,9 4,15 1,10 6,8 5,11 1,5-3,2-3,-3-2,-8-3,-8-3,-7-2,-15-3,-21-5,-27-5,-36-9,-45-4,-13 1,7 3,14 6,22 4,21 3,18 2,13 2,9 1,7 4,22 4,23 8,38 11,43 12,28-1,14-4,7-7,0-10,-16-10,-29-10,-27-9,-24-2,-24-2,-14-3,-12-1,-7-1,-10 2,-10 6,-6 0,-11 2,-6 0,-5 1,-13 3,-3 1,-6 3,-3 4,3 3,5-1,9 0,14 3,9-1,5 0,7 1,10 1,15-2,14-2,13-2,7 0,3-2,5 0,-4 0,-6 0,-3 0,-9-4,-16-1,-21 0,-23 2,-21 0,-15 2,-15 3,-4 3,6 3,6 4,11 0,13-2,12-3,8-3,5-1,4-2,8-1,14 0,24-1,49-6,62-14,91-30,88-53,11-22,-43 2,-62 17,-70 22,-60 22,-53 22,-40 18,-23 12,-12 9,-9 5,-8 1,1 0,-1 0,6-1,3-1,5 2,7 1,4 0,5-2,4 3,11 4,9-1,9 3,5-1,1 1,1 2,1-2,0-2,2 1,-3 1,-8-1,-5 1,-4 2,-2 2,0 3,4-4,4-2,-1-5,-6-3,-10-3,-9-1,-16-1,-19-1,-25 0,-13 4,6 1,7 0,10-1,14 0,12-2,11 0,7 0,5-1,13-1,11 1,12 0,10 0,9 0,1 0,-1 0,-3 0,-4 0,-2 0,-2 0,-2 0,-1 0,0 0,-7 0,-9 0,-6 3,-5 2,-6-1,4 0,6-2,7 0,11-1,5-1,7 0,6 0,1 0,-3 0,-2-1,-3 1,-2 0,-9 0,-10 0,-10 0,-7 0,-6 0,-2 0,1 4,12 0,10 1,8-2,5 0,5-2,1 0,-6 0,-10-1,-9-1,-7 1,0 0,11 0,14 0,9 0,3 0,5 0,0-4,-2 0,-2-1,-3 2,-9 0,-10 2,-11 0,-7 0,-5 1,3 0,9 1,7-5,8 0,5 0,4 0,-2-2,-6 0,-10 1,-8 1,-6 1,3 2,-1 0,5 1,7 0,7 0,-1 1,-10-1,-6 0,-7 0,-7 0,-6 0,-2 0,0 0,3 0,2 0,2 0,2 0,7 0,11 0,13 0,11 0,7 0,1 0,0 0,-1 0,-2 0,-2 0,-1 0,0 0,-2 0,1 0,-1 0,0 0,-6 0,-10 0,-9 0,-7 0,-5 0,-3 0,-2 0,0 0,-1 0,8 0,10 0,9 0,7 0,6 0,3 0,2 0,0 0,1 0,-1 0,0 0,-8 0,-9 0,-9 0,-8 0,-5 0,-3 0,-2 0,-1 0,1 0,0 0,0 0,4 4,8 0,11 1,7-2,6 0,5-2,2 0,1 0,0-1,1-1,-1 1,-1 0,-6 0,-11 0,-8 0,-8 0,-5 0,-3 0,-2 0,-1 0,1 0,0 0,0 0,4-4,8 0,11-1,3-2,6-4,4 0,4 2,1 3,2 2,-3-2,-5-3,0-1,0 3,2 1,2 3,1 1,2 1,-3 4,-1 2,-3 3,-4 4,-3 4,-6-2,-7-2,-3 0,-5-2,-1 0,-2-1,0-2,-1-2,-1 1,3 4,1-1,3-5,4-6,3-7,3-5,5 0,3-2,0-1,3 2,3 4,4 3,3 4,1 2,-2 4,-8 7,-5 4,-3 4,-6-1,-1 1,-4 0,-3-3,0 1,2 0,0-2,2 1,2-6,6-8,7-8,2-5,3-1,0-1,-2-3,-2 0,-3-2,-2 0,-1-1,-4 4,-6 4,-1 1,-2 3,-3 3,-2 2,-1 2,-2 1,3 4,0 2,0 4,7 0,8-2,8-5,6-7,-2-2,-6 0,-8 1,-6 2,-5 1,-4 2,-2 0,0 1,-5 0,-1 4,-2 1,-1 0,2-2,2 0,1-1,3-2,0 1,2-1,-1 0,1-1,0 1,-1 0,5 3,7 2,9-1,5 3,4 1,5-2,4 2,1-1,2 0,-3 0,-1 1,-3 1,-1 0,1-2,2 1,5 0,-2 1,1 0,-1-2,1-2,-3 1,-1 1,0-2,-6-2,-9-1,-7-1,-7-4,-4-1,-3-1,-5-2,-2-1,4-1,2-4,1 1,1 2,0 4,-1 1,7 3,13 1,10 1,6 1,4-1,3 1,0-1,1 1,-2-1,-3 3,-9 2,-10-1,-15 3,-12 1,-12 1,-17 0,-20-2,-22 2,-25-1,-3-2,13-2,19-1,22-2,19-1,16 0,10 0,6 0,7-4,10-1,8 0,7 2,6 0,3 1,2 2,7-1,10 1,1 0,2 1,3-1,-2 0,2 0,1 0,-4 0,-7 0,0 0,-5 0,-2 0,-3 0,-3 0,-1 0,0 0,-1 0,0 0,0 0,-3-3,-2-5,1-1,-2-3,-4-2,-4-3,-2-2,-6 3,-6 3,-2 1,-2 3,-3 2,-2 3,-2 1,-1 2,-1 1,-1 1,1-1,0 1,0-1,4 4,8 1,9-1,8 0,6-1,5-2,2 0,1-1,0 0,4 0,1 0,-1 0,-5 3,-2 2,-1 3,0 0,-3 3,-8-2,-8-1,-12-2,-6-3,-8-1,-5-1,-2-1,2-1,3 1,3 0,-2-1,1 1,2 0,8 0,10 0,11 0,8 0,8 0,5 0,2 0,2 0,5 0,2 0,7 0,2 0,4 0,-2 0,-6 0,-7 0,-5 0,-4 0,-3 0,-2 0,0 0,-1 0,-6 0,-13 0,-10 0,-7 0,-3 0,-3 0,0 0,-1 0,2 0,0 0,0 0,1 0,0 0,0 0,1 0,-1 0,1 0,-1 0,0 0,1 0,3-4,1 0,0-1,-1 2,-2 0,0 2,0 0,-2 0,4 5,8 1,9-1,8 0,6-1,5-2,5 0,3 0,-1-1,-3-4,-3-4,-2-2,-3-2,0 1,-4-1,0 1,-1 0,-7 1,-6 2,-7 3,-9 2,-4 1,-3 2,1 0,1 1,0-1,1 1,2-1,0 0,0 0,0 0,1 0,-1 0,1 0,-1 0,1 0,-1 0,1 0,-1 0,0 0,4 4,1 0,4 4,3 4,3 3,3 3,6-2,5 0,5-2,8-1,3-2,1 0,0-2,0-1,-2-4,-1-1,0-2,-8-1,-10 0,-9 0,-7-1,-5 1,-3 0,-2-1,0 1,3 4,1 0,1 1,2 2,2 0,1 3,4 3,3 2,3 10,1 11,7 10,8 7,7 2,4-1,1-3,0-10,-1-5,-5-6,-2-6,-5-6,4-4,-2-2,0-3,1-3,-2-5,-4-8,-3-8,-7-3,-2-5,-6 2,-4 1,-4 3,2 2,-2 3,-1 3,3 1,-1 0,0 3,-2 1,-1 2,-1 1,6 1,9 0,8 0,8 1,4-1,4 0,2 0,0 0,0 0,0 0,0-3,-1-5,-3-5,-2-6,-3-8,-4-3,0-2,-2-1,-1 3,-3-1,-1 2,-1 1,-8-1,-6 5,-1 2,-5 6,-3 4,-1 6,0 2,0 3,0 2,5 3,1 2,1-1,-1 3,-1 0,2 2,5 3,7-1,8-2,3-7,-3-4,-6-1,-6-1,-5 1,0 3,-5 3,-3-1,2 4,0 3,1 1,3 1,4 3,7-1,8 0,7-2,5-4,0 2,4-2,2-2,1-3,1 0,-2-2,-7-1,-9 0,-10-1,-12 1,-5-4,-4-1,0 1,0 0,1 1,0 2,2 0,1 1,0 0,1 0,-1 0,4 4,8 4,9 5,9-1,5-1,5-3,5-4,3-1,0-2,-1 0,-2-2,-1 1,-4-4,-6-5,-8 0,-9 0,-4 0,-3 0,-8 2,-3 2,-6 3,-1 0,-3 2,1 0,2 0,2 1,2-1,3 0,0 0,12 1,11-1,12 0,15 0,9-4,9-1,4 1,-4-3,-5-1,-7 2,-5 2,-4 1,-3 1,-12 1,-12 1,-12 0,-11 1,-8-1,-5 0,0 0,3 1,4-1,3 0,4 0,2 0,1 0,1 0,7 0,9 0,17-4,12-4,9-5,6-3,7-2,-2 1,0 4,-6 1,-5 1,-8 1,-6 1,-2 2,-1 2,0-1,-6 0,-8 2,-9 0,-7 2,-4 1,-3 1,-5 0,2 3,1 2,1 3,0 1,1-2,-1-2,1 2,0 0,3 2,1 3,7 3,15-1,18 4,7 2,10 2,5 1,1-1,-4-4,-5-5,-6-1,-5-2,0-4,-1-2,-1-2,-9-1,-10-2,-10 1,-8-1,-9 1,-4-1,-1 1,0 0,0 0,2 0,2 0,14 0,13 3,19 2,16 7,5 1,5 2,2-2,-6-2,-6-1,-6-1,-7-2,-3-3,-3-2,-1-1,0 0,-1-2,1 1,-1-1,1 1,1 0,-1 0,1-1,0 1,-1 0,4 0,2 0,-1 0,-1 0,-1 0,-4-3,-6-5,-5-5,-3-3,-3-3,1-1,5 2,4 5,3 4,-1 0,-2-1,-4-4,-3-2,-6 2,-6-1,-2-1,-3 2,-3 4,1 6,3 8,0 7,1 5,0 7,1 2,-1-2,0-2,3-1,2 0,2 0,2 0,1-7,0-9,0-9,0-7,1-5,-4 0,-5 4,-5 3,0 7,3 8,2 6,3 6,2 2,5 2,7-3,4-7,7-7,0-10,1-11,-4-7,-1-2,0-4,5 0,-2-3,-3 2,-5 2,-5 2,-6 7,-7 5,-5 10,-2 9,-1 7,2 5,3 4,3 2,3 4,2 1,1 0,1-2,1-1,-1-1,1-2,0 0,2-4,3-8,-2-9,0-9,-5-2,-2-3,-1-2,-3-3,-4-1,-3-1,-3 4,-2 4,2 8,4 8,4 8,4 4,3 5,1 1,5-2,1-9,7-8,2-10,1-5,2-2,-1-1,-5-1,-3-2,-3-1,-3 0,2 2,1 2,-1-1,-5 3,-5 4,-6 4,0 6,1 10,3 7,3 8,2 9,2 4,1-2,0 0,0-3,4-3,1-3,4-6,-1-4,-1 0,-2-1,-1 1,1-2,1 0,2-3,4-3,3-4,-5-2,-7-1,-8-2,-2-4,-5-2,-3-3,1-3,2-4,4-2,3-1,3-2,-3 3,1 1,-4 4,-3 4,4 3,6 3,7 2,6 1,4 0,3 1,3 0,-1-1,1 1,-3-5,-13 0,-10 0,-8 0,-6 1,-3 2,-2 0,0 1,1 0,6 0,11 0,5-3,3-5,1-5,0-3,-1-3,0-1,-2-1,0-1,-1 1,0-1,0 8,-1 9,1 10,0 7,0 4,0 4,0 2,0 1,0-1,3-3,2-2,3 0,0 0,3 2,-1-7,-2-9,-3-8,-1-7,-6-1,-2-2,-4 1,-4 4,-4 2,-2 4,-2 2,-1 5,3 5,5 5,4 4,4 3,6-3,7-4,2-7,2-5,3-7,-1-5,1-1,1 2,-3-1,-2-3,-4-1,-3-3,-6 2,-5 4,-6 8,-1 7,3 8,3 4,3 4,2 2,1 1,2 0,4-3,4-5,5-6,4-3,2-3,-1-5,-5-6,-4-4,-7-5,-4-1,-5 1,-6 5,-3 4,-2 4,-3 2,0 2,0 5,-1 5,4 4,8 0,10-1,8-8,6-7,1-6,2-6,0-7,2-11,-3-6,-4-7,0-7,-2-4,-4 0,-1 3,-3 7,-1 8,-1 7,-1 6,-3 3,-5 6,-4 6,0 8,2 8,4 7,1 5,4 3,1 1,0 1,2 1,3-5,1-1,3 0,5-3,2-4,3-4,2 1,-3 3,-4 3,-4 3,-4 2,-6 2,-3 0,-1 1,-3-3,-3-5,-1-1,3 1,2 2,3 1,-2-1,0 0,1 1,-2-3,-3-2,-4-4,-2-3,-3-2,-1-2,-1 0,3 3,5 4,4 5,4 4,6-2,4 2,-1 1,5-3,-1 1,2-3,4-4,-2 1,1-1,2-2,-1-6,-4-6,-3-6,-3-4,-2-3,-2-2,0 0,0-1,-4 4,-2 1,-2 3,-4 5,-3 3,0 7,4 6,3 6,3 4,3 2,4-1,6-5,5-3,4-5,2-2,2-2,1-1,0-1,-1 0,-3-3,-5-5,-5-4,-3-3,-6 0,-7 4,-5 4,-5 3,2 5,3 7,4 6,3 4,3 2,2 2,1 1,0 0,5-4,4-1,4-4,4-4,-2-6,1-5,1-5,-3-5,-3-4,-8 1,-7-1,-6 3,-6 3,-3 3,-2 4,-1 1,0 2,3-3,6-5,4-4,8-3,3-4,2-1,0-1,0 0,-2-1,0-3,-1-4,-4 2,-2 0,1 0,-4 4,1 4,-2 4,-4 5,1 1,-1 1,-3 3,3 5,3 7,3 5,2 4,3 3,5 2,2 1,4-4,3-1,4-3,-1-1,0 1,1-2,2-3,1 1,1-2,-3 1,-1 0,0-2,-2-6,-7-3,-9-1,-7 0,-6 0,-3 1,-3 1,-1 0,0 1,0 0,0 0,1 0,-1 0,1 0,1 0,-1 1,0-1,1 0,-1 0,8-4,-16 3,-10 1,-12 1,-15 3,-10 6,0-1,10 0,6 1,9-1,7-2,7-2,6 1,5 1,4-3,1 0,5 2,5 3,8 0,8-1,6-2,6-2,2-2,2-1,2-1,-1 0,0 0,0-1,-1 1,0 0,0-1,0 1,-1 0,1 0,-1-3,1-2,-1 1,1-3,0 0,-1 1,-2-2,-3 0,-2-1,-1 0,-2 5,-6 7,-4 7,-2 4,0 4,-1 3,1 0,4-2,2-2,4-3,0-1,3-2,-1 0,1-2,-1 2,2-2,1-2,3-3,2-1,1-5,2-2,-8-1,-8 1,-9 1,-8 1,-4 1,-4 1,-2-1,0-2,3-5,5-4,5-4,8-3,6 2,8 1,0-1,2 2,1 1,-1-1,-3-2,-8 3,-8 3,-6 3,-6 4,-3 2,-2 1,3 5,0 2,1-1,-1 3,6 0,9-2,8-1,7-2,5-2,3 0,2-1,0 0,0-1,-7 1,-6 3,-8 2,-5 3,-4 0,-5-1,0 1,2 4,3 2,6 0,8-3,5-3,5-4,3-1,-1-6,-1-2,0-3,2-5,-4-3,-3-2,-12 2,-8 3,-7 4,-5 8,-2 6,0 4,-1-1,7-2,11-1,12-1,5-6,8-2,4 0,-2-4,-2 1,0-3,0 1,-4-3,-8 2,-9 2,-7 3,-6 2,-5 5,-2 2,-1 1,3 2,9 1,9-2,8-1,7-2,4-1,3-1,1-1,-3-4,-2-4,1-2,-3-2,-5-2,-3-3,-3-2,-6 3,-6 3,-5 5,-4 3,-3 3,-1 1,3 5,1 5,3 4,8 0,8-2,8-3,5-3,3-2,3-1,1-2,-3-4,-1-5,-8 0,-9 0,-7 3,-7 1,-5 3,-3 1,0 4,2 5,5 5,8 0,9-2,7-3,5-3,4-2,-1-6,-4-4,-4-6,-8-1,-7 3,-6 3,-6 3,-2 2,-2 2,2 4,6 5,0 2,2 2,4 3,6-1,4 0,4-2,5-3,4-3,2-3,2-1,-2-5,-5-6,-4-4,-4-4,-3-2,-4 1,-7 5,-4 4,-4 4,-2 2,-2 2,-1 2,0-1,0 1,1 3,3 5,6 4,7 0,9-3,6-2,6-3,4-2,1-2,-2-4,-5-6,-1 0,-3-4,-3-1,-2-3,-7-2,-2-1,-4 2,-4 6,-4 3,-2 4,-2 3,-1 1,-1 2,1 3,-1 5,5 4,7 1,10-3,8-3,7-3,3-2,3-2,1-1,1 0,-1-4,-3-5,-2-1,-4-2,-4-2,-3-3,-7 1,-6 5,-6 3,-4 3,-3 3,-1 4,-1 3,4 4,4 3,6 4,6-1,5 0,4-2,5-3,4-4,3-2,5-3,2 0,0-2,-1 1,-1-1,-1-3,-5-5,-8 0,-10 0,-5 7,-5 2,-1 6,-2 1,2 3,-2 0,2 2,-1-2,2 2,3 2,5-2,7-2,6-3,5-3,3-2,2-2,-3-3,0-3,-4-2,-5-4,-6 0,-8 2,-6 3,-5 2,-4 6,2 6,1 2,3 3,4 3,3 2,7-1,7-4,5-3,5-4,3-3,-3-5,1-5,-4-5,-4-5,-4-1,-6 2,-10 3,-11 5,-5 4,2 6,2 2,0 5,5 5,1 3,0 3,-1-3,3 1,7-4,8-3,8-4,5-2,4-3,3-1,-2-4,-2-1,-3-4,-4-3,-7 0,-8 2,-6 2,-9 4,-4 1,-1 6,-1 2,2 0,0-1,1 2,2 1,0-1,3 1,3 4,2 3,8-1,8-2,7-3,5-4,4-1,-2-6,1-5,0-5,0 0,1 2,1 3,0 2,1 3,0 2,3 1,5 0,1 1,2-4,-1-5,-1-1,-7-2,-3 0,-9 2,-10 3,-4 6,-3 6,0 6,1 5,2 2,1 2,4-3,-1-5,-5-3,-5-5,-1 1,-2-1,4-1,8-1,2-5,3-5,-1-6,-4 1,-6 1,-1 0,-1-3,-1 2,-3 3,-3 3,-3 2,-1-2,-2 1,0 0,0 2,7 1,13 1,10 0,7 1,4 1,3-1,0 0,-3-3,-2-2,0-3,-4-3,-4-4,-3-3,-3-2,-6 3,-6 1,-6 2,-2 1,-4 2,-1 4,-1 2,0 2,1 2,-1 1,1 0,4 4,0 2,5 2,3 4,3 4,7-2,6 1,6-2,4 0,2-2,3-3,-1-3,1-2,0-2,0-1,2 0,2-1,-4-3,-3-1,-3-3,-2-1,-7 2,-8 2,-10 2,-11 4,-5 3,-2 4,-2 0,0 0,2 1,2-1,6 2,3 3,1-1,0-3,3 2,3 1,4 3,7-2,7-2,5-4,5-3,3-1,1-3,0 0,1-4,0-1,-4-4,-4-3,-2-3,-3-3,-3-2,-2-1,-2 0,-8 3,-8-2,-3-2,-4 4,0 4,-2 5,-2 4,1-1,3 1,0 1,1-2,-3-1,-2 2,1 1,0 2,-2 1,-1 0,1 1,-2 0,3-3,0-2,0 1,1 1,11 0,12 2,13 0,7 1,5 0,5 3,1 2,-1 0,2-1,-2 2,-1 0,-2-1,-3 3,-1 2,-4 4,-6 3,-4 2,-4 2,-6-4,-3 3,-7 2,-2 0,-9-4,-4 0,-8 2,-5 2,-3 1,6 0,6-4,5-5,2-2,7 1,8 2,11-2,7-3,10-4,5-2,2-5,0-7,-1-1,-5-3,-2 0,0 3,-1 3,1 2,1 2,4 1,2 1,0 0,-1 1,0-1,-2 1,-4-4,-1-2,-5-3,0 0,-2-3,-3-2,1 0,-1 0,2 1,0 0,1-2,3 2,2 2,0 0,3 1,6 3,2 1,1 3,-2 1,-4 4,-13 2,-8 4,-7 0,-6-2,-8-2,-4-1,-1-2,0-1,1-1,2 0,0 0,2-1,0 1,0 0,4 3,1 2,4 2,0 2,2 1,6 3,8 0,2 0,5-1,7-3,3-3,3-3,0-1,0-1,-1-2,-5-3,-1-1,0 0,0 0,-2-1,-4-4,-4-3,0 0,0-1,1-2,0-1,-2-2,-2-1,-1 0,-1-1,-2 0,0 0,-4 0,-1 0,1 0,-4 0,1 1,-3 3,1 1,1 0,0 2,-4 4,-2 3,-3 4,-2 1,-1 5,-1 2,0 1,0-2,0-1,0-1,0-1,0 0,0-1,1 0,-1-1,1 1,-8 0,-2 0,-14 0,-9 0,-11 0,-7 0,0 0,6 0,10 0,11 0,10 0,7 0,0 0,3 0,0 0,2 0,1 0,0 0,8 0,9 3,9 2,7 3,8 1,12 1,8 4,6-2,7-2,12 0,19-1,6-2,6-3,-1-1,-8-2,-13-1,-14 0,-15 0,-8-1,-7 1,-4-1,-4 1,-2 0,0 0,-1 0,-3 4,-1 0,0 4,-2 4,0 3,-2 3,-3 2,-3 1,-5-4,-11 0,-13 0,-10 1,-13 0,-19 1,-17 1,-8 1,2-1,7-2,9-6,9 0,12-3,11-2,9-3,7-2,4-2,1 0,9 3,9 1,9 0,6-1,5 0,2-2,2 0,1-1,-1 0,0 0,-4-4,-1 0,-1-1,1 1,2-2,0 0,0 1,-2-3,-1 1,0 1,1 2,2 1,-3-2,-1 0,1 0,1 2,1 0,1 2,-2-3,-1-1,0 1,1 1,2 0,-4-2,-6 0,-13 0,-13 2,-13 1,-20 0,-29 2,-22-1,-5 1,-1 1,-8-5,2 0,-1 0,5-3,0-4,11-3,13 0,12 3,16 3,14 3,8 3,5 1,5 1,4 0,0 1,2-1,7 1,9-1,12 4,11 1,10 0,7-2,0 0,1-1,-2-1,-4-1,-4 0,-3 0,-3 0,-1-1,0 1,-2 0,1 0,-6 0,-11 0,-8 3,-10 2,-7-1,-9 4,-11-1,-1-1,-8 2,-2-1,5-1,6 2,4-1,9 2,5 0,3-2,2-2,0-2,1-1,2 2,9 1,7-1,6 3,7 0,6-2,6 0,6-3,5 0,0-1,-3-1,-4 0,-2-1,-3 1,-2 0,-2 0,1-1,-2 1,1 0,1 0,-1 0,0 0,1 0,-8 0,-8 0,-10 0,-10 0,-10 0,-8 0,-5 4,-3 0,1 1,5-2,5 0,3-1,3-2,3 1,0-1,1 0,1-1,-1 1,0 0,-1 0,1 0,0 0,-1 0,0 0,1 0,-1 0,0 0,1 0,-1 0,-3 0,-2 0,12 0,11 0,9 0,12 0,8 0,5 0,-1 0,-1 0,-2 0,-2-4,1 0,1-4,1 0,1 1,-2 2,-5-2,0 0,1 1,-1 2,0 2,-1-3,4 0,0 1,4 0,7 2,4-3,3 0,5-3,0 0,-4 1,-2 2,-5 2,-5 1,-5 1,-3 1,-3-3,0-1,-1 0,-1 0,1 2,0 1,0-4,1 1,-1-5,1 1,-1 1,1 2,0 2,-1-3,1 1,0 0,-1 2,1-3,0 0,-1-2,1 0,0 1,-1-1,1 0,-1 2,-2-2,-2 1,4 1,1 2,-2-2,-1 0,-4-3,0 1,1-3,1 2,1 1,2 3,1 2,0 1,1 2,-4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42:53.51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1618 479,'11'0,"27"3,26 5,23 5,10 4,-1 1,-9-1,-13-4,-12-4,-12 0,-9-2,-7-2,-6-2,-15-1,-13-4,-20-6,-15-2,-18-2,-14 1,-7 2,0 3,-3 2,9 2,9 2,10 0,8 0,6 1,6-1,12 0,11-3,11-1,8-1,6 2,-2-3,-6-4,-12 0,-10-2,-6 1,-3 2,-3 4,-1 1,1 2,0 2,1 0,11 4,11 1,13 0,7-1,4-2,1 0,4-1,0-1,-1 0,-2 0,-2 0,-5-4,-5-4,-10-5,-8-3,-10-2,-7 1,-4 4,-3 0,-1 3,0 3,2 3,3 1,8 2,10 8,18 7,19 10,27 10,7-3,2-5,-6-4,-7-2,-9-5,-8-5,-11-7,-13-4,-16-3,-11-7,-7-1,-3 0,-4 4,-5 2,0 2,2 2,2 2,4 0,5 4,3 1,1 3,2 4,5 7,10 4,9 1,9 7,9 2,10-5,2-3,1-6,1-6,-3-6,-2-4,-3-2,0-5,-3-5,-6-5,-5-4,-1-1,-5-2,-4-1,-4 1,-3-1,-2 1,-1 0,-1 0,0 0,0 0,4 4,2 1,-1 0,3 2,1 1,-2-1,-2-3,-1-1,-1-1,-2-1,0 0,0-1,3 4,5 4,5 5,-1 7,-2 7,1 3,3 3,-2 3,-3 2,-6-1,-8-4,-19 0,-21-2,-55-3,-46-2,-22-3,3-1,9-1,20 0,30 0,29-1,21 1,16-1,12 1,7 0,3 0,5 3,8 6,9 0,10 2,7 0,3-3,1-2,-11-2,-18-2,-19-1,-17-1,-7-1,-1 1,6-1,6 1,5 0,5 0,3-1,2 1,8 4,6 4,8 1,15-1,7-2,4-2,1-1,-2-2,-11-4,-16-2,-11 0,-10 1,-9 1,-2 2,0 0,3 0,3 1,6 4,10 4,17 2,26 5,24 1,17 0,7-1,0-5,-10-3,-13-3,-14-2,-9-5,-11-5,-10-5,-17-1,-12-1,-13-1,-9 1,-9 4,-6 4,-2 3,5 1,5 3,5 0,7 1,5-1,4 1,6 3,10 1,13 3,12 1,8-2,2-2,1-1,-2-2,-1-2,-1 1,-9-2,-10 1,-13 0,-12-1,-10 1,-6 0,-2 0,0 0,2 0,4 0,4 3,7 6,3 0,1-1,0-2,0-2,6-2,8-1,8 0,1-1,-9-1,-7 1,-6-1,-6 1,-4 0,0 0,0 0,1 0,9 0,17 0,16 0,8 0,14 0,11-4,0 0,-4-1,-7 2,-6 0,-6 2,-7-4,-14 0,-15 1,-21 1,-21 0,-31 5,-16 2,-1 4,5 0,15-1,18-1,16-3,15 3,20-1,18 0,12 2,13 0,4-2,0 0,0-3,-3 0,-3-2,-4 0,-2 0,-3 0,-8 0,-10-1,-9 1,-8-4,-4 0,-4-1,-1 2,-1 0,8 2,9 0,20 1,25 0,20 0,18 0,9 0,-6 0,-9 0,-14-3,-13-2,-10 1,-8 0,-8-2,-10 0,-11-3,-8 1,-9 1,-15-2,-16 1,-6 2,-1 1,3 3,7 0,9 2,6 0,6 0,5 1,1-1,5-3,2-2,-4-3,-3 0,-1-2,-3 0,1-1,-1 1,0 2,0 3,16 1,12 3,20 0,17 5,4 1,3 0,-4-1,-2-1,-4-1,-13-1,-13-1,-16 0,-17 0,-12 0,-11-1,-9 1,-1 0,5 0,7 0,7 0,7 0,1 0,9 0,11 0,13 0,18 0,7 0,3 0,-1 0,-3 0,-2 0,-3 0,-8 0,-11 0,-10 0,7 0,10 0,6 0,8 0,2 0,0 0,3 0,-1 0,-2 0,-9 0,-12 0,-9-3,-9-2,-3-3,-2 0,-1 1,-3 2,4-2,3-4,1 1,-1 2,-2 2,-2 2,-1 2,-2 5,0 1,-1 1,0-1,7-1,3-1,-1-1,-2-1,2 4,2 4,4 5,2 3,2 3,1 1,2 1,-1 0,1 1,-1-1,1 1,-1-2,0-6,-3-13,-2-10,-3-7,-3-1,-1-1,2-1,0 3,4 0,8 3,2 1,8 2,6-1,-1-2,-3-3,-3-1,-5-2,1 3,3 3,3 5,3 3,2 3,1 1,2 1,-7 1,-13 0,-10 3,-6 1,-5 0,-3-1,0-2,0 3,0 1,1-1,4 2,5 4,8 3,12-1,9-2,4-4,7 2,1 1,0 0,-1-2,-2 2,-1-2,-9-2,-10-2,-13-1,-13-2,-5-1,-2 0,-1 0,2-1,2 1,2 0,1 0,8 0,13-1,11 1,13 0,7 0,9 0,5 0,-2 0,-5 1,-4-1,-5 0,-7-4,-8-4,-5-5,-7 1,-9 1,-5 0,-4 2,4 1,7 4,10 1,2-2,-2 0,-5 1,-11 1,-5 1,-5 1,-8 0,-2 1,-4 0,1 0,0 4,3 1,5 3,5 0,3-1,0 2,4-5,8-2,5-5,3-6,-2-2,-1-1,-8 0,-4-1,-8 2,0-1,0 2,4-1,9 1,12 2,10 4,17 1,13 1,3 2,1 0,-1 1,-4-1,-6 0,-6 1,-4-1,-4 0,-8 0,-10 0,-14 0,-7 0,-5 0,-3 0,1 0,-1 0,2 0,4 4,12 0,15 1,10-2,4 0,3-2,0 0,0 0,-9-1,-9-1,-11 1,-7 3,-6 2,-6-1,-4 0,0-2,1 0,8-1,14 2,12 6,15 0,13 2,5 0,2 1,1-1,-3-3,-6-3,-8 2,-13-1,-12-1,-16-2,-10-1,-5-1,-3 0,2 2,4 2,-1 2,1 1,0-1,3-2,4 2,12 0,12-2,15-1,10-2,5 3,7 0,3 0,-3-2,-15-4,-20-6,-21-5,-12-4,-5 0,-4 4,4 0,3 1,4 4,5-1,2 1,2-2,-2 0,0 3,-1 1,-2 2,7 2,13 4,20 8,24 10,36 5,36 8,27 2,-1-5,-13-8,-26-8,-23-6,-22-5,-17-3,-12-2,-14 0,-14-1,-10 1,-8 0,-3 0,-6 4,-6 5,0 2,1-2,2-2,4-2,5 3,2 2,2 0,-1-1,3-6,0-2,-1-3,-1 0,-9 1,-7 0,-5 1,-4-3,-1-1,3 0,4 2,5 0,4 2,6-3,10-2,11-2,8 0,10 1,12 2,4-1,4-1,-2 2,-7-2,-9-4,-14 1,-13 2,-8 1,-6 4,-6 4,-6 3,-1 3,-1 5,0 0,4-2,3-2,2 0,2-1,-2 2,7 0,10-2,13-2,13-6,11-2,3-5,0-4,-2 0,-5-1,-12 1,-11 2,-12 4,-13 3,-8 1,-7 1,-3 1,1 1,4 0,5-1,4 1,3-1,3 0,0 0,12 0,10 0,12 0,19 0,16 0,9-4,0 0,-5-1,-8-2,-8 0,-7-2,-4-1,-15 3,-18 1,-19 3,-8 1,-5 2,0 0,4 0,4 4,5 1,3 0,5 3,3-1,4 3,7-1,9 2,13 2,19-1,9 1,12 2,6-1,0-4,-7-3,-10-3,-10-2,-3-1,-11-1,-12-1,-16 0,-13 1,-11-1,-11 5,-1 0,-5 0,3 0,4 2,7 0,4-1,5-1,2 2,8 0,14-1,11-1,6-1,4-6,3-1,-1 0,1 0,-1-2,-5-4,-11-4,-12-3,-7 2,-6 3,-3 3,-2 4,-3 3,-2 1,1 1,2 0,11 1,23 0,20-1,16-3,14-1,8-1,-5 2,-1-3,-8-4,-10 0,-8 2,-7 2,-5-2,-5-2,-11 0,-9 1,-8 3,-9 2,-12 2,-11 2,-6-1,2 2,5-1,7 1,5-1,3 0,4 0,1 1,2-1,3 3,8 2,23 0,30 2,36 0,28-1,13-1,-7-2,-19-2,-23 0,-17-1,-17-4,-20-1,-16 1,-12 0,-12 1,-19 1,-11 1,-6 1,-1 0,5 4,3 0,5 1,7-1,6-2,6 0,3-1,9-1,14 0,11 0,10 0,9 0,2 0,0 0,-2-1,-3 1,-9 0,-23 0,-27 0,-39 4,-27 1,-20 2,-7 2,9 1,19 0,21-2,21-3,26 2,26-1,30-1,42-1,49-2,28-8,11-3,-12-3,-26 0,-26 2,-26 3,-24-1,-20-2,-20 0,-14 2,-13 2,-9 3,-2 1,1 1,3 4,3 2,2 0,4-1,7-1,11-1,9-1,11-1,6 0,3 0,1 0,-1-4,-11 0,-19-1,-23 1,-23 2,-18 0,-15 1,-3 1,6 4,13 0,12 1,11-1,10-2,7 0,5-1,11-1,13 0,14 0,18 0,15 0,2 0,3 0,0-1,-6-2,-3-5,-14-5,-18-3,-18 0,-19 1,-16-2,-15-1,-1 3,-1 3,5 5,8 2,9 3,6 2,12 0,16 1,13-1,17 1,19 0,11-1,7 0,-4 0,-10 0,-9 0,-8 0,-7 0,-4 0,-10 0,-14 0,-17 0,-13 0,-12 0,-5 0,2 0,5 0,6 0,20 0,23 0,23 0,11 0,5-4,2 0,-5-1,-5 1,-7 2,-8-4,-12 1,-11 0,-10 2,-7 0,-3 2,-3 0,-1 1,0 0,4 4,12 1,11-1,18 4,17-1,19 3,6-1,-3-1,-3-3,-3-2,-8-1,-8-2,-18 0,-20 0,-16 0,-17-1,-14 4,-8 2,0-1,3 0,6-2,8 0,6-1,6 2,9 2,9 3,11 0,17-1,11-2,3-2,0-1,-2-2,-4 1,-3-2,-3 1,-1 0,-2-1,-7 1,-9 0,-2 0,9 0,13 0,10 3,20 2,12 0,15-2,-3 0,-7-2,-12 0,-13-1,-11 0,-11 4,-13 1,-15-1,-12 3,-5 4,-7-1,-5-1,-5 5,5 2,4 0,4-3,2-5,2 1,1-1,-3 1,-2 3,-3-1,-4-2,4 1,2-2,3-1,2-3,0-1,8-2,13-1,14 0,7 0,4-1,2-3,-1 0,-5-5,-9 1,-10 1,-9 2,-11 2,-5 1,-6 1,-6 1,1 0,2 0,3 1,3-1,2 0,16 0,17 0,9-3,10-2,2 1,-2-3,-4-1,-2 2,-4-2,-10 0,-9 2,-8 2,-6 1,4 2,6 0,4-2,10-1,13-1,11-1,9-1,9 1,3-2,-2-3,-5 1,-11-3,-8 2,-6 3,-2 2,-5-1,-1 1,-7 1,-19 1,-28 13,-14 7,-12 5,-10 3,-1-4,9 0,11-5,13-1,10-3,11 1,6-3,2-2,11-2,9-3,15-1,14 0,12-2,9-6,-2-3,-6 0,-7 3,-8-2,-5 1,-4-2,-9 1,-11 2,-20 3,-24 1,-27 1,-8 2,1 0,7 3,11 2,12 0,10-1,7-1,13-1,11-1,15-1,14 0,15 0,4 0,4-1,2 1,-1 0,-5 0,-7 0,-13 0,-7 0,-3 0,3 0,6-4,3 0,3-1,1 2,-2-3,-1 0,-3 0,-1 2,-2 2,0-3,-7 0,-14 0,-9 2,-22 4,-15 2,-11 5,-3 0,2-1,4 2,8-1,11 2,8-1,6-2,2-2,12-2,10-1,9-2,12 0,9-4,7-1,-1 1,-3 0,-5 1,1-2,-3-1,-9 1,-12 2,-4 0,1 2,7 0,16 1,9 0,16 1,10-5,5 0,-6 0,-6-3,-10 0,-5 1,-17 1,-26 9,-27 11,-26 10,-15 7,-1 2,3-1,7-3,10-6,10-4,19-6,21-4,13-5,9-2,4-3,1-1,-4-3,-1-2,-2-3,-3-3,-5-4,-8 1,-4 0,-6 3,-5 2,-3 4,3-1,11 1,6-2,6 0,4 2,3 1,6 2,-2-2,0 0,-1-3,-4-4,-9 1,-8 1,-9 0,-9 1,-8 3,-8 1,-1 3,-5 0,1 2,3 0,4 1,5-1,2 0,3 1,9-1,9 0,13 0,8 0,5 0,2 0,1 0,-1 0,0 0,-6-4,-1 0,0-4,-7 0,-11 1,-10 2,-7 1,-3 6,-1 2,-5 0,-1 0,1-2,1 0,10 0,20-2,20 0,28 0,11 0,14-4,3 0,-1-5,-7-3,-13 1,-15-3,-13 3,-7 2,-5 3,-5-1,-12 0,-11 2,-6 6,-8 1,-11 5,-6 4,0 1,6 1,6 3,5-2,2-3,1-4,4 1,8-1,6 2,7-1,5-2,9-2,4-1,2-1,0-2,-1 0,0 0,-2-1,0 1,-8 0,-10 0,-12 3,-12 2,-6-1,-3-1,1 0,2-1,5 2,2 1,5 3,1 0,10-1,9-2,10-1,6-2,3-2,-3-3,-8-2,-11 0,-9 1,-7 1,-1 5,-2 1,5 2,8-2,9 0,5-1,6-1,3 0,1-1,-5 0,-11-1,3 1,5 0,6 0,5 0,3 0,3 0,1 0,-2 0,-6-4,-3-1,-1 1,-1 0,0 1,0 2,2 0,0 0,-7-5,-19-7,-16-4,-11-2,-4-2,-6-1,1-4,1 3,-1 2,1-3,0-4,0-1,0 1,-4-2,3 1,1 2,0 1,8 3,2 4,3 6,3 5,1 1,3 1,0 1,0 3,5 4,4 5,1 2,-1 0,-3-3,-5-2,-2-1,-2-1,0-2,0 0,2 0,7 3,10 1,9 0,11-1,7 0,6-2,3 4,-2 0,-1-1,-3 0,-1-2,-2-1,0 0,2-1,4 4,5 0,4 4,-2 0,1 6,5 1,2-3,-2-3,-5 0,-9 3,-1-2,-2-1,-6 0,-1-1,-1-2,1 2,-3 3,-10 3,-10-1,-14 1,-8 1,-9-1,-9-4,-3 1,-1-2,-3 1,-2-1,1-2,6-3,8-1,4-2,4 0,4-1,3-1,3 1,1 0,12-1,35 1,59 0,71 0,40 0,30 0,-21-7,-34-3,-43 1,-39 2,-36-2,-26-2,-18-3,-17 0,-11 4,-6 3,-6 2,-4 3,-7 1,-3 1,-2 0,1 1,5 0,5-1,6 0,4 1,3-1,6 3,1 2,1-1,-1 0,-1 2,-5 3,-9 5,-9-1,-6 1,-2-2,-3-2,4-4,2-2,3-3,4 0,5-1,5-1,4 0,2 1,8-1,14 1,11 0,6 0,4 0,2 0,1 0,-1 0,-7 0,-10 0,-10 0,-7 0,-6 0,-3 3,2 6,7 3,12 4,18 3,15 1,9 1,8-2,-2-6,-5-4,-6-4,-7-3,-5-1,-3-2,-3 0,-7 0,-10 1,-9-1,-10 1,-6-1,-7 1,-1 0,0 0,3 0,1 0,3 0,0 0,2 0,8 0,2 0,-1 0,-1 0,-5 0,-4 4,-2 0,1 1,0-2,0 0,1-1,1-2,0 1,0-1,11 0,18-1,10 1,14-3,11-2,2 0,0-2,-4 0,-5 1,-5 2,-9-3,-3-3,-9 0,-14 2,-9 2,-9 2,-12 2,-7 1,-7 1,1 0,1 1,6-1,5 0,6 1,4-1,3 0,1 0,1 0,1 0,-1 0,7 0,10 0,8 0,14 0,7 0,10 0,6 0,2 0,2-4,-5 0,-5-1,-8-2,-14 0,-11 1,-11 2,-7 1,-4 1,-3 2,-1 0,0 0,10 0,16-3,16-2,21-2,9-5,4-3,-1 0,-1 4,-10-1,-5-1,-8-2,-9-2,-11 2,-14-1,-21 4,-8-1,-9 2,-8 4,-2 2,1 2,3 2,6 1,7 0,7 0,4 1,4-1,15 1,24-4,23-5,25-5,19-3,3-3,-10-1,-15 2,-14 5,-12 4,-5 0,-8-2,-11 2,-11 1,-13 3,-8 5,-4 3,-2 1,1-1,1 4,0-1,2 0,0-2,5 3,4 2,6 5,6-1,11 1,10-2,10-3,2-3,0-2,-2-3,-7-4,-3-1,-9-1,-9 0,-13 2,-14 1,-7 1,-8 1,-9 0,2 0,1 0,5 0,6 0,2 1,3-1,3 0,3 0,1 0,2 0,4 3,9 2,8 3,20 3,19 4,18 0,16 0,7-3,-8-2,-7-4,-13-2,-11-2,-20-2,-16-4,-38-1,-48-4,-53 0,-31 1,-19 3,-7 1,15 6,31 2,36 0,34 0,25-1,22 2,18 5,23 3,15 7,31 10,37 11,35 6,18-2,9-9,-8-7,-19-8,-25-8,-20-6,-21-4,-18-3,-14-1,-12-4,-6-1,-2-4,0 1,-3-2,-2-3,-6 2,-7 2,-6-1,-9 2,-4 3,-1 1,-1-1,2 0,0 2,5-3,2 0,4-2,15 1,13 1,13-2,3 1,2-2,-7-2,-6-3,-10-3,-12-1,-11 2,-11 5,-8 3,-6 4,-7 3,1 1,4 2,5-1,6 1,4 0,2-1,2 1,1-1,1 0,3-3,8-6,15 0,11-3,9 1,4 3,-1-2,3 2,-6-2,-6-2,-10 0,-15 3,-14 6,-6 4,-7 1,-5 4,4 5,3 0,4-2,2-2,2-2,0-3,5 3,11 0,10-1,16-1,13-1,9-4,4-2,1-4,-4-4,-10-3,-21 1,-23 2,-28 4,-31 10,-23 4,-8 6,1 0,15-2,17-3,18-2,16 1,14 3,10 4,14 0,9-3,17 4,17 0,14-2,4-4,-3-3,-4-2,-10-2,-9-1,-4-1,-5 1,-11-4,-16-1,-16 0,-9 1,-9-2,-1 0,-1 0,3 2,3 2,1 1,10 0,17 1,15 3,16 2,9 4,1-1,0-1,-4-2,-5-1,-4-2,-12-1,-12-1,-10-4,-12-1,-13 0,-6 1,-4 2,2 0,3 1,4 1,4 0,5-4,4 0,8 0,16-3,14-1,10 2,4-2,-1 1,-3 1,-3 1,-9 3,-16 0,-11 2,-9 0,-3 0,-4 0,-3 1,-2-1,2 0,4 4,4 0,0 1,5 2,7 4,9 0,4 1,4-1,-3-2,-9-3,-8-3,-6-1,-4-2,-2 0,-1 0,1-1,10 1,11 3,30 5,35 11,28 10,1 0,-4-2,-10-1,-12-6,-10-6,-19-5,-22-5,-28-6,-23-6,-19-5,-14-1,-4 2,5 4,9-2,12 3,9 1,8 2,6 2,3 1,1 1,7 0,10 0,12 1,11-1,6 0,1 0,0 0,-1 1,-6-5,-6-4,-9-5,-9-3,-5-3,-3 2,-4 1,0-1,0 2,-2 5,0 3,-2 3,-1-2,0 1,-1-3,0-3,7 0,6-1,8-3,7 2,6 3,1-1,-2-1,-3-3,-6 1,-8 4,-10-1,-12-1,-6-3,-4 2,1 2,-1 4,3 3,-1 2,4 1,9 1,12 4,29 8,36 10,40 10,32 1,16 2,-10-2,-17-7,-24-7,-25-7,-20-6,-14-3,-10-3,-12-1,-11-1,-10 1,-6 0,-4 0,-2 0,-1 1,0 0,1 0,0 0,0 0,8 0,13-4,14 0,15-1,13 1,7-2,-1-4,-2 0,-8-1,-8 0,-4 2,-3 0,-3 1,0 2,-3-2,-5-2,-8-1,-7 3,-11-2,-6-2,-2-3,-2 2,4-1,5-2,13 3,13 3,9-1,5 2,2 3,-1 1,0-1,-8 1,-11 0,-13 2,-9 1,-6 1,-1 0,-2 1,1 0,4-3,9-1,10 0,12 0,8 2,4 0,5 1,1-2,0-2,-2 1,-2 0,-2 2,-1 0,-1 2,0-1,-1 1,4 1,1-1,0 0,-1 0,-1 0,-1 0,-1 0,-7 0,-10 0,-12 0,-12 0,-6 0,-2 0,0 0,1 0,2 4,2 4,1 1,0-1,2-2,6-2,10 2,9 0,7-1,6-2,2-1,2-1,-7 0,-2-1,-3 3,0 2,1-1,4 0,1-2,3 0,1-1,-7-1,-8 4,-17 0,-12 4,-6 0,-12-1,-16 1,-13 4,-4-2,0-1,5-2,8-4,11 0,11-3,8 0,6 0,5 0,8-1,11 1,16-1,12 1,9 0,13-3,5-2,-3-3,-6-4,-8-3,-6 1,-4 3,-7-1,-7-1,-9 1,-8 3,-7 3,-5 2,4 6,11 5,13 3,8-1,5-3,1-1,0-2,-7 2,-11 0,-10 0,-11 1,-18 1,-20-1,-6-2,-3-2,6 0,8-2,5 1,6-2,10 5,12 0,13 0,12-1,23 3,12 1,9-2,3-1,-6-2,-5 0,-6-2,-7 0,-9-3,-12-2,-13 0,-8 1,-8 2,-8 0,-2 1,-2 1,2 0,0 0,3 0,0 0,9 1,9-1,10 0,7 0,5 0,4 0,1 0,0 0,1 0,-1 0,0 0,-1 0,0 0,0 0,-1 0,1 0,0 0,-1 0,1 0,3 0,1 0,0 0,-4-4,-6-4,-2-1,-6 1,-9 2,-7 2,-5 1,-4 2,-3 1,-1 0,0 0,0 1,0-1,1 0,-1 1,1-1,8 0,5-4,8 0,7-1,7 2,3 0,4 2,0 0,1 0,0 1,0 1,0-1,-8 0,-9 0,-10 0,-7 0,-5 0,-3 0,-1 0,-2 0,1 0,-1 0,-2 0,6 0,10 0,10 0,8 0,6 0,8 0,3 0,1 0,-1 0,-1 0,-1 0,-2 0,0 0,-8 0,-10 0,-9 0,-7 0,-5 0,-3 0,-2 0,-1 0,1 0,0 0,0 0,0 0,1 0,1 4,-1 0,8 1,5-5,1-2,-2-1,-7 0,-3 1,-6 0,-3 1,1 1,1 0,1 0,2 0,1 0,1 0,0 0,0 0,1 0,0 0,6-3,10-2,9 0,7 1,5 2,3 0,2 1,0 1,0 0,-6 0,-15 0,-16 0,-21 1,-25-1,-16 0,-12 0,-2 0,0 0,13 0,16 0,11-4,11 0,8-1,7 2,4 0,2 2,7 0,10 0,9 1,9 4,3 5,1 0,2-1,-1-1,1-3,-1-1,0-2,0-1,0 0,0 0,-1-1,1 1,3 0,-2-4,-2-1,0 0,0 1,-1 2,1 0,-3-2,-2-1,-2-3,-8 0,-8 1,-6 2,0 2,11 1,24 1,44 1,45 0,31 1,4-4,-12-2,-26 1,-29-3,-25 0,-19 1,-12 2,-15 1,-15 1,-12 2,-10-1,-4 2,-5-1,-3 0,2 0,-2 1,4-1,2 0,4 0,3 0,2 0,1 0,1 0,0 0,0 0,-4 3,-11 2,-8-1,-6 0,-9-2,-2 0,6-1,8-1,9 0,8 0,4 0,3 0,2 0,1-1,0 5,0 0,0 1,-1-2,0 0,3 2,8 4,9 4,15 0,9-3,6-2,7 0,-1 0,1 1,-2-1,-7 2,-5-1,-3 2,-1-1,-1-3,1-2,-7-2,-9-1,-12-2,-7 0,-6 0,-1-1,-2 1,1 0,1-1,1 1,0 0,1 0,0 0,0 0,4-3,5-5,11-1,17-3,26-2,28-6,18-7,6 1,-6 6,-12-2,-15 4,-14 4,-11 5,-9 4,-6 3,-9 1,-10 2,-10 3,-6 1,-12 4,-11 3,-11 4,-4-2,-10 1,-9-2,-3 0,4 1,10-1,9-3,9-4,5-2,6-2,3-1,4-2,2 1,2-1,7 1,10-1,22 4,20 2,16 3,6 3,0 4,-4 0,-4 0,-8-2,-8-4,-6-3,-6-2,-3-2,-2-2,-8 0,-9-1,-9 1,-7-5,-5 0,-6 0,-3 1,1 2,0 0,1 1,2 1,1 0,0 0,1 0,1 0,6 0,7-3,4-5,-2-1,-9-2,-10 0,-15-1,-8-2,-10-3,-2-1,6 2,7 4,9 4,11-1,6 2,2 2,2 2,6 5,9 5,12 5,6 5,9 2,6 2,2 4,-2-2,-3-5,1-6,-5-1,1 1,5-1,6 0,3 3,5 1,-1-1,-5-3,-2-3,-3 0,-5-1,-3-2,-3 2,-2 0,0-2,-1-1,-1-1,-6-2,-13-1,-16 0,-10-3,-7-6,-5-1,0-1,4-1,3 0,4 2,3 1,3 4,0-2,1-2,0-1,0-1,0 0,3-1,1 2,0-1,3-3,-1 2,0 3,1-1,10 1,13-1,15 1,18 3,7 1,11 2,1-2,-6 0,-6-3,-8 0,-7 1,-10-1,-12 0,-13 2,-5 5,1 7,4 1,7 5,1 2,4 3,2-1,3-1,2 2,-2 0,-1-2,1 0,-3 1,0-2,1-4,2 0,-3 2,1-1,0 1,2-2,1 2,1-2,-2 1,-1-1,0-3,-2 2,-4 2,1-1,-3 2,1 2,3-1,0 1,-3 1,0 2,0 1,1-2,-1-1,-2 2,2-4,-5-2,-7-5,-5-2,-6-2,-4-2,-2 0,-1-1,-1 0,0 1,0-1,8 1,9 0,10 0,6 0,6 0,3-4,2-4,-3-4,-8-1,-10 3,-5-1,2 1,5 3,5 2,2-1,-1-4,-3-3,-1-6,-2-8,-2-6,-1 0,0 1,0 3,-1 3,1 2,0 2,0 8,-1 9,1 11,0 6,0 6,0 2,0 2,0 0,0 1,0-1,4 0,1-1,-1 0,0 0,-2 0,0-1,-1 1,-1-7,0-14,0-9,-1-7,1-5,0-1,0-2,0 8,0 10,0 9,0 11,-4 11,0 7,-1 2,2 3,0-2,2-3,0-4,1-3,0-2,0 2,0 0,0-7,0-11,-3-10,-2-8,0-5,-2-8,-4 2,-3-11,1-3,-2-6,0 1,-3 4,-1 1,3 3,0 4,3 3,1 6,1 3,0 4,2 2,2-2,2-2,2 5,2 8,1 8,-3 3,-5-1,-1 3,5-2,6-1,11-2,12-3,10-1,2-2,-1 0,-4 0,-4-1,-2 1,-3 0,-2-1,0 1,-5 4,-8 4,-9 5,-7-1,-7-1,-3-3,-4-3,0 1,0 4,0-1,3 2,6 3,4 2,5 2,-2-2,-2-3,-4-5,-4-3,2 1,6-1,8-1,8 3,6-1,4 3,-1 3,0-1,0-1,2-4,-7-1,-8-3,-9-1,-7-1,-5-1,-3 1,6-1,8 1,9 0,7-1,6 1,3 0,3 0,0 0,0 0,1 0,-5-3,-5-5,-4-5,-8 1,-7 1,-7 3,-4 4,-2 1,-3 2,0 0,0 2,0-1,-3 1,-1-1,-3 1,0-1,1 0,2 0,2 0,2 0,1 0,3 3,10 2,8 3,5 4,9 3,5-1,6 1,6-2,2 0,1-2,3-3,-2-3,4-2,-5-5,-4-3,-4 1,-7-4,-3-3,0-4,-4-6,-3-7,-3-1,-3-1,-2 3,-4 5,-3 3,-2 1,-5 1,-2 2,-3 5,-2 3,-1 3,0 3,-1 1,1 0,0 1,-4 0,0-1,0 1,0-1,6 4,1 4,5 4,4 4,3 3,4 1,1 2,5-4,8-5,6-4,3-4,6-3,1-1,-1-2,-4-3,0-2,-3-3,-2 0,-4-2,-4-2,-8 0,-7 3,-6 3,-6 3,-6 2,-3 1,0 1,-3 4,-1 1,3 0,1-1,2 2,1 1,6 2,-3 3,-1 0,4 1,7 2,10 2,4 1,5 2,5-3,0-1,0-3,3 0,1-3,1-2,4-3,2-3,1-4,-2-3,-4-3,-5-4,-6-4,-4-3,-7-1,-6 3,-2 0,-3 4,-2 0,-3 2,-1 4,-1 2,-1 2,0 2,-1 1,1 4,0 1,4 4,5 3,7 0,5 1,6-1,6 0,3 3,4-3,2-2,0-3,1-3,0-2,-1-1,-3-5,-5-5,-5-4,-4-4,-5 1,-7 4,-2-1,-2 3,-3 3,-3 3,-1 1,-1 2,-1 1,-1 0,1 1,0 3,4 4,1 2,-1-2,0-2,2 2,4 2,4 4,7-1,6-2,6-4,5-2,2-2,-1-6,-1-2,-3-4,-4-3,-3-4,-4-2,-1-2,-6 3,-1 0,-7 4,-5 3,-7 4,-3 3,0 1,2 2,0 4,5 5,2 1,1-1,0 1,3 3,7-2,11-1,10-4,8-2,9-2,1-1,0-1,-3-1,-2 1,-3-4,-2-1,-4-3,-5-4,-6-7,-3-4,-6-1,-6 0,-6 0,1 1,-2 5,-2 4,-1 6,-2 3,-3 7,-3 2,1 5,0 4,2 0,4 1,5 5,6 3,7 2,7-1,14 4,3 3,4 1,2-1,-1-7,2-6,3 0,-1-2,-2-4,-3-4,-2-3,1-2,4-2,-4-4,-2-4,-2-9,-2-8,0-7,0-1,-3-6,-2-4,-3 3,1 4,-3 5,-3 4,-2 4,-3 1,-1 2,-1 0,0 0,0 7,-1 10,1 8,3 7,5 1,1 3,2-3,3 1,3-2,-2 1,1-3,0-2,-2-7,-4 1,-6 0,-5 2,-1 5,-5 4,-1 4,2 1,1 3,-2 0,0 0,-2 1,0-1,2 0,-1 0,0 0,2 0,2 0,1-8,2-12,0-10,1-11,1-5,-1-3,0 2,1 0,-1 1,0 2,0 1,0 1,-7 1,-6 3,-4 5,-3 4,-1 4,-1 2,3 5,6 6,4 8,4 5,-1-2,-2-4,-1-1,2 1,2 0,5 2,3 0,4-2,5-7,3-9,3-8,2-6,-3-4,-3-7,-2 2,2 1,-3 1,-2 0,-3 0,-3 1,-1-1,-2 1,0-1,-4 4,-1 2,-4-2,-3 4,-4 3,-2 3,-1 3,1 6,5 6,1 6,3 3,2 2,3 2,5-3,6-5,6-4,7-3,4-4,1-5,0-2,0-4,-5-3,-3 0,-3-2,-5-2,-4-1,-2-2,-6-1,-5 0,-5 3,-4 4,-6 4,-3 5,0 2,-3 1,0 2,2-1,1 1,2 4,2 0,0 3,2 4,-1 3,4 3,2 2,-1 1,2 3,1-1,2 1,0-2,1-2,3-1,2 0,2 0,-1-3,-5-5,-3-3,-8-4,-3-2,-5-5,-4-6,-8-1,-4 2,-8 1,-7 2,-6 2,0 2,1 4,4 5,6 2,7-2,10-1,6-3,6-1,3-2,6 3,1 1,1-1,-1 3,1 3,4 4,7 6,14 4,23 8,45 12,36 7,27 4,14-3,-9-11,-19-9,-24-9,-26-9,-24-7,-16-5,-12-2,-17-1,-14-1,-16-4,-12 0,-14 1,-17 1,-1 1,0 1,4 1,2 1,0 0,8 0,0 1,0-1,0 0,-4 0,-4 0,-9 0,-7 0,2 0,3 0,2 0,10 0,12 0,9 0,4 0,5 0,-1 0,-5 0,-1 0,-1 0,-6 0,2 0,-3 0,1 0,6 0,1 0,3 0,4 0,2 0,0 0,0 0,4-3,7-6,26-10,43-21,51-24,54-19,30-9,-5 7,-28 19,-39 16,-38 17,-27 14,-20 7,-18 6,-20 3,-11 2,-10 2,-11 1,-6-1,1 0,1 0,0-1,0 1,5-1,4 0,4 0,4 0,3 0,1 0,1 3,0 2,0-1,-10 3,-11 0,-9 6,0 1,-1-2,0-3,6-3,7-3,6-1,6-2,3 0,2-1,5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4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e72a1b-44fa-41f0-92f4-5d370c7a172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0927F5-089B-36F1-EC46-AD39AEE025B6}"/>
                  </a:ext>
                </a:extLst>
              </p14:cNvPr>
              <p14:cNvContentPartPr/>
              <p14:nvPr/>
            </p14:nvContentPartPr>
            <p14:xfrm>
              <a:off x="8381025" y="4925500"/>
              <a:ext cx="4752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0927F5-089B-36F1-EC46-AD39AEE02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3385" y="4817500"/>
                <a:ext cx="510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D6697-22A5-0B4C-BF81-6BE60A7D5643}"/>
                  </a:ext>
                </a:extLst>
              </p14:cNvPr>
              <p14:cNvContentPartPr/>
              <p14:nvPr/>
            </p14:nvContentPartPr>
            <p14:xfrm>
              <a:off x="8210745" y="4749910"/>
              <a:ext cx="899640" cy="34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D6697-22A5-0B4C-BF81-6BE60A7D56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105" y="4371910"/>
                <a:ext cx="1025280" cy="110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41850f4-2dd7-4437-9f53-3bb515241b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FC7DE6-25FE-EAAA-8A79-9A7F0E0F61DC}"/>
                  </a:ext>
                </a:extLst>
              </p14:cNvPr>
              <p14:cNvContentPartPr/>
              <p14:nvPr/>
            </p14:nvContentPartPr>
            <p14:xfrm>
              <a:off x="8101665" y="4764580"/>
              <a:ext cx="1051560" cy="36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FC7DE6-25FE-EAAA-8A79-9A7F0E0F61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8665" y="4386580"/>
                <a:ext cx="1177200" cy="111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029214-1ab8-486c-a79b-fae44a71c3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6E96EC-CFDF-5AFB-A1BF-DC6E02A92D84}"/>
                  </a:ext>
                </a:extLst>
              </p14:cNvPr>
              <p14:cNvContentPartPr/>
              <p14:nvPr/>
            </p14:nvContentPartPr>
            <p14:xfrm>
              <a:off x="7451865" y="4808860"/>
              <a:ext cx="1684440" cy="36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6E96EC-CFDF-5AFB-A1BF-DC6E02A92D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9225" y="4431220"/>
                <a:ext cx="1810080" cy="11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638a76-882d-4e53-ba43-d7eeb1b201a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93EDA8-642D-697B-F5F4-E0BB30F70117}"/>
                  </a:ext>
                </a:extLst>
              </p14:cNvPr>
              <p14:cNvContentPartPr/>
              <p14:nvPr/>
            </p14:nvContentPartPr>
            <p14:xfrm>
              <a:off x="7929585" y="4673500"/>
              <a:ext cx="1177560" cy="38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93EDA8-642D-697B-F5F4-E0BB30F70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6585" y="4295500"/>
                <a:ext cx="1303200" cy="113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59321f-daea-4d1b-b848-757ea26d660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623FA3-F614-0DB2-B1E2-FDDD3EB91E2E}"/>
                  </a:ext>
                </a:extLst>
              </p14:cNvPr>
              <p14:cNvContentPartPr/>
              <p14:nvPr/>
            </p14:nvContentPartPr>
            <p14:xfrm>
              <a:off x="8028945" y="4824340"/>
              <a:ext cx="1071360" cy="26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623FA3-F614-0DB2-B1E2-FDDD3EB91E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945" y="4446340"/>
                <a:ext cx="1197000" cy="10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ae5714f-daa9-4624-ac61-11f280917f4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032EC5-49A4-B429-692D-E09D4831BA5C}"/>
              </a:ext>
            </a:extLst>
          </p:cNvPr>
          <p:cNvSpPr/>
          <p:nvPr/>
        </p:nvSpPr>
        <p:spPr>
          <a:xfrm>
            <a:off x="8125522" y="4720683"/>
            <a:ext cx="944137" cy="341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939EC-20D1-5CFD-ADF8-A84FAAE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faa764-bb68-4561-b597-8bffdc0df41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66E4F7-2304-6AD5-F90E-3A1A98D34846}"/>
                  </a:ext>
                </a:extLst>
              </p14:cNvPr>
              <p14:cNvContentPartPr/>
              <p14:nvPr/>
            </p14:nvContentPartPr>
            <p14:xfrm>
              <a:off x="8198505" y="4758100"/>
              <a:ext cx="907200" cy="36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66E4F7-2304-6AD5-F90E-3A1A98D348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5865" y="4380100"/>
                <a:ext cx="1032840" cy="11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e218d6-394d-4b68-bb28-b171b52e15a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262750-BB05-2546-6103-A97B6B18193E}"/>
                  </a:ext>
                </a:extLst>
              </p14:cNvPr>
              <p14:cNvContentPartPr/>
              <p14:nvPr/>
            </p14:nvContentPartPr>
            <p14:xfrm>
              <a:off x="8159985" y="4808500"/>
              <a:ext cx="937080" cy="33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262750-BB05-2546-6103-A97B6B181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7345" y="4430500"/>
                <a:ext cx="1062720" cy="108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(16:9)</PresentationFormat>
  <Paragraphs>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Anmol Srivastav</cp:lastModifiedBy>
  <cp:revision>5</cp:revision>
  <dcterms:created xsi:type="dcterms:W3CDTF">2022-12-04T19:28:51Z</dcterms:created>
  <dcterms:modified xsi:type="dcterms:W3CDTF">2023-03-12T11:44:56Z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2022-12-04T19:34:46Z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07be0fb8-f2a9-446e-bc02-c303d6ebdc44</vt:lpwstr>
  </property>
  <property fmtid="{D5CDD505-2E9C-101B-9397-08002B2CF9AE}" pid="8" name="MSIP_Label_defa4170-0d19-0005-0004-bc88714345d2_ContentBits">
    <vt:lpwstr>0</vt:lpwstr>
  </property>
</Properties>
</file>