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7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E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94604" autoAdjust="0"/>
  </p:normalViewPr>
  <p:slideViewPr>
    <p:cSldViewPr snapToGrid="0">
      <p:cViewPr varScale="1">
        <p:scale>
          <a:sx n="90" d="100"/>
          <a:sy n="90" d="100"/>
        </p:scale>
        <p:origin x="17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19A2F-E63A-1841-A0B0-69FD63B8539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6034-73B5-034C-B7E6-A54AB128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8FCFB1-EE62-46E3-9504-1088AEF52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2" y="381000"/>
            <a:ext cx="3586541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9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" userDrawn="1">
          <p15:clr>
            <a:srgbClr val="FBAE40"/>
          </p15:clr>
        </p15:guide>
        <p15:guide id="2" pos="2064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3BF7-9F5A-9E42-B502-689AC6A1E5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2D79-D5B9-9E44-BC26-5C4012EF6E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88343-B159-074D-B355-B61FD1A20D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24AE8-78F8-144E-A4FE-553D35E590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6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DA8B8-D04C-214E-83CE-5B60915F9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C725B-9C86-6E43-AAF9-1A329DDB2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03EE-8AFD-D547-9E71-0BD0BE6F9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F1C61-654F-EF4C-B7CF-635108DFC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5825F-7512-8045-B403-CF218AA201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D5463-DB49-4924-8711-CEBBA863025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057" y="110767"/>
            <a:ext cx="1398182" cy="3783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3336C-CBBB-4EE2-884D-E8FA6306FE11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43927" y="1781504"/>
            <a:ext cx="7732513" cy="1994338"/>
          </a:xfrm>
        </p:spPr>
        <p:txBody>
          <a:bodyPr>
            <a:normAutofit/>
          </a:bodyPr>
          <a:lstStyle/>
          <a:p>
            <a:r>
              <a:rPr lang="en-US" sz="4000" dirty="0"/>
              <a:t>MART INTEGRATION WEB APP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Prepared By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Arial Nova Light" panose="020B0304020202020204" pitchFamily="34" charset="0"/>
              </a:rPr>
              <a:t>Name: Anmol Sharma 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NetId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Arial Nova Light" panose="020B0304020202020204" pitchFamily="34" charset="0"/>
              </a:rPr>
              <a:t>: as3593) </a:t>
            </a:r>
            <a:endParaRPr lang="en-US" sz="1800" b="0" i="0" u="none" strike="noStrike" baseline="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MONGO DB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2719551" y="4556234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1.7:  Mongo Status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93164-6030-4BAF-9AFC-C89E59C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2" y="2165117"/>
            <a:ext cx="7023538" cy="23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MONGO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132575" y="4148137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1.8:  Mongo Database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6778-43EE-4803-951E-5EC0F56D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75" y="2709862"/>
            <a:ext cx="2295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MONGO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367199" y="6117021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1.9:  Mongo Compass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A1406-A17B-4798-965C-098A61F8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775755"/>
            <a:ext cx="7110248" cy="43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075537" y="5300416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1.10:Web App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77AE7-3106-47F6-B087-C839B5A6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4" y="2314328"/>
            <a:ext cx="800305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2949413" y="5933917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1.11:  </a:t>
            </a:r>
            <a:r>
              <a:rPr lang="en-US" sz="1000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Main App .</a:t>
            </a:r>
            <a:r>
              <a:rPr lang="en-US" sz="1000" dirty="0" err="1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js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D8E7C-0152-496D-A421-F57D9702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1691322"/>
            <a:ext cx="7717221" cy="41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146482" y="5870799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1.12:  Main Table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FA5A8-7693-49C4-93EA-BA61C3A0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24" y="1876097"/>
            <a:ext cx="632197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1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146482" y="5870799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1.14:  Java code snippet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4473B-5438-46B0-9C78-0A012B4F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994808"/>
            <a:ext cx="7269480" cy="38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BACKEND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97633-2A80-4422-80C4-6B12B984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138361"/>
            <a:ext cx="7110248" cy="3821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C2B11-F08D-4B2E-94F5-3C4E7D8262C9}"/>
              </a:ext>
            </a:extLst>
          </p:cNvPr>
          <p:cNvSpPr txBox="1"/>
          <p:nvPr/>
        </p:nvSpPr>
        <p:spPr>
          <a:xfrm>
            <a:off x="3294993" y="5959366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Fig: 1.15:  Code Snippet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BACKEND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044006" y="5726666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1.16:  Code Snippet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79C25-F71C-4DAD-B325-9D89AC24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820916"/>
            <a:ext cx="7165427" cy="38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WEBAPP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044006" y="5726666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1.16:  Code Snippet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2892-4322-479F-B044-B100CFF2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765738"/>
            <a:ext cx="7354141" cy="38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C94E-5220-FA47-9CA1-9D895C24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AE42-F294-394C-86C0-E46C2CA5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92097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Create three database on AWS</a:t>
            </a:r>
          </a:p>
          <a:p>
            <a:pPr marL="674370" lvl="1" indent="-400050">
              <a:buClr>
                <a:schemeClr val="bg1"/>
              </a:buClr>
              <a:buFont typeface="+mj-lt"/>
              <a:buAutoNum type="romanUcPeriod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674370" lvl="1" indent="-400050">
              <a:buClr>
                <a:schemeClr val="bg1"/>
              </a:buClr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Redshift</a:t>
            </a:r>
          </a:p>
          <a:p>
            <a:pPr marL="674370" lvl="1" indent="-400050">
              <a:buClr>
                <a:schemeClr val="bg1"/>
              </a:buClr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MongoDB</a:t>
            </a:r>
          </a:p>
          <a:p>
            <a:pPr marL="274320" lvl="1" indent="0">
              <a:buClr>
                <a:schemeClr val="bg1"/>
              </a:buClr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Upload of data into three database(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Adnimerge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&amp; Instacart)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Design  and Develop of web application connected to three databases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Deploy the application on ec2 instance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Validate the working of the webapp through querying</a:t>
            </a:r>
          </a:p>
        </p:txBody>
      </p:sp>
    </p:spTree>
    <p:extLst>
      <p:ext uri="{BB962C8B-B14F-4D97-AF65-F5344CB8AC3E}">
        <p14:creationId xmlns:p14="http://schemas.microsoft.com/office/powerpoint/2010/main" val="170734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1" y="2782559"/>
            <a:ext cx="7269480" cy="1013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328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C94E-5220-FA47-9CA1-9D895C24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AE42-F294-394C-86C0-E46C2CA5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92097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Amazon Web Services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  <a:p>
            <a:pPr marL="674370" lvl="1" indent="-400050">
              <a:buClr>
                <a:schemeClr val="bg1"/>
              </a:buClr>
              <a:buFont typeface="+mj-lt"/>
              <a:buAutoNum type="romanUcPeriod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674370" lvl="1" indent="-400050">
              <a:buClr>
                <a:schemeClr val="bg1"/>
              </a:buClr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Redshift</a:t>
            </a:r>
          </a:p>
          <a:p>
            <a:pPr marL="674370" lvl="1" indent="-400050">
              <a:buClr>
                <a:schemeClr val="bg1"/>
              </a:buClr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MongoDB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Linux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Web App</a:t>
            </a:r>
          </a:p>
          <a:p>
            <a:pPr marL="674370" lvl="1" indent="-400050">
              <a:buClr>
                <a:schemeClr val="bg1"/>
              </a:buClr>
              <a:buSzPct val="100000"/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React JS (Front end)</a:t>
            </a:r>
          </a:p>
          <a:p>
            <a:pPr marL="674370" lvl="1" indent="-400050">
              <a:buClr>
                <a:schemeClr val="bg1"/>
              </a:buClr>
              <a:buSzPct val="100000"/>
              <a:buFont typeface="+mj-lt"/>
              <a:buAutoNum type="romanU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674370" lvl="1" indent="-400050">
              <a:buClr>
                <a:schemeClr val="bg1"/>
              </a:buClr>
              <a:buSzPct val="100000"/>
              <a:buFont typeface="+mj-lt"/>
              <a:buAutoNum type="romanU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674370" lvl="1" indent="-400050">
              <a:buClr>
                <a:schemeClr val="bg1"/>
              </a:buClr>
              <a:buSzPct val="100000"/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Spring (Back end)</a:t>
            </a:r>
          </a:p>
          <a:p>
            <a:pPr>
              <a:buClr>
                <a:schemeClr val="bg1"/>
              </a:buClr>
              <a:buSzPct val="100000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FCD9C-5656-447B-AF22-6D42E57B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64" y="4467765"/>
            <a:ext cx="1032793" cy="82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E37F3-6A76-41D4-8816-BF016349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64" y="5552210"/>
            <a:ext cx="1073855" cy="67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C179DD-B23A-446E-80FF-967BE7594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60" y="1979204"/>
            <a:ext cx="1032793" cy="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C94E-5220-FA47-9CA1-9D895C24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ER Diagram(Instacart)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FA0502-7419-4035-BB6B-0EDC0724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5923" y="2035157"/>
            <a:ext cx="6446838" cy="36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3809B-4C3C-4AFF-B07B-D97619EAFC7E}"/>
              </a:ext>
            </a:extLst>
          </p:cNvPr>
          <p:cNvSpPr txBox="1"/>
          <p:nvPr/>
        </p:nvSpPr>
        <p:spPr>
          <a:xfrm>
            <a:off x="3105397" y="5787616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Fig: 1.1:  ER Diagram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Ec2 Instances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D9AC6-BBCB-4470-9DFB-EB869B4E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52" y="2517377"/>
            <a:ext cx="6446838" cy="1823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523593" y="4398579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Fig: 1.2:  Live Instances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Workbench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523593" y="4398579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1.1:  Live Instances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83C4-1923-45BC-AD7B-BCD318B3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2617A-8E98-4E42-95BF-5521B3C3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5" y="1828801"/>
            <a:ext cx="6446520" cy="4352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B38D25-100E-4A69-880B-EE9D07672BEB}"/>
              </a:ext>
            </a:extLst>
          </p:cNvPr>
          <p:cNvSpPr txBox="1"/>
          <p:nvPr/>
        </p:nvSpPr>
        <p:spPr>
          <a:xfrm>
            <a:off x="2955719" y="6194506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Fig: 1.3:  Running </a:t>
            </a:r>
            <a:r>
              <a:rPr lang="en-US" sz="1000" b="0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Sql</a:t>
            </a:r>
            <a:r>
              <a:rPr lang="en-US" sz="1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Work Bench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5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RDS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D9AC6-BBCB-4470-9DFB-EB869B4E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52" y="2517377"/>
            <a:ext cx="6446838" cy="1823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523593" y="4398579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1.4:  Live Instances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AMAZON REDSHIFT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563008" y="6555745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1.5:  Redshift Instance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650D-4053-4ABD-8201-51C10657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8" y="1626557"/>
            <a:ext cx="7039304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E61-0CAE-493D-8E7A-C2C3F5F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AMAZON REDSHIFT 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632EB-325E-4A9C-913B-D78ABDD917D5}"/>
              </a:ext>
            </a:extLst>
          </p:cNvPr>
          <p:cNvSpPr txBox="1"/>
          <p:nvPr/>
        </p:nvSpPr>
        <p:spPr>
          <a:xfrm>
            <a:off x="3279227" y="6211283"/>
            <a:ext cx="242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Fig: 1.6:  Redshift Editor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F61C1-612C-4006-BBF0-1CD3EBD1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43" y="1932343"/>
            <a:ext cx="6778699" cy="41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34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679</TotalTime>
  <Words>229</Words>
  <Application>Microsoft Macintosh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 Light</vt:lpstr>
      <vt:lpstr>Calibri</vt:lpstr>
      <vt:lpstr>Century Schoolbook</vt:lpstr>
      <vt:lpstr>Wingdings 2</vt:lpstr>
      <vt:lpstr>View</vt:lpstr>
      <vt:lpstr>MART INTEGRATION WEB APP</vt:lpstr>
      <vt:lpstr>Objectives</vt:lpstr>
      <vt:lpstr>Technologies Used</vt:lpstr>
      <vt:lpstr>ER Diagram(Instacart)</vt:lpstr>
      <vt:lpstr>Ec2 Instances</vt:lpstr>
      <vt:lpstr>My Sql Workbench</vt:lpstr>
      <vt:lpstr>RDS INSTANCE</vt:lpstr>
      <vt:lpstr>AMAZON REDSHIFT</vt:lpstr>
      <vt:lpstr>AMAZON REDSHIFT EDITOR</vt:lpstr>
      <vt:lpstr>MONGO DB STATUS</vt:lpstr>
      <vt:lpstr>MONGO DATABASE</vt:lpstr>
      <vt:lpstr>MONGO DATABASE</vt:lpstr>
      <vt:lpstr>WEB APP</vt:lpstr>
      <vt:lpstr>FRONT END</vt:lpstr>
      <vt:lpstr>FRONT END</vt:lpstr>
      <vt:lpstr>BACKEND</vt:lpstr>
      <vt:lpstr>BACKEND II</vt:lpstr>
      <vt:lpstr>BACKEND III</vt:lpstr>
      <vt:lpstr>WEBAPP RESULT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Anmol Sharma</cp:lastModifiedBy>
  <cp:revision>48</cp:revision>
  <dcterms:created xsi:type="dcterms:W3CDTF">2012-05-15T15:26:04Z</dcterms:created>
  <dcterms:modified xsi:type="dcterms:W3CDTF">2022-07-15T00:09:54Z</dcterms:modified>
</cp:coreProperties>
</file>