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94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7837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5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569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4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8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18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371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2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03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4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1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9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3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37E889-E641-41F7-998D-530CC27B40A2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F2328D-BA9A-4EDF-B45B-CF9A5B7A86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00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F6B79-2581-4CBC-A250-09BF30448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4125" y="632792"/>
            <a:ext cx="8874605" cy="2507974"/>
          </a:xfrm>
        </p:spPr>
        <p:txBody>
          <a:bodyPr>
            <a:normAutofit/>
          </a:bodyPr>
          <a:lstStyle/>
          <a:p>
            <a:r>
              <a:rPr lang="en-US" sz="6600" b="1" i="1" dirty="0">
                <a:latin typeface="Arial" panose="020B0604020202020204" pitchFamily="34" charset="0"/>
                <a:cs typeface="Arial" panose="020B0604020202020204" pitchFamily="34" charset="0"/>
              </a:rPr>
              <a:t>FINAL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28E3B-9DAF-4790-A999-59F0611A0C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642" y="3140766"/>
            <a:ext cx="10399593" cy="1807931"/>
          </a:xfrm>
        </p:spPr>
        <p:txBody>
          <a:bodyPr>
            <a:normAutofit fontScale="62500" lnSpcReduction="20000"/>
          </a:bodyPr>
          <a:lstStyle/>
          <a:p>
            <a:r>
              <a:rPr lang="en-US" sz="3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INFORMATION TECNOLOGY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        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CV RESUME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SPREAD SHEET</a:t>
            </a:r>
          </a:p>
          <a:p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ANALISE</a:t>
            </a:r>
          </a:p>
        </p:txBody>
      </p:sp>
    </p:spTree>
    <p:extLst>
      <p:ext uri="{BB962C8B-B14F-4D97-AF65-F5344CB8AC3E}">
        <p14:creationId xmlns:p14="http://schemas.microsoft.com/office/powerpoint/2010/main" val="10640393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DBE1C-35CC-490E-B738-721C748CF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RESUME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54EE49-DBEE-4719-96C3-81BB1CA17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38" t="15439" r="32293" b="9884"/>
          <a:stretch/>
        </p:blipFill>
        <p:spPr>
          <a:xfrm>
            <a:off x="723331" y="818866"/>
            <a:ext cx="4831308" cy="560923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E9C86-A270-4833-9DAE-7B2D3F9C83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21287" y="2209799"/>
            <a:ext cx="5147382" cy="2091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five sections which includes my academic and professional details</a:t>
            </a:r>
          </a:p>
        </p:txBody>
      </p:sp>
    </p:spTree>
    <p:extLst>
      <p:ext uri="{BB962C8B-B14F-4D97-AF65-F5344CB8AC3E}">
        <p14:creationId xmlns:p14="http://schemas.microsoft.com/office/powerpoint/2010/main" val="40861249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509E-49CE-4AD5-9C30-33DA2465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7878" y="685800"/>
            <a:ext cx="4945631" cy="1371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CONDITIONAL FORMATTING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FB6467-C633-4849-951C-71C27E5FA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919" r="76839" b="40077"/>
          <a:stretch/>
        </p:blipFill>
        <p:spPr>
          <a:xfrm>
            <a:off x="368491" y="818867"/>
            <a:ext cx="5727510" cy="49709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6B37A-F547-4F95-83C9-7B9D1A2EE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232345" cy="2091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EXCEL</a:t>
            </a:r>
          </a:p>
        </p:txBody>
      </p:sp>
    </p:spTree>
    <p:extLst>
      <p:ext uri="{BB962C8B-B14F-4D97-AF65-F5344CB8AC3E}">
        <p14:creationId xmlns:p14="http://schemas.microsoft.com/office/powerpoint/2010/main" val="24052896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CDE5B-8F9F-4998-B7EA-20954F30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1" y="685800"/>
            <a:ext cx="4298605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62D612D-572C-41F5-B32D-5B89D03968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9" r="73854" b="31974"/>
          <a:stretch/>
        </p:blipFill>
        <p:spPr>
          <a:xfrm>
            <a:off x="313899" y="1078173"/>
            <a:ext cx="6141492" cy="498143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D8FC9-3091-48E6-8E9F-53601F684A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1" y="2209799"/>
            <a:ext cx="4576901" cy="20912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Here I have data validation and restricted to only enter a number between 100 to 150 and when he enters another number he gets an error</a:t>
            </a:r>
          </a:p>
        </p:txBody>
      </p:sp>
    </p:spTree>
    <p:extLst>
      <p:ext uri="{BB962C8B-B14F-4D97-AF65-F5344CB8AC3E}">
        <p14:creationId xmlns:p14="http://schemas.microsoft.com/office/powerpoint/2010/main" val="20387948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6696-BA91-46FC-B887-D7B44BF0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1" y="685800"/>
            <a:ext cx="4086571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PIVOT TABLE IN EXCEL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B75B8C-E326-4B7C-8C69-55DFCAC627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03" t="26921" r="73150" b="39248"/>
          <a:stretch/>
        </p:blipFill>
        <p:spPr>
          <a:xfrm>
            <a:off x="-92766" y="848139"/>
            <a:ext cx="6321287" cy="51550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C00EB-EBFF-4A76-BC4E-9BB941898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2348" y="2262807"/>
            <a:ext cx="5340625" cy="209126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created a pivot table in excel to sort and filter my data</a:t>
            </a:r>
          </a:p>
        </p:txBody>
      </p:sp>
    </p:spTree>
    <p:extLst>
      <p:ext uri="{BB962C8B-B14F-4D97-AF65-F5344CB8AC3E}">
        <p14:creationId xmlns:p14="http://schemas.microsoft.com/office/powerpoint/2010/main" val="53544565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EC11D-EAA3-4336-8234-02D56E3FD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1" y="659296"/>
            <a:ext cx="4298605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VLOOKUP IN EXCEL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12A9B6-3D00-4FC8-8682-789BD8335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98365" y="2209799"/>
            <a:ext cx="4850295" cy="2091267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VLOOKUP in excel is used to lookup a certain value in any column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7E36040-179A-4B9F-B759-9E0C42F48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11" t="30931" r="54656" b="33451"/>
          <a:stretch/>
        </p:blipFill>
        <p:spPr>
          <a:xfrm>
            <a:off x="543339" y="901148"/>
            <a:ext cx="5658678" cy="5261113"/>
          </a:xfrm>
        </p:spPr>
      </p:pic>
    </p:spTree>
    <p:extLst>
      <p:ext uri="{BB962C8B-B14F-4D97-AF65-F5344CB8AC3E}">
        <p14:creationId xmlns:p14="http://schemas.microsoft.com/office/powerpoint/2010/main" val="7984012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5218-27C6-42B1-BA76-948051B31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732183"/>
            <a:ext cx="4320208" cy="1371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IN EXCEL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7BBBC50-B539-4CE3-B6B5-075A610F5B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91" t="33537" r="43566" b="22746"/>
          <a:stretch/>
        </p:blipFill>
        <p:spPr>
          <a:xfrm>
            <a:off x="397565" y="1417983"/>
            <a:ext cx="5897217" cy="44527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4BC6A-FDA8-4EA5-9CEF-B2D22298C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2398643"/>
            <a:ext cx="3657600" cy="190242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 ADD TO NUMBER</a:t>
            </a:r>
          </a:p>
        </p:txBody>
      </p:sp>
    </p:spTree>
    <p:extLst>
      <p:ext uri="{BB962C8B-B14F-4D97-AF65-F5344CB8AC3E}">
        <p14:creationId xmlns:p14="http://schemas.microsoft.com/office/powerpoint/2010/main" val="9801730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97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Slice</vt:lpstr>
      <vt:lpstr>FINAL PROJECTS</vt:lpstr>
      <vt:lpstr>MY RESUME</vt:lpstr>
      <vt:lpstr>CONDITIONAL FORMATTING</vt:lpstr>
      <vt:lpstr>DATA VALIDATION</vt:lpstr>
      <vt:lpstr>PIVOT TABLE IN EXCEL</vt:lpstr>
      <vt:lpstr>VLOOKUP IN EXCEL </vt:lpstr>
      <vt:lpstr>SUM IN EXCEL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cc</dc:creator>
  <cp:lastModifiedBy>cc</cp:lastModifiedBy>
  <cp:revision>1</cp:revision>
  <dcterms:created xsi:type="dcterms:W3CDTF">2025-09-20T18:41:23Z</dcterms:created>
  <dcterms:modified xsi:type="dcterms:W3CDTF">2025-09-20T20:50:40Z</dcterms:modified>
</cp:coreProperties>
</file>