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1" r:id="rId14"/>
    <p:sldId id="282" r:id="rId15"/>
    <p:sldId id="283" r:id="rId16"/>
    <p:sldId id="284" r:id="rId17"/>
    <p:sldId id="279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88"/>
    <p:restoredTop sz="94694"/>
  </p:normalViewPr>
  <p:slideViewPr>
    <p:cSldViewPr snapToGrid="0">
      <p:cViewPr varScale="1">
        <p:scale>
          <a:sx n="91" d="100"/>
          <a:sy n="91" d="100"/>
        </p:scale>
        <p:origin x="2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04043F-09E7-4730-9C34-6E3A73110E2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F094F25-5A95-4EE5-85BE-249AA861EA46}">
      <dgm:prSet/>
      <dgm:spPr/>
      <dgm:t>
        <a:bodyPr/>
        <a:lstStyle/>
        <a:p>
          <a:r>
            <a:rPr lang="en-US"/>
            <a:t>Aim of this project</a:t>
          </a:r>
        </a:p>
      </dgm:t>
    </dgm:pt>
    <dgm:pt modelId="{C1F0F3E6-FA3B-4AE7-B915-F9197A53CDC5}" type="parTrans" cxnId="{D972C48F-DFA7-4783-B365-3E0A4C7BD9DE}">
      <dgm:prSet/>
      <dgm:spPr/>
      <dgm:t>
        <a:bodyPr/>
        <a:lstStyle/>
        <a:p>
          <a:endParaRPr lang="en-US"/>
        </a:p>
      </dgm:t>
    </dgm:pt>
    <dgm:pt modelId="{B3530F7C-F7BD-4E41-9603-4FFAD31D8353}" type="sibTrans" cxnId="{D972C48F-DFA7-4783-B365-3E0A4C7BD9DE}">
      <dgm:prSet/>
      <dgm:spPr/>
      <dgm:t>
        <a:bodyPr/>
        <a:lstStyle/>
        <a:p>
          <a:endParaRPr lang="en-US"/>
        </a:p>
      </dgm:t>
    </dgm:pt>
    <dgm:pt modelId="{B5513EBA-CB65-43BF-ACC0-012F7DC4868C}">
      <dgm:prSet/>
      <dgm:spPr/>
      <dgm:t>
        <a:bodyPr/>
        <a:lstStyle/>
        <a:p>
          <a:r>
            <a:rPr lang="en-US"/>
            <a:t>Business Value</a:t>
          </a:r>
        </a:p>
      </dgm:t>
    </dgm:pt>
    <dgm:pt modelId="{C7F225A2-9F2B-4E86-BF0C-390E690301E7}" type="parTrans" cxnId="{3FB9C719-CAAC-4ADE-8311-6F09A38DEF4B}">
      <dgm:prSet/>
      <dgm:spPr/>
      <dgm:t>
        <a:bodyPr/>
        <a:lstStyle/>
        <a:p>
          <a:endParaRPr lang="en-US"/>
        </a:p>
      </dgm:t>
    </dgm:pt>
    <dgm:pt modelId="{57C22784-FC57-42C8-90F9-4C282672C94B}" type="sibTrans" cxnId="{3FB9C719-CAAC-4ADE-8311-6F09A38DEF4B}">
      <dgm:prSet/>
      <dgm:spPr/>
      <dgm:t>
        <a:bodyPr/>
        <a:lstStyle/>
        <a:p>
          <a:endParaRPr lang="en-US"/>
        </a:p>
      </dgm:t>
    </dgm:pt>
    <dgm:pt modelId="{5AEA8A1A-1EBF-49DC-BB2E-AE083E32ACC6}">
      <dgm:prSet/>
      <dgm:spPr/>
      <dgm:t>
        <a:bodyPr/>
        <a:lstStyle/>
        <a:p>
          <a:r>
            <a:rPr lang="en-US"/>
            <a:t>Data Collection</a:t>
          </a:r>
        </a:p>
      </dgm:t>
    </dgm:pt>
    <dgm:pt modelId="{51928A8A-0AD3-4511-A311-E9D2B222F633}" type="parTrans" cxnId="{9B180CC4-D005-419A-B843-05A3E6D688F1}">
      <dgm:prSet/>
      <dgm:spPr/>
      <dgm:t>
        <a:bodyPr/>
        <a:lstStyle/>
        <a:p>
          <a:endParaRPr lang="en-US"/>
        </a:p>
      </dgm:t>
    </dgm:pt>
    <dgm:pt modelId="{75690E37-ACC8-4A7D-94BE-781D98C99510}" type="sibTrans" cxnId="{9B180CC4-D005-419A-B843-05A3E6D688F1}">
      <dgm:prSet/>
      <dgm:spPr/>
      <dgm:t>
        <a:bodyPr/>
        <a:lstStyle/>
        <a:p>
          <a:endParaRPr lang="en-US"/>
        </a:p>
      </dgm:t>
    </dgm:pt>
    <dgm:pt modelId="{69BB6F9E-0B7E-4950-AFC2-F61ABA9AD4CC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14F80143-57B7-4742-BDC6-5DF2EE3AAB99}" type="parTrans" cxnId="{F48D3E65-2A2A-4C09-A6E5-761383AAE78A}">
      <dgm:prSet/>
      <dgm:spPr/>
      <dgm:t>
        <a:bodyPr/>
        <a:lstStyle/>
        <a:p>
          <a:endParaRPr lang="en-US"/>
        </a:p>
      </dgm:t>
    </dgm:pt>
    <dgm:pt modelId="{7A869510-7A6F-4FC8-B33C-C62D337678D8}" type="sibTrans" cxnId="{F48D3E65-2A2A-4C09-A6E5-761383AAE78A}">
      <dgm:prSet/>
      <dgm:spPr/>
      <dgm:t>
        <a:bodyPr/>
        <a:lstStyle/>
        <a:p>
          <a:endParaRPr lang="en-US"/>
        </a:p>
      </dgm:t>
    </dgm:pt>
    <dgm:pt modelId="{45DFBB34-72FC-4DAB-A375-6B22BF7917C9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1BE5AD40-2D24-4BA5-A1DF-BEBFBE18D5CA}" type="parTrans" cxnId="{C218E482-D5EA-4747-A7E4-F4173101DDBB}">
      <dgm:prSet/>
      <dgm:spPr/>
      <dgm:t>
        <a:bodyPr/>
        <a:lstStyle/>
        <a:p>
          <a:endParaRPr lang="en-US"/>
        </a:p>
      </dgm:t>
    </dgm:pt>
    <dgm:pt modelId="{1BC73325-2C93-41AC-BD7D-7D836421BC5F}" type="sibTrans" cxnId="{C218E482-D5EA-4747-A7E4-F4173101DDBB}">
      <dgm:prSet/>
      <dgm:spPr/>
      <dgm:t>
        <a:bodyPr/>
        <a:lstStyle/>
        <a:p>
          <a:endParaRPr lang="en-US"/>
        </a:p>
      </dgm:t>
    </dgm:pt>
    <dgm:pt modelId="{C7EDAE79-6CF1-4507-A33D-38A2D50FDD40}">
      <dgm:prSet/>
      <dgm:spPr/>
      <dgm:t>
        <a:bodyPr/>
        <a:lstStyle/>
        <a:p>
          <a:r>
            <a:rPr lang="en-US" dirty="0"/>
            <a:t>Deep Learning Algorithms + Hyperparameter Tuning</a:t>
          </a:r>
        </a:p>
      </dgm:t>
    </dgm:pt>
    <dgm:pt modelId="{E180C6E4-BB4B-4B4E-8EFA-5299D968775B}" type="parTrans" cxnId="{9F7AFD69-09E0-408E-86E2-F29E8AB9E07A}">
      <dgm:prSet/>
      <dgm:spPr/>
      <dgm:t>
        <a:bodyPr/>
        <a:lstStyle/>
        <a:p>
          <a:endParaRPr lang="en-US"/>
        </a:p>
      </dgm:t>
    </dgm:pt>
    <dgm:pt modelId="{AA2194CE-8894-48A3-AF9D-CD5E4E4BD6A6}" type="sibTrans" cxnId="{9F7AFD69-09E0-408E-86E2-F29E8AB9E07A}">
      <dgm:prSet/>
      <dgm:spPr/>
      <dgm:t>
        <a:bodyPr/>
        <a:lstStyle/>
        <a:p>
          <a:endParaRPr lang="en-US"/>
        </a:p>
      </dgm:t>
    </dgm:pt>
    <dgm:pt modelId="{85599463-73F6-4D26-A9B1-3B526977ED2D}">
      <dgm:prSet/>
      <dgm:spPr/>
      <dgm:t>
        <a:bodyPr/>
        <a:lstStyle/>
        <a:p>
          <a:r>
            <a:rPr lang="en-US"/>
            <a:t>Sentiment Analysis</a:t>
          </a:r>
        </a:p>
      </dgm:t>
    </dgm:pt>
    <dgm:pt modelId="{98E913B3-B190-4687-8C44-8FAE075B2F37}" type="parTrans" cxnId="{498005AD-4A78-438D-808D-E59622B41C20}">
      <dgm:prSet/>
      <dgm:spPr/>
      <dgm:t>
        <a:bodyPr/>
        <a:lstStyle/>
        <a:p>
          <a:endParaRPr lang="en-US"/>
        </a:p>
      </dgm:t>
    </dgm:pt>
    <dgm:pt modelId="{23F5F2F3-E9CD-4759-A72B-FFB0D6E96625}" type="sibTrans" cxnId="{498005AD-4A78-438D-808D-E59622B41C20}">
      <dgm:prSet/>
      <dgm:spPr/>
      <dgm:t>
        <a:bodyPr/>
        <a:lstStyle/>
        <a:p>
          <a:endParaRPr lang="en-US"/>
        </a:p>
      </dgm:t>
    </dgm:pt>
    <dgm:pt modelId="{06BDFDBC-20A3-472B-8267-FB887C181AD2}">
      <dgm:prSet/>
      <dgm:spPr/>
      <dgm:t>
        <a:bodyPr/>
        <a:lstStyle/>
        <a:p>
          <a:r>
            <a:rPr lang="en-US"/>
            <a:t>Insight Analysis</a:t>
          </a:r>
        </a:p>
      </dgm:t>
    </dgm:pt>
    <dgm:pt modelId="{AFDB3FEC-DB23-4C8F-B383-AE7A0B560C92}" type="parTrans" cxnId="{042DE420-5C61-4BCC-BA52-DA12C8E06F00}">
      <dgm:prSet/>
      <dgm:spPr/>
      <dgm:t>
        <a:bodyPr/>
        <a:lstStyle/>
        <a:p>
          <a:endParaRPr lang="en-US"/>
        </a:p>
      </dgm:t>
    </dgm:pt>
    <dgm:pt modelId="{5C2E34C2-8E2E-403F-AF71-FE26496293C6}" type="sibTrans" cxnId="{042DE420-5C61-4BCC-BA52-DA12C8E06F00}">
      <dgm:prSet/>
      <dgm:spPr/>
      <dgm:t>
        <a:bodyPr/>
        <a:lstStyle/>
        <a:p>
          <a:endParaRPr lang="en-US"/>
        </a:p>
      </dgm:t>
    </dgm:pt>
    <dgm:pt modelId="{4DDFA04E-2FC6-44C5-93CE-D14165D59152}">
      <dgm:prSet/>
      <dgm:spPr/>
      <dgm:t>
        <a:bodyPr/>
        <a:lstStyle/>
        <a:p>
          <a:r>
            <a:rPr lang="en-US"/>
            <a:t>Challenges, Limitations, and Next Steps</a:t>
          </a:r>
        </a:p>
      </dgm:t>
    </dgm:pt>
    <dgm:pt modelId="{F74D022B-8D6E-477C-9BD7-F5E4A449616E}" type="parTrans" cxnId="{9185257E-22FF-456C-9943-B9A98DF99F67}">
      <dgm:prSet/>
      <dgm:spPr/>
      <dgm:t>
        <a:bodyPr/>
        <a:lstStyle/>
        <a:p>
          <a:endParaRPr lang="en-US"/>
        </a:p>
      </dgm:t>
    </dgm:pt>
    <dgm:pt modelId="{D16847F5-0117-4BC2-BC10-44C807544A66}" type="sibTrans" cxnId="{9185257E-22FF-456C-9943-B9A98DF99F67}">
      <dgm:prSet/>
      <dgm:spPr/>
      <dgm:t>
        <a:bodyPr/>
        <a:lstStyle/>
        <a:p>
          <a:endParaRPr lang="en-US"/>
        </a:p>
      </dgm:t>
    </dgm:pt>
    <dgm:pt modelId="{6377C590-C9AF-40D5-ADF4-124723E06520}">
      <dgm:prSet/>
      <dgm:spPr/>
      <dgm:t>
        <a:bodyPr/>
        <a:lstStyle/>
        <a:p>
          <a:r>
            <a:rPr lang="en-US"/>
            <a:t>Conclusion</a:t>
          </a:r>
        </a:p>
      </dgm:t>
    </dgm:pt>
    <dgm:pt modelId="{37D54955-B6B0-41F5-A48F-849FFDE7D81B}" type="parTrans" cxnId="{53527748-EAA9-4EC6-B749-F8B19482047A}">
      <dgm:prSet/>
      <dgm:spPr/>
      <dgm:t>
        <a:bodyPr/>
        <a:lstStyle/>
        <a:p>
          <a:endParaRPr lang="en-US"/>
        </a:p>
      </dgm:t>
    </dgm:pt>
    <dgm:pt modelId="{CCFE324A-0203-420E-A0DB-61B8444E8993}" type="sibTrans" cxnId="{53527748-EAA9-4EC6-B749-F8B19482047A}">
      <dgm:prSet/>
      <dgm:spPr/>
      <dgm:t>
        <a:bodyPr/>
        <a:lstStyle/>
        <a:p>
          <a:endParaRPr lang="en-US"/>
        </a:p>
      </dgm:t>
    </dgm:pt>
    <dgm:pt modelId="{4D4FA823-0271-2B47-A33C-43EC04906788}" type="pres">
      <dgm:prSet presAssocID="{7E04043F-09E7-4730-9C34-6E3A73110E27}" presName="Name0" presStyleCnt="0">
        <dgm:presLayoutVars>
          <dgm:dir/>
          <dgm:resizeHandles val="exact"/>
        </dgm:presLayoutVars>
      </dgm:prSet>
      <dgm:spPr/>
    </dgm:pt>
    <dgm:pt modelId="{204E410B-A182-1548-BB0D-D31688059BC1}" type="pres">
      <dgm:prSet presAssocID="{5F094F25-5A95-4EE5-85BE-249AA861EA46}" presName="node" presStyleLbl="node1" presStyleIdx="0" presStyleCnt="10">
        <dgm:presLayoutVars>
          <dgm:bulletEnabled val="1"/>
        </dgm:presLayoutVars>
      </dgm:prSet>
      <dgm:spPr/>
    </dgm:pt>
    <dgm:pt modelId="{8B8CCFB0-9D5E-0F49-BA09-B3FBDB4C2196}" type="pres">
      <dgm:prSet presAssocID="{B3530F7C-F7BD-4E41-9603-4FFAD31D8353}" presName="sibTrans" presStyleLbl="sibTrans1D1" presStyleIdx="0" presStyleCnt="9"/>
      <dgm:spPr/>
    </dgm:pt>
    <dgm:pt modelId="{C12E658E-B2FA-BB4D-B39F-8D93D039C9A9}" type="pres">
      <dgm:prSet presAssocID="{B3530F7C-F7BD-4E41-9603-4FFAD31D8353}" presName="connectorText" presStyleLbl="sibTrans1D1" presStyleIdx="0" presStyleCnt="9"/>
      <dgm:spPr/>
    </dgm:pt>
    <dgm:pt modelId="{6DDD6087-98BE-2F41-95FD-A5A7211A1ACF}" type="pres">
      <dgm:prSet presAssocID="{B5513EBA-CB65-43BF-ACC0-012F7DC4868C}" presName="node" presStyleLbl="node1" presStyleIdx="1" presStyleCnt="10">
        <dgm:presLayoutVars>
          <dgm:bulletEnabled val="1"/>
        </dgm:presLayoutVars>
      </dgm:prSet>
      <dgm:spPr/>
    </dgm:pt>
    <dgm:pt modelId="{EE2AAF0A-DD79-4749-81C0-EDDA63A496E5}" type="pres">
      <dgm:prSet presAssocID="{57C22784-FC57-42C8-90F9-4C282672C94B}" presName="sibTrans" presStyleLbl="sibTrans1D1" presStyleIdx="1" presStyleCnt="9"/>
      <dgm:spPr/>
    </dgm:pt>
    <dgm:pt modelId="{830D84C9-5981-0642-9ED3-B3A6F129E181}" type="pres">
      <dgm:prSet presAssocID="{57C22784-FC57-42C8-90F9-4C282672C94B}" presName="connectorText" presStyleLbl="sibTrans1D1" presStyleIdx="1" presStyleCnt="9"/>
      <dgm:spPr/>
    </dgm:pt>
    <dgm:pt modelId="{8D23817C-8A99-F14B-BDA2-2776C1294505}" type="pres">
      <dgm:prSet presAssocID="{5AEA8A1A-1EBF-49DC-BB2E-AE083E32ACC6}" presName="node" presStyleLbl="node1" presStyleIdx="2" presStyleCnt="10">
        <dgm:presLayoutVars>
          <dgm:bulletEnabled val="1"/>
        </dgm:presLayoutVars>
      </dgm:prSet>
      <dgm:spPr/>
    </dgm:pt>
    <dgm:pt modelId="{B661247F-A6DD-1B4D-B934-803F6797B282}" type="pres">
      <dgm:prSet presAssocID="{75690E37-ACC8-4A7D-94BE-781D98C99510}" presName="sibTrans" presStyleLbl="sibTrans1D1" presStyleIdx="2" presStyleCnt="9"/>
      <dgm:spPr/>
    </dgm:pt>
    <dgm:pt modelId="{9F9E8AC9-76E1-5848-B2E3-440273A9D7C8}" type="pres">
      <dgm:prSet presAssocID="{75690E37-ACC8-4A7D-94BE-781D98C99510}" presName="connectorText" presStyleLbl="sibTrans1D1" presStyleIdx="2" presStyleCnt="9"/>
      <dgm:spPr/>
    </dgm:pt>
    <dgm:pt modelId="{F86B6AFF-84D1-1A42-89A4-674D1DF05CAF}" type="pres">
      <dgm:prSet presAssocID="{69BB6F9E-0B7E-4950-AFC2-F61ABA9AD4CC}" presName="node" presStyleLbl="node1" presStyleIdx="3" presStyleCnt="10">
        <dgm:presLayoutVars>
          <dgm:bulletEnabled val="1"/>
        </dgm:presLayoutVars>
      </dgm:prSet>
      <dgm:spPr/>
    </dgm:pt>
    <dgm:pt modelId="{90361307-64E3-4D49-BC3B-3C7D73C1A28B}" type="pres">
      <dgm:prSet presAssocID="{7A869510-7A6F-4FC8-B33C-C62D337678D8}" presName="sibTrans" presStyleLbl="sibTrans1D1" presStyleIdx="3" presStyleCnt="9"/>
      <dgm:spPr/>
    </dgm:pt>
    <dgm:pt modelId="{54CF8764-3FC3-9542-B75E-0C85B3F72F41}" type="pres">
      <dgm:prSet presAssocID="{7A869510-7A6F-4FC8-B33C-C62D337678D8}" presName="connectorText" presStyleLbl="sibTrans1D1" presStyleIdx="3" presStyleCnt="9"/>
      <dgm:spPr/>
    </dgm:pt>
    <dgm:pt modelId="{3466379E-FECD-EA47-8334-36DE04CAB624}" type="pres">
      <dgm:prSet presAssocID="{45DFBB34-72FC-4DAB-A375-6B22BF7917C9}" presName="node" presStyleLbl="node1" presStyleIdx="4" presStyleCnt="10">
        <dgm:presLayoutVars>
          <dgm:bulletEnabled val="1"/>
        </dgm:presLayoutVars>
      </dgm:prSet>
      <dgm:spPr/>
    </dgm:pt>
    <dgm:pt modelId="{8105EAE2-8A8F-6847-AB7E-FB346422AED2}" type="pres">
      <dgm:prSet presAssocID="{1BC73325-2C93-41AC-BD7D-7D836421BC5F}" presName="sibTrans" presStyleLbl="sibTrans1D1" presStyleIdx="4" presStyleCnt="9"/>
      <dgm:spPr/>
    </dgm:pt>
    <dgm:pt modelId="{7474CD82-1FD2-7840-8B3E-615AF33090D1}" type="pres">
      <dgm:prSet presAssocID="{1BC73325-2C93-41AC-BD7D-7D836421BC5F}" presName="connectorText" presStyleLbl="sibTrans1D1" presStyleIdx="4" presStyleCnt="9"/>
      <dgm:spPr/>
    </dgm:pt>
    <dgm:pt modelId="{77FCA4AB-1E03-C846-836D-7D91F03DFAF3}" type="pres">
      <dgm:prSet presAssocID="{C7EDAE79-6CF1-4507-A33D-38A2D50FDD40}" presName="node" presStyleLbl="node1" presStyleIdx="5" presStyleCnt="10">
        <dgm:presLayoutVars>
          <dgm:bulletEnabled val="1"/>
        </dgm:presLayoutVars>
      </dgm:prSet>
      <dgm:spPr/>
    </dgm:pt>
    <dgm:pt modelId="{9CE88AE2-CE55-5245-B18D-C83D2716BB46}" type="pres">
      <dgm:prSet presAssocID="{AA2194CE-8894-48A3-AF9D-CD5E4E4BD6A6}" presName="sibTrans" presStyleLbl="sibTrans1D1" presStyleIdx="5" presStyleCnt="9"/>
      <dgm:spPr/>
    </dgm:pt>
    <dgm:pt modelId="{6CD72D19-F696-0942-9845-C611B418A8EF}" type="pres">
      <dgm:prSet presAssocID="{AA2194CE-8894-48A3-AF9D-CD5E4E4BD6A6}" presName="connectorText" presStyleLbl="sibTrans1D1" presStyleIdx="5" presStyleCnt="9"/>
      <dgm:spPr/>
    </dgm:pt>
    <dgm:pt modelId="{174D9D3B-8870-4F40-A220-9D0F546349BD}" type="pres">
      <dgm:prSet presAssocID="{85599463-73F6-4D26-A9B1-3B526977ED2D}" presName="node" presStyleLbl="node1" presStyleIdx="6" presStyleCnt="10">
        <dgm:presLayoutVars>
          <dgm:bulletEnabled val="1"/>
        </dgm:presLayoutVars>
      </dgm:prSet>
      <dgm:spPr/>
    </dgm:pt>
    <dgm:pt modelId="{F91758B1-B37C-144B-AEAC-053A5E1AF1BA}" type="pres">
      <dgm:prSet presAssocID="{23F5F2F3-E9CD-4759-A72B-FFB0D6E96625}" presName="sibTrans" presStyleLbl="sibTrans1D1" presStyleIdx="6" presStyleCnt="9"/>
      <dgm:spPr/>
    </dgm:pt>
    <dgm:pt modelId="{E8810759-4B3A-B54C-94FE-2DCC2AB017DD}" type="pres">
      <dgm:prSet presAssocID="{23F5F2F3-E9CD-4759-A72B-FFB0D6E96625}" presName="connectorText" presStyleLbl="sibTrans1D1" presStyleIdx="6" presStyleCnt="9"/>
      <dgm:spPr/>
    </dgm:pt>
    <dgm:pt modelId="{87CC6D6B-A717-D041-9254-EEE9AB6AB556}" type="pres">
      <dgm:prSet presAssocID="{06BDFDBC-20A3-472B-8267-FB887C181AD2}" presName="node" presStyleLbl="node1" presStyleIdx="7" presStyleCnt="10">
        <dgm:presLayoutVars>
          <dgm:bulletEnabled val="1"/>
        </dgm:presLayoutVars>
      </dgm:prSet>
      <dgm:spPr/>
    </dgm:pt>
    <dgm:pt modelId="{07A05D85-A04F-2B4A-B5DB-13F3B578D315}" type="pres">
      <dgm:prSet presAssocID="{5C2E34C2-8E2E-403F-AF71-FE26496293C6}" presName="sibTrans" presStyleLbl="sibTrans1D1" presStyleIdx="7" presStyleCnt="9"/>
      <dgm:spPr/>
    </dgm:pt>
    <dgm:pt modelId="{51548BCD-7809-244A-8FC3-EDFCCE0D7634}" type="pres">
      <dgm:prSet presAssocID="{5C2E34C2-8E2E-403F-AF71-FE26496293C6}" presName="connectorText" presStyleLbl="sibTrans1D1" presStyleIdx="7" presStyleCnt="9"/>
      <dgm:spPr/>
    </dgm:pt>
    <dgm:pt modelId="{EAA5F3D6-12CF-DF4D-8CC6-B446EECE2896}" type="pres">
      <dgm:prSet presAssocID="{4DDFA04E-2FC6-44C5-93CE-D14165D59152}" presName="node" presStyleLbl="node1" presStyleIdx="8" presStyleCnt="10">
        <dgm:presLayoutVars>
          <dgm:bulletEnabled val="1"/>
        </dgm:presLayoutVars>
      </dgm:prSet>
      <dgm:spPr/>
    </dgm:pt>
    <dgm:pt modelId="{E393EBF2-5CC8-634B-B7CD-0913233E46D4}" type="pres">
      <dgm:prSet presAssocID="{D16847F5-0117-4BC2-BC10-44C807544A66}" presName="sibTrans" presStyleLbl="sibTrans1D1" presStyleIdx="8" presStyleCnt="9"/>
      <dgm:spPr/>
    </dgm:pt>
    <dgm:pt modelId="{D8E5EADA-DA80-744C-8966-9E70FFF10889}" type="pres">
      <dgm:prSet presAssocID="{D16847F5-0117-4BC2-BC10-44C807544A66}" presName="connectorText" presStyleLbl="sibTrans1D1" presStyleIdx="8" presStyleCnt="9"/>
      <dgm:spPr/>
    </dgm:pt>
    <dgm:pt modelId="{50B5092B-FD79-0142-BEF7-EB87917CF2F3}" type="pres">
      <dgm:prSet presAssocID="{6377C590-C9AF-40D5-ADF4-124723E06520}" presName="node" presStyleLbl="node1" presStyleIdx="9" presStyleCnt="10">
        <dgm:presLayoutVars>
          <dgm:bulletEnabled val="1"/>
        </dgm:presLayoutVars>
      </dgm:prSet>
      <dgm:spPr/>
    </dgm:pt>
  </dgm:ptLst>
  <dgm:cxnLst>
    <dgm:cxn modelId="{991E1111-01A0-314C-AEEA-30570D8AF41E}" type="presOf" srcId="{7A869510-7A6F-4FC8-B33C-C62D337678D8}" destId="{90361307-64E3-4D49-BC3B-3C7D73C1A28B}" srcOrd="0" destOrd="0" presId="urn:microsoft.com/office/officeart/2016/7/layout/RepeatingBendingProcessNew"/>
    <dgm:cxn modelId="{C96D6013-812E-6942-AEDE-4C1E65E2EE3C}" type="presOf" srcId="{75690E37-ACC8-4A7D-94BE-781D98C99510}" destId="{9F9E8AC9-76E1-5848-B2E3-440273A9D7C8}" srcOrd="1" destOrd="0" presId="urn:microsoft.com/office/officeart/2016/7/layout/RepeatingBendingProcessNew"/>
    <dgm:cxn modelId="{F7CE5B18-64FD-734A-89CB-D084B2AC28E4}" type="presOf" srcId="{AA2194CE-8894-48A3-AF9D-CD5E4E4BD6A6}" destId="{6CD72D19-F696-0942-9845-C611B418A8EF}" srcOrd="1" destOrd="0" presId="urn:microsoft.com/office/officeart/2016/7/layout/RepeatingBendingProcessNew"/>
    <dgm:cxn modelId="{3FB9C719-CAAC-4ADE-8311-6F09A38DEF4B}" srcId="{7E04043F-09E7-4730-9C34-6E3A73110E27}" destId="{B5513EBA-CB65-43BF-ACC0-012F7DC4868C}" srcOrd="1" destOrd="0" parTransId="{C7F225A2-9F2B-4E86-BF0C-390E690301E7}" sibTransId="{57C22784-FC57-42C8-90F9-4C282672C94B}"/>
    <dgm:cxn modelId="{042DE420-5C61-4BCC-BA52-DA12C8E06F00}" srcId="{7E04043F-09E7-4730-9C34-6E3A73110E27}" destId="{06BDFDBC-20A3-472B-8267-FB887C181AD2}" srcOrd="7" destOrd="0" parTransId="{AFDB3FEC-DB23-4C8F-B383-AE7A0B560C92}" sibTransId="{5C2E34C2-8E2E-403F-AF71-FE26496293C6}"/>
    <dgm:cxn modelId="{90196835-532D-B149-9583-BA507B9D3D63}" type="presOf" srcId="{5C2E34C2-8E2E-403F-AF71-FE26496293C6}" destId="{07A05D85-A04F-2B4A-B5DB-13F3B578D315}" srcOrd="0" destOrd="0" presId="urn:microsoft.com/office/officeart/2016/7/layout/RepeatingBendingProcessNew"/>
    <dgm:cxn modelId="{46CB103C-BB33-C646-BDDB-0B6AB69DF922}" type="presOf" srcId="{85599463-73F6-4D26-A9B1-3B526977ED2D}" destId="{174D9D3B-8870-4F40-A220-9D0F546349BD}" srcOrd="0" destOrd="0" presId="urn:microsoft.com/office/officeart/2016/7/layout/RepeatingBendingProcessNew"/>
    <dgm:cxn modelId="{4C42E63D-F72F-BF47-84B1-53F203E6834A}" type="presOf" srcId="{1BC73325-2C93-41AC-BD7D-7D836421BC5F}" destId="{7474CD82-1FD2-7840-8B3E-615AF33090D1}" srcOrd="1" destOrd="0" presId="urn:microsoft.com/office/officeart/2016/7/layout/RepeatingBendingProcessNew"/>
    <dgm:cxn modelId="{2221CE42-8444-1C4B-BC1C-C878BB5F7154}" type="presOf" srcId="{45DFBB34-72FC-4DAB-A375-6B22BF7917C9}" destId="{3466379E-FECD-EA47-8334-36DE04CAB624}" srcOrd="0" destOrd="0" presId="urn:microsoft.com/office/officeart/2016/7/layout/RepeatingBendingProcessNew"/>
    <dgm:cxn modelId="{A04F6544-46A6-4949-8B5B-CF7DA82E7852}" type="presOf" srcId="{5C2E34C2-8E2E-403F-AF71-FE26496293C6}" destId="{51548BCD-7809-244A-8FC3-EDFCCE0D7634}" srcOrd="1" destOrd="0" presId="urn:microsoft.com/office/officeart/2016/7/layout/RepeatingBendingProcessNew"/>
    <dgm:cxn modelId="{53527748-EAA9-4EC6-B749-F8B19482047A}" srcId="{7E04043F-09E7-4730-9C34-6E3A73110E27}" destId="{6377C590-C9AF-40D5-ADF4-124723E06520}" srcOrd="9" destOrd="0" parTransId="{37D54955-B6B0-41F5-A48F-849FFDE7D81B}" sibTransId="{CCFE324A-0203-420E-A0DB-61B8444E8993}"/>
    <dgm:cxn modelId="{F48D3E65-2A2A-4C09-A6E5-761383AAE78A}" srcId="{7E04043F-09E7-4730-9C34-6E3A73110E27}" destId="{69BB6F9E-0B7E-4950-AFC2-F61ABA9AD4CC}" srcOrd="3" destOrd="0" parTransId="{14F80143-57B7-4742-BDC6-5DF2EE3AAB99}" sibTransId="{7A869510-7A6F-4FC8-B33C-C62D337678D8}"/>
    <dgm:cxn modelId="{9F7AFD69-09E0-408E-86E2-F29E8AB9E07A}" srcId="{7E04043F-09E7-4730-9C34-6E3A73110E27}" destId="{C7EDAE79-6CF1-4507-A33D-38A2D50FDD40}" srcOrd="5" destOrd="0" parTransId="{E180C6E4-BB4B-4B4E-8EFA-5299D968775B}" sibTransId="{AA2194CE-8894-48A3-AF9D-CD5E4E4BD6A6}"/>
    <dgm:cxn modelId="{4DB4AE6A-0D92-2746-B978-2EB59D533B5F}" type="presOf" srcId="{7A869510-7A6F-4FC8-B33C-C62D337678D8}" destId="{54CF8764-3FC3-9542-B75E-0C85B3F72F41}" srcOrd="1" destOrd="0" presId="urn:microsoft.com/office/officeart/2016/7/layout/RepeatingBendingProcessNew"/>
    <dgm:cxn modelId="{09DA597C-9E26-9D44-9C9B-66B9A2E2DF03}" type="presOf" srcId="{C7EDAE79-6CF1-4507-A33D-38A2D50FDD40}" destId="{77FCA4AB-1E03-C846-836D-7D91F03DFAF3}" srcOrd="0" destOrd="0" presId="urn:microsoft.com/office/officeart/2016/7/layout/RepeatingBendingProcessNew"/>
    <dgm:cxn modelId="{9185257E-22FF-456C-9943-B9A98DF99F67}" srcId="{7E04043F-09E7-4730-9C34-6E3A73110E27}" destId="{4DDFA04E-2FC6-44C5-93CE-D14165D59152}" srcOrd="8" destOrd="0" parTransId="{F74D022B-8D6E-477C-9BD7-F5E4A449616E}" sibTransId="{D16847F5-0117-4BC2-BC10-44C807544A66}"/>
    <dgm:cxn modelId="{E2A15A80-3958-3C46-858F-E6641EE9B43B}" type="presOf" srcId="{57C22784-FC57-42C8-90F9-4C282672C94B}" destId="{830D84C9-5981-0642-9ED3-B3A6F129E181}" srcOrd="1" destOrd="0" presId="urn:microsoft.com/office/officeart/2016/7/layout/RepeatingBendingProcessNew"/>
    <dgm:cxn modelId="{62CE8481-37EF-DE4C-B2F3-25E5706D4C79}" type="presOf" srcId="{23F5F2F3-E9CD-4759-A72B-FFB0D6E96625}" destId="{E8810759-4B3A-B54C-94FE-2DCC2AB017DD}" srcOrd="1" destOrd="0" presId="urn:microsoft.com/office/officeart/2016/7/layout/RepeatingBendingProcessNew"/>
    <dgm:cxn modelId="{C218E482-D5EA-4747-A7E4-F4173101DDBB}" srcId="{7E04043F-09E7-4730-9C34-6E3A73110E27}" destId="{45DFBB34-72FC-4DAB-A375-6B22BF7917C9}" srcOrd="4" destOrd="0" parTransId="{1BE5AD40-2D24-4BA5-A1DF-BEBFBE18D5CA}" sibTransId="{1BC73325-2C93-41AC-BD7D-7D836421BC5F}"/>
    <dgm:cxn modelId="{AEE4148A-8F9C-4945-A449-D25A1519280D}" type="presOf" srcId="{1BC73325-2C93-41AC-BD7D-7D836421BC5F}" destId="{8105EAE2-8A8F-6847-AB7E-FB346422AED2}" srcOrd="0" destOrd="0" presId="urn:microsoft.com/office/officeart/2016/7/layout/RepeatingBendingProcessNew"/>
    <dgm:cxn modelId="{CB49A88B-40B8-9442-8756-8FDB134CCA4A}" type="presOf" srcId="{69BB6F9E-0B7E-4950-AFC2-F61ABA9AD4CC}" destId="{F86B6AFF-84D1-1A42-89A4-674D1DF05CAF}" srcOrd="0" destOrd="0" presId="urn:microsoft.com/office/officeart/2016/7/layout/RepeatingBendingProcessNew"/>
    <dgm:cxn modelId="{5C12CD8C-9483-4848-807D-4DEBE3BD3B00}" type="presOf" srcId="{06BDFDBC-20A3-472B-8267-FB887C181AD2}" destId="{87CC6D6B-A717-D041-9254-EEE9AB6AB556}" srcOrd="0" destOrd="0" presId="urn:microsoft.com/office/officeart/2016/7/layout/RepeatingBendingProcessNew"/>
    <dgm:cxn modelId="{D972C48F-DFA7-4783-B365-3E0A4C7BD9DE}" srcId="{7E04043F-09E7-4730-9C34-6E3A73110E27}" destId="{5F094F25-5A95-4EE5-85BE-249AA861EA46}" srcOrd="0" destOrd="0" parTransId="{C1F0F3E6-FA3B-4AE7-B915-F9197A53CDC5}" sibTransId="{B3530F7C-F7BD-4E41-9603-4FFAD31D8353}"/>
    <dgm:cxn modelId="{27D40894-397F-E64F-8A97-7FBCFDDFA185}" type="presOf" srcId="{75690E37-ACC8-4A7D-94BE-781D98C99510}" destId="{B661247F-A6DD-1B4D-B934-803F6797B282}" srcOrd="0" destOrd="0" presId="urn:microsoft.com/office/officeart/2016/7/layout/RepeatingBendingProcessNew"/>
    <dgm:cxn modelId="{2E96E695-0409-AF4F-88AB-1142B985E2CD}" type="presOf" srcId="{57C22784-FC57-42C8-90F9-4C282672C94B}" destId="{EE2AAF0A-DD79-4749-81C0-EDDA63A496E5}" srcOrd="0" destOrd="0" presId="urn:microsoft.com/office/officeart/2016/7/layout/RepeatingBendingProcessNew"/>
    <dgm:cxn modelId="{D2B7FB9D-BC55-6943-87D7-04F1D44229DD}" type="presOf" srcId="{B5513EBA-CB65-43BF-ACC0-012F7DC4868C}" destId="{6DDD6087-98BE-2F41-95FD-A5A7211A1ACF}" srcOrd="0" destOrd="0" presId="urn:microsoft.com/office/officeart/2016/7/layout/RepeatingBendingProcessNew"/>
    <dgm:cxn modelId="{498005AD-4A78-438D-808D-E59622B41C20}" srcId="{7E04043F-09E7-4730-9C34-6E3A73110E27}" destId="{85599463-73F6-4D26-A9B1-3B526977ED2D}" srcOrd="6" destOrd="0" parTransId="{98E913B3-B190-4687-8C44-8FAE075B2F37}" sibTransId="{23F5F2F3-E9CD-4759-A72B-FFB0D6E96625}"/>
    <dgm:cxn modelId="{9B180CC4-D005-419A-B843-05A3E6D688F1}" srcId="{7E04043F-09E7-4730-9C34-6E3A73110E27}" destId="{5AEA8A1A-1EBF-49DC-BB2E-AE083E32ACC6}" srcOrd="2" destOrd="0" parTransId="{51928A8A-0AD3-4511-A311-E9D2B222F633}" sibTransId="{75690E37-ACC8-4A7D-94BE-781D98C99510}"/>
    <dgm:cxn modelId="{45D659CF-6DE2-7948-8E18-AEF603192C6B}" type="presOf" srcId="{4DDFA04E-2FC6-44C5-93CE-D14165D59152}" destId="{EAA5F3D6-12CF-DF4D-8CC6-B446EECE2896}" srcOrd="0" destOrd="0" presId="urn:microsoft.com/office/officeart/2016/7/layout/RepeatingBendingProcessNew"/>
    <dgm:cxn modelId="{207A50D1-E97A-8E45-BBE0-0A12744BB179}" type="presOf" srcId="{5AEA8A1A-1EBF-49DC-BB2E-AE083E32ACC6}" destId="{8D23817C-8A99-F14B-BDA2-2776C1294505}" srcOrd="0" destOrd="0" presId="urn:microsoft.com/office/officeart/2016/7/layout/RepeatingBendingProcessNew"/>
    <dgm:cxn modelId="{373588D8-E32E-D74A-92F1-514C612B7389}" type="presOf" srcId="{7E04043F-09E7-4730-9C34-6E3A73110E27}" destId="{4D4FA823-0271-2B47-A33C-43EC04906788}" srcOrd="0" destOrd="0" presId="urn:microsoft.com/office/officeart/2016/7/layout/RepeatingBendingProcessNew"/>
    <dgm:cxn modelId="{1AD0D7DA-E6AF-BA4B-A829-75685D5B4247}" type="presOf" srcId="{AA2194CE-8894-48A3-AF9D-CD5E4E4BD6A6}" destId="{9CE88AE2-CE55-5245-B18D-C83D2716BB46}" srcOrd="0" destOrd="0" presId="urn:microsoft.com/office/officeart/2016/7/layout/RepeatingBendingProcessNew"/>
    <dgm:cxn modelId="{814F91DF-01CA-F74F-919F-C291110D0176}" type="presOf" srcId="{6377C590-C9AF-40D5-ADF4-124723E06520}" destId="{50B5092B-FD79-0142-BEF7-EB87917CF2F3}" srcOrd="0" destOrd="0" presId="urn:microsoft.com/office/officeart/2016/7/layout/RepeatingBendingProcessNew"/>
    <dgm:cxn modelId="{5FF3DFE0-60A6-4B45-AA7A-4B2D785C560F}" type="presOf" srcId="{5F094F25-5A95-4EE5-85BE-249AA861EA46}" destId="{204E410B-A182-1548-BB0D-D31688059BC1}" srcOrd="0" destOrd="0" presId="urn:microsoft.com/office/officeart/2016/7/layout/RepeatingBendingProcessNew"/>
    <dgm:cxn modelId="{7349E5E4-3A22-3247-84D3-CA8F4C454106}" type="presOf" srcId="{D16847F5-0117-4BC2-BC10-44C807544A66}" destId="{D8E5EADA-DA80-744C-8966-9E70FFF10889}" srcOrd="1" destOrd="0" presId="urn:microsoft.com/office/officeart/2016/7/layout/RepeatingBendingProcessNew"/>
    <dgm:cxn modelId="{0FFDD4EA-F6CB-7645-BA66-0DDC27ECA1A1}" type="presOf" srcId="{B3530F7C-F7BD-4E41-9603-4FFAD31D8353}" destId="{8B8CCFB0-9D5E-0F49-BA09-B3FBDB4C2196}" srcOrd="0" destOrd="0" presId="urn:microsoft.com/office/officeart/2016/7/layout/RepeatingBendingProcessNew"/>
    <dgm:cxn modelId="{E1B0AAEF-13D1-4C4E-BD3F-7C7AB4ACA92C}" type="presOf" srcId="{23F5F2F3-E9CD-4759-A72B-FFB0D6E96625}" destId="{F91758B1-B37C-144B-AEAC-053A5E1AF1BA}" srcOrd="0" destOrd="0" presId="urn:microsoft.com/office/officeart/2016/7/layout/RepeatingBendingProcessNew"/>
    <dgm:cxn modelId="{5867CAF3-7168-F847-AAC4-7933EB19EAFC}" type="presOf" srcId="{D16847F5-0117-4BC2-BC10-44C807544A66}" destId="{E393EBF2-5CC8-634B-B7CD-0913233E46D4}" srcOrd="0" destOrd="0" presId="urn:microsoft.com/office/officeart/2016/7/layout/RepeatingBendingProcessNew"/>
    <dgm:cxn modelId="{214F19F4-0F91-4740-9B10-9D2183990E79}" type="presOf" srcId="{B3530F7C-F7BD-4E41-9603-4FFAD31D8353}" destId="{C12E658E-B2FA-BB4D-B39F-8D93D039C9A9}" srcOrd="1" destOrd="0" presId="urn:microsoft.com/office/officeart/2016/7/layout/RepeatingBendingProcessNew"/>
    <dgm:cxn modelId="{044EB919-7ACA-3F49-A004-808FD278FA01}" type="presParOf" srcId="{4D4FA823-0271-2B47-A33C-43EC04906788}" destId="{204E410B-A182-1548-BB0D-D31688059BC1}" srcOrd="0" destOrd="0" presId="urn:microsoft.com/office/officeart/2016/7/layout/RepeatingBendingProcessNew"/>
    <dgm:cxn modelId="{20EDA83A-DD10-5D42-A202-6FE1969FE3CB}" type="presParOf" srcId="{4D4FA823-0271-2B47-A33C-43EC04906788}" destId="{8B8CCFB0-9D5E-0F49-BA09-B3FBDB4C2196}" srcOrd="1" destOrd="0" presId="urn:microsoft.com/office/officeart/2016/7/layout/RepeatingBendingProcessNew"/>
    <dgm:cxn modelId="{1A1BE771-3EB9-2240-9FE2-F9368645C43D}" type="presParOf" srcId="{8B8CCFB0-9D5E-0F49-BA09-B3FBDB4C2196}" destId="{C12E658E-B2FA-BB4D-B39F-8D93D039C9A9}" srcOrd="0" destOrd="0" presId="urn:microsoft.com/office/officeart/2016/7/layout/RepeatingBendingProcessNew"/>
    <dgm:cxn modelId="{81C2FA68-5713-D241-B856-DE02679F8FB1}" type="presParOf" srcId="{4D4FA823-0271-2B47-A33C-43EC04906788}" destId="{6DDD6087-98BE-2F41-95FD-A5A7211A1ACF}" srcOrd="2" destOrd="0" presId="urn:microsoft.com/office/officeart/2016/7/layout/RepeatingBendingProcessNew"/>
    <dgm:cxn modelId="{30027844-7BDE-DA49-8DE1-739860BE080E}" type="presParOf" srcId="{4D4FA823-0271-2B47-A33C-43EC04906788}" destId="{EE2AAF0A-DD79-4749-81C0-EDDA63A496E5}" srcOrd="3" destOrd="0" presId="urn:microsoft.com/office/officeart/2016/7/layout/RepeatingBendingProcessNew"/>
    <dgm:cxn modelId="{6547F90F-C434-D846-A93E-DABEAFEEFE86}" type="presParOf" srcId="{EE2AAF0A-DD79-4749-81C0-EDDA63A496E5}" destId="{830D84C9-5981-0642-9ED3-B3A6F129E181}" srcOrd="0" destOrd="0" presId="urn:microsoft.com/office/officeart/2016/7/layout/RepeatingBendingProcessNew"/>
    <dgm:cxn modelId="{A5E87540-E0C4-5E4C-B1A5-8B23654D05E6}" type="presParOf" srcId="{4D4FA823-0271-2B47-A33C-43EC04906788}" destId="{8D23817C-8A99-F14B-BDA2-2776C1294505}" srcOrd="4" destOrd="0" presId="urn:microsoft.com/office/officeart/2016/7/layout/RepeatingBendingProcessNew"/>
    <dgm:cxn modelId="{FFA72AC9-787C-0B44-8734-B1A4403328A0}" type="presParOf" srcId="{4D4FA823-0271-2B47-A33C-43EC04906788}" destId="{B661247F-A6DD-1B4D-B934-803F6797B282}" srcOrd="5" destOrd="0" presId="urn:microsoft.com/office/officeart/2016/7/layout/RepeatingBendingProcessNew"/>
    <dgm:cxn modelId="{7ACBE434-929E-AD4F-9C9E-E78811C12E7E}" type="presParOf" srcId="{B661247F-A6DD-1B4D-B934-803F6797B282}" destId="{9F9E8AC9-76E1-5848-B2E3-440273A9D7C8}" srcOrd="0" destOrd="0" presId="urn:microsoft.com/office/officeart/2016/7/layout/RepeatingBendingProcessNew"/>
    <dgm:cxn modelId="{82C6F633-B54E-AD47-B910-1A62DB50EEE4}" type="presParOf" srcId="{4D4FA823-0271-2B47-A33C-43EC04906788}" destId="{F86B6AFF-84D1-1A42-89A4-674D1DF05CAF}" srcOrd="6" destOrd="0" presId="urn:microsoft.com/office/officeart/2016/7/layout/RepeatingBendingProcessNew"/>
    <dgm:cxn modelId="{564AE589-EEE5-B842-9D8A-F4930A777A4E}" type="presParOf" srcId="{4D4FA823-0271-2B47-A33C-43EC04906788}" destId="{90361307-64E3-4D49-BC3B-3C7D73C1A28B}" srcOrd="7" destOrd="0" presId="urn:microsoft.com/office/officeart/2016/7/layout/RepeatingBendingProcessNew"/>
    <dgm:cxn modelId="{87666131-F035-E44E-9283-F78BADF651C7}" type="presParOf" srcId="{90361307-64E3-4D49-BC3B-3C7D73C1A28B}" destId="{54CF8764-3FC3-9542-B75E-0C85B3F72F41}" srcOrd="0" destOrd="0" presId="urn:microsoft.com/office/officeart/2016/7/layout/RepeatingBendingProcessNew"/>
    <dgm:cxn modelId="{CF8ECFC0-B2BB-AE49-B5E4-53F8455AEA6B}" type="presParOf" srcId="{4D4FA823-0271-2B47-A33C-43EC04906788}" destId="{3466379E-FECD-EA47-8334-36DE04CAB624}" srcOrd="8" destOrd="0" presId="urn:microsoft.com/office/officeart/2016/7/layout/RepeatingBendingProcessNew"/>
    <dgm:cxn modelId="{C558B562-398D-AF41-BEE9-FE9A46759F41}" type="presParOf" srcId="{4D4FA823-0271-2B47-A33C-43EC04906788}" destId="{8105EAE2-8A8F-6847-AB7E-FB346422AED2}" srcOrd="9" destOrd="0" presId="urn:microsoft.com/office/officeart/2016/7/layout/RepeatingBendingProcessNew"/>
    <dgm:cxn modelId="{990FC02C-6676-034B-8D75-9A54D6A5AA66}" type="presParOf" srcId="{8105EAE2-8A8F-6847-AB7E-FB346422AED2}" destId="{7474CD82-1FD2-7840-8B3E-615AF33090D1}" srcOrd="0" destOrd="0" presId="urn:microsoft.com/office/officeart/2016/7/layout/RepeatingBendingProcessNew"/>
    <dgm:cxn modelId="{ED18C27A-D2A4-CD48-AAF1-BEB41762D8CC}" type="presParOf" srcId="{4D4FA823-0271-2B47-A33C-43EC04906788}" destId="{77FCA4AB-1E03-C846-836D-7D91F03DFAF3}" srcOrd="10" destOrd="0" presId="urn:microsoft.com/office/officeart/2016/7/layout/RepeatingBendingProcessNew"/>
    <dgm:cxn modelId="{0AF64DEF-C46B-6F4E-A21B-3EDC757733D9}" type="presParOf" srcId="{4D4FA823-0271-2B47-A33C-43EC04906788}" destId="{9CE88AE2-CE55-5245-B18D-C83D2716BB46}" srcOrd="11" destOrd="0" presId="urn:microsoft.com/office/officeart/2016/7/layout/RepeatingBendingProcessNew"/>
    <dgm:cxn modelId="{9EC145E9-F1DC-8C40-AF52-35DD7036E3F3}" type="presParOf" srcId="{9CE88AE2-CE55-5245-B18D-C83D2716BB46}" destId="{6CD72D19-F696-0942-9845-C611B418A8EF}" srcOrd="0" destOrd="0" presId="urn:microsoft.com/office/officeart/2016/7/layout/RepeatingBendingProcessNew"/>
    <dgm:cxn modelId="{AD926FC2-5BE8-5141-B31D-8796AF95AF93}" type="presParOf" srcId="{4D4FA823-0271-2B47-A33C-43EC04906788}" destId="{174D9D3B-8870-4F40-A220-9D0F546349BD}" srcOrd="12" destOrd="0" presId="urn:microsoft.com/office/officeart/2016/7/layout/RepeatingBendingProcessNew"/>
    <dgm:cxn modelId="{E3359E01-0BC9-0D45-BF52-F628BC5FEDE0}" type="presParOf" srcId="{4D4FA823-0271-2B47-A33C-43EC04906788}" destId="{F91758B1-B37C-144B-AEAC-053A5E1AF1BA}" srcOrd="13" destOrd="0" presId="urn:microsoft.com/office/officeart/2016/7/layout/RepeatingBendingProcessNew"/>
    <dgm:cxn modelId="{7D654A5F-E1C0-4145-86D2-DED02D891DA8}" type="presParOf" srcId="{F91758B1-B37C-144B-AEAC-053A5E1AF1BA}" destId="{E8810759-4B3A-B54C-94FE-2DCC2AB017DD}" srcOrd="0" destOrd="0" presId="urn:microsoft.com/office/officeart/2016/7/layout/RepeatingBendingProcessNew"/>
    <dgm:cxn modelId="{7900AB34-1A48-FB44-8BB8-5400B43544E3}" type="presParOf" srcId="{4D4FA823-0271-2B47-A33C-43EC04906788}" destId="{87CC6D6B-A717-D041-9254-EEE9AB6AB556}" srcOrd="14" destOrd="0" presId="urn:microsoft.com/office/officeart/2016/7/layout/RepeatingBendingProcessNew"/>
    <dgm:cxn modelId="{DBBD6DF4-3311-1643-B3F5-7220AB6E4BC5}" type="presParOf" srcId="{4D4FA823-0271-2B47-A33C-43EC04906788}" destId="{07A05D85-A04F-2B4A-B5DB-13F3B578D315}" srcOrd="15" destOrd="0" presId="urn:microsoft.com/office/officeart/2016/7/layout/RepeatingBendingProcessNew"/>
    <dgm:cxn modelId="{2C7D04EB-9781-544E-B533-3E7E9449D953}" type="presParOf" srcId="{07A05D85-A04F-2B4A-B5DB-13F3B578D315}" destId="{51548BCD-7809-244A-8FC3-EDFCCE0D7634}" srcOrd="0" destOrd="0" presId="urn:microsoft.com/office/officeart/2016/7/layout/RepeatingBendingProcessNew"/>
    <dgm:cxn modelId="{1AFA9701-C1B2-0A44-9A86-0001FE901F9A}" type="presParOf" srcId="{4D4FA823-0271-2B47-A33C-43EC04906788}" destId="{EAA5F3D6-12CF-DF4D-8CC6-B446EECE2896}" srcOrd="16" destOrd="0" presId="urn:microsoft.com/office/officeart/2016/7/layout/RepeatingBendingProcessNew"/>
    <dgm:cxn modelId="{EB236E5D-567F-354C-A1FF-1E93FF56FD54}" type="presParOf" srcId="{4D4FA823-0271-2B47-A33C-43EC04906788}" destId="{E393EBF2-5CC8-634B-B7CD-0913233E46D4}" srcOrd="17" destOrd="0" presId="urn:microsoft.com/office/officeart/2016/7/layout/RepeatingBendingProcessNew"/>
    <dgm:cxn modelId="{4C2E8B1D-84B0-384A-B680-1E6F3F6BC0AC}" type="presParOf" srcId="{E393EBF2-5CC8-634B-B7CD-0913233E46D4}" destId="{D8E5EADA-DA80-744C-8966-9E70FFF10889}" srcOrd="0" destOrd="0" presId="urn:microsoft.com/office/officeart/2016/7/layout/RepeatingBendingProcessNew"/>
    <dgm:cxn modelId="{9735FE63-80B7-654A-97A9-828F8D1CDDDE}" type="presParOf" srcId="{4D4FA823-0271-2B47-A33C-43EC04906788}" destId="{50B5092B-FD79-0142-BEF7-EB87917CF2F3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ABAF7F-67D9-41FD-8947-6A0E8F98D2A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402164-FDB5-4F8C-A1EC-1D3729A7969A}">
      <dgm:prSet/>
      <dgm:spPr/>
      <dgm:t>
        <a:bodyPr/>
        <a:lstStyle/>
        <a:p>
          <a:r>
            <a:rPr lang="en-US"/>
            <a:t>To help in discovering the future value of S&amp;P500, NASDAQ, and DowJones</a:t>
          </a:r>
        </a:p>
      </dgm:t>
    </dgm:pt>
    <dgm:pt modelId="{99ACD11C-1710-4723-87D9-7A077B376FEE}" type="parTrans" cxnId="{366FB216-C005-4194-B9A1-67B4493914AB}">
      <dgm:prSet/>
      <dgm:spPr/>
      <dgm:t>
        <a:bodyPr/>
        <a:lstStyle/>
        <a:p>
          <a:endParaRPr lang="en-US"/>
        </a:p>
      </dgm:t>
    </dgm:pt>
    <dgm:pt modelId="{8EBAE803-0FD8-4F43-A644-26BAD7570ECE}" type="sibTrans" cxnId="{366FB216-C005-4194-B9A1-67B4493914AB}">
      <dgm:prSet/>
      <dgm:spPr/>
      <dgm:t>
        <a:bodyPr/>
        <a:lstStyle/>
        <a:p>
          <a:endParaRPr lang="en-US"/>
        </a:p>
      </dgm:t>
    </dgm:pt>
    <dgm:pt modelId="{B6B1CC02-3E0F-4CBD-87D5-5A8DC4896310}">
      <dgm:prSet/>
      <dgm:spPr/>
      <dgm:t>
        <a:bodyPr/>
        <a:lstStyle/>
        <a:p>
          <a:r>
            <a:rPr lang="en-US"/>
            <a:t>End goal in prediction, or for any businesses, is to gain profits</a:t>
          </a:r>
        </a:p>
      </dgm:t>
    </dgm:pt>
    <dgm:pt modelId="{779322A8-601F-4255-93FC-BACA828FB570}" type="parTrans" cxnId="{0A49C44A-5725-494B-8749-FC4337645526}">
      <dgm:prSet/>
      <dgm:spPr/>
      <dgm:t>
        <a:bodyPr/>
        <a:lstStyle/>
        <a:p>
          <a:endParaRPr lang="en-US"/>
        </a:p>
      </dgm:t>
    </dgm:pt>
    <dgm:pt modelId="{466B4221-06F6-4FD0-AC25-4BED274D35CB}" type="sibTrans" cxnId="{0A49C44A-5725-494B-8749-FC4337645526}">
      <dgm:prSet/>
      <dgm:spPr/>
      <dgm:t>
        <a:bodyPr/>
        <a:lstStyle/>
        <a:p>
          <a:endParaRPr lang="en-US"/>
        </a:p>
      </dgm:t>
    </dgm:pt>
    <dgm:pt modelId="{D39A3AF1-FC07-C24A-86EE-32FC311977CA}" type="pres">
      <dgm:prSet presAssocID="{A5ABAF7F-67D9-41FD-8947-6A0E8F98D2AA}" presName="outerComposite" presStyleCnt="0">
        <dgm:presLayoutVars>
          <dgm:chMax val="5"/>
          <dgm:dir/>
          <dgm:resizeHandles val="exact"/>
        </dgm:presLayoutVars>
      </dgm:prSet>
      <dgm:spPr/>
    </dgm:pt>
    <dgm:pt modelId="{F15A2D00-F5EE-314A-AF41-2818C15AA5F2}" type="pres">
      <dgm:prSet presAssocID="{A5ABAF7F-67D9-41FD-8947-6A0E8F98D2AA}" presName="dummyMaxCanvas" presStyleCnt="0">
        <dgm:presLayoutVars/>
      </dgm:prSet>
      <dgm:spPr/>
    </dgm:pt>
    <dgm:pt modelId="{D40E5F79-7EEC-E34F-9158-2F725989CAFD}" type="pres">
      <dgm:prSet presAssocID="{A5ABAF7F-67D9-41FD-8947-6A0E8F98D2AA}" presName="TwoNodes_1" presStyleLbl="node1" presStyleIdx="0" presStyleCnt="2">
        <dgm:presLayoutVars>
          <dgm:bulletEnabled val="1"/>
        </dgm:presLayoutVars>
      </dgm:prSet>
      <dgm:spPr/>
    </dgm:pt>
    <dgm:pt modelId="{3113324D-5B58-BD45-9D15-7C3C9A12C07F}" type="pres">
      <dgm:prSet presAssocID="{A5ABAF7F-67D9-41FD-8947-6A0E8F98D2AA}" presName="TwoNodes_2" presStyleLbl="node1" presStyleIdx="1" presStyleCnt="2">
        <dgm:presLayoutVars>
          <dgm:bulletEnabled val="1"/>
        </dgm:presLayoutVars>
      </dgm:prSet>
      <dgm:spPr/>
    </dgm:pt>
    <dgm:pt modelId="{0BD2246B-96F5-D447-9D7C-BD3D80C065B2}" type="pres">
      <dgm:prSet presAssocID="{A5ABAF7F-67D9-41FD-8947-6A0E8F98D2AA}" presName="TwoConn_1-2" presStyleLbl="fgAccFollowNode1" presStyleIdx="0" presStyleCnt="1">
        <dgm:presLayoutVars>
          <dgm:bulletEnabled val="1"/>
        </dgm:presLayoutVars>
      </dgm:prSet>
      <dgm:spPr/>
    </dgm:pt>
    <dgm:pt modelId="{B8784037-7127-C840-83D0-387F8B1155A4}" type="pres">
      <dgm:prSet presAssocID="{A5ABAF7F-67D9-41FD-8947-6A0E8F98D2AA}" presName="TwoNodes_1_text" presStyleLbl="node1" presStyleIdx="1" presStyleCnt="2">
        <dgm:presLayoutVars>
          <dgm:bulletEnabled val="1"/>
        </dgm:presLayoutVars>
      </dgm:prSet>
      <dgm:spPr/>
    </dgm:pt>
    <dgm:pt modelId="{9D405539-3B07-D349-BD54-1A54AF850255}" type="pres">
      <dgm:prSet presAssocID="{A5ABAF7F-67D9-41FD-8947-6A0E8F98D2A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EDC1402-AE91-2D4A-ACF1-66AA0C2B4A14}" type="presOf" srcId="{14402164-FDB5-4F8C-A1EC-1D3729A7969A}" destId="{B8784037-7127-C840-83D0-387F8B1155A4}" srcOrd="1" destOrd="0" presId="urn:microsoft.com/office/officeart/2005/8/layout/vProcess5"/>
    <dgm:cxn modelId="{366FB216-C005-4194-B9A1-67B4493914AB}" srcId="{A5ABAF7F-67D9-41FD-8947-6A0E8F98D2AA}" destId="{14402164-FDB5-4F8C-A1EC-1D3729A7969A}" srcOrd="0" destOrd="0" parTransId="{99ACD11C-1710-4723-87D9-7A077B376FEE}" sibTransId="{8EBAE803-0FD8-4F43-A644-26BAD7570ECE}"/>
    <dgm:cxn modelId="{0A49C44A-5725-494B-8749-FC4337645526}" srcId="{A5ABAF7F-67D9-41FD-8947-6A0E8F98D2AA}" destId="{B6B1CC02-3E0F-4CBD-87D5-5A8DC4896310}" srcOrd="1" destOrd="0" parTransId="{779322A8-601F-4255-93FC-BACA828FB570}" sibTransId="{466B4221-06F6-4FD0-AC25-4BED274D35CB}"/>
    <dgm:cxn modelId="{2284806C-9252-F449-BE49-86E69F1975CD}" type="presOf" srcId="{8EBAE803-0FD8-4F43-A644-26BAD7570ECE}" destId="{0BD2246B-96F5-D447-9D7C-BD3D80C065B2}" srcOrd="0" destOrd="0" presId="urn:microsoft.com/office/officeart/2005/8/layout/vProcess5"/>
    <dgm:cxn modelId="{0167317B-1FE8-404F-A5DE-64D08C353E85}" type="presOf" srcId="{B6B1CC02-3E0F-4CBD-87D5-5A8DC4896310}" destId="{9D405539-3B07-D349-BD54-1A54AF850255}" srcOrd="1" destOrd="0" presId="urn:microsoft.com/office/officeart/2005/8/layout/vProcess5"/>
    <dgm:cxn modelId="{4EEDAF7B-1F8A-6543-AC5C-7097EEB7ED37}" type="presOf" srcId="{14402164-FDB5-4F8C-A1EC-1D3729A7969A}" destId="{D40E5F79-7EEC-E34F-9158-2F725989CAFD}" srcOrd="0" destOrd="0" presId="urn:microsoft.com/office/officeart/2005/8/layout/vProcess5"/>
    <dgm:cxn modelId="{09B8D39F-DD2E-E143-8434-5963E74F88CD}" type="presOf" srcId="{B6B1CC02-3E0F-4CBD-87D5-5A8DC4896310}" destId="{3113324D-5B58-BD45-9D15-7C3C9A12C07F}" srcOrd="0" destOrd="0" presId="urn:microsoft.com/office/officeart/2005/8/layout/vProcess5"/>
    <dgm:cxn modelId="{5B1A62F9-80CF-8A46-9C5D-B5C6E1B9F7F5}" type="presOf" srcId="{A5ABAF7F-67D9-41FD-8947-6A0E8F98D2AA}" destId="{D39A3AF1-FC07-C24A-86EE-32FC311977CA}" srcOrd="0" destOrd="0" presId="urn:microsoft.com/office/officeart/2005/8/layout/vProcess5"/>
    <dgm:cxn modelId="{E5DDA958-82E3-1F4B-980F-6F133321B5EC}" type="presParOf" srcId="{D39A3AF1-FC07-C24A-86EE-32FC311977CA}" destId="{F15A2D00-F5EE-314A-AF41-2818C15AA5F2}" srcOrd="0" destOrd="0" presId="urn:microsoft.com/office/officeart/2005/8/layout/vProcess5"/>
    <dgm:cxn modelId="{DAD55F90-3E0C-114E-B545-883FD01B140E}" type="presParOf" srcId="{D39A3AF1-FC07-C24A-86EE-32FC311977CA}" destId="{D40E5F79-7EEC-E34F-9158-2F725989CAFD}" srcOrd="1" destOrd="0" presId="urn:microsoft.com/office/officeart/2005/8/layout/vProcess5"/>
    <dgm:cxn modelId="{0196B042-5B97-A744-A3B4-2151BA037D30}" type="presParOf" srcId="{D39A3AF1-FC07-C24A-86EE-32FC311977CA}" destId="{3113324D-5B58-BD45-9D15-7C3C9A12C07F}" srcOrd="2" destOrd="0" presId="urn:microsoft.com/office/officeart/2005/8/layout/vProcess5"/>
    <dgm:cxn modelId="{52C8A938-7DF1-DA4A-BAC9-9290433565FC}" type="presParOf" srcId="{D39A3AF1-FC07-C24A-86EE-32FC311977CA}" destId="{0BD2246B-96F5-D447-9D7C-BD3D80C065B2}" srcOrd="3" destOrd="0" presId="urn:microsoft.com/office/officeart/2005/8/layout/vProcess5"/>
    <dgm:cxn modelId="{4FC1693E-91A3-B345-9A7D-5108E415D84E}" type="presParOf" srcId="{D39A3AF1-FC07-C24A-86EE-32FC311977CA}" destId="{B8784037-7127-C840-83D0-387F8B1155A4}" srcOrd="4" destOrd="0" presId="urn:microsoft.com/office/officeart/2005/8/layout/vProcess5"/>
    <dgm:cxn modelId="{27D1732C-4C68-1646-B128-8E577BB9C52D}" type="presParOf" srcId="{D39A3AF1-FC07-C24A-86EE-32FC311977CA}" destId="{9D405539-3B07-D349-BD54-1A54AF85025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64B601-70B5-434A-B596-FDEDC2F00FC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EB862A-4C36-4AC6-92C0-F0D8070BC258}">
      <dgm:prSet/>
      <dgm:spPr/>
      <dgm:t>
        <a:bodyPr/>
        <a:lstStyle/>
        <a:p>
          <a:r>
            <a:rPr lang="en-US" dirty="0"/>
            <a:t>Extracted from MarketWatch</a:t>
          </a:r>
        </a:p>
      </dgm:t>
    </dgm:pt>
    <dgm:pt modelId="{D34296AC-FA74-4B33-814D-C8E4948B2FD0}" type="parTrans" cxnId="{5271293B-5AC5-4E49-80F5-8577F4565716}">
      <dgm:prSet/>
      <dgm:spPr/>
      <dgm:t>
        <a:bodyPr/>
        <a:lstStyle/>
        <a:p>
          <a:endParaRPr lang="en-US"/>
        </a:p>
      </dgm:t>
    </dgm:pt>
    <dgm:pt modelId="{45B603E8-3ADC-498D-BBF4-5C89050B8AF3}" type="sibTrans" cxnId="{5271293B-5AC5-4E49-80F5-8577F4565716}">
      <dgm:prSet/>
      <dgm:spPr/>
      <dgm:t>
        <a:bodyPr/>
        <a:lstStyle/>
        <a:p>
          <a:endParaRPr lang="en-US"/>
        </a:p>
      </dgm:t>
    </dgm:pt>
    <dgm:pt modelId="{BD0706D7-1FA8-4224-9D01-9942934BA186}">
      <dgm:prSet/>
      <dgm:spPr/>
      <dgm:t>
        <a:bodyPr/>
        <a:lstStyle/>
        <a:p>
          <a:r>
            <a:rPr lang="en-US"/>
            <a:t>Using 5year data from 26</a:t>
          </a:r>
          <a:r>
            <a:rPr lang="en-US" baseline="30000"/>
            <a:t>th</a:t>
          </a:r>
          <a:r>
            <a:rPr lang="en-US"/>
            <a:t> December 2017 all the way to 23th December 2022</a:t>
          </a:r>
        </a:p>
      </dgm:t>
    </dgm:pt>
    <dgm:pt modelId="{C1A53208-15E0-4797-B312-882286C3EB84}" type="parTrans" cxnId="{D51BA326-BF79-463B-89DF-2C085F463CC5}">
      <dgm:prSet/>
      <dgm:spPr/>
      <dgm:t>
        <a:bodyPr/>
        <a:lstStyle/>
        <a:p>
          <a:endParaRPr lang="en-US"/>
        </a:p>
      </dgm:t>
    </dgm:pt>
    <dgm:pt modelId="{A63F3376-2787-4594-912D-40534BABB77A}" type="sibTrans" cxnId="{D51BA326-BF79-463B-89DF-2C085F463CC5}">
      <dgm:prSet/>
      <dgm:spPr/>
      <dgm:t>
        <a:bodyPr/>
        <a:lstStyle/>
        <a:p>
          <a:endParaRPr lang="en-US"/>
        </a:p>
      </dgm:t>
    </dgm:pt>
    <dgm:pt modelId="{EA2795A7-B2BD-2449-BE0B-5A3E53236EAD}" type="pres">
      <dgm:prSet presAssocID="{7164B601-70B5-434A-B596-FDEDC2F00FC9}" presName="diagram" presStyleCnt="0">
        <dgm:presLayoutVars>
          <dgm:dir/>
          <dgm:resizeHandles val="exact"/>
        </dgm:presLayoutVars>
      </dgm:prSet>
      <dgm:spPr/>
    </dgm:pt>
    <dgm:pt modelId="{13F9635B-9008-AD4E-A820-67206DAE85DA}" type="pres">
      <dgm:prSet presAssocID="{6BEB862A-4C36-4AC6-92C0-F0D8070BC258}" presName="node" presStyleLbl="node1" presStyleIdx="0" presStyleCnt="2">
        <dgm:presLayoutVars>
          <dgm:bulletEnabled val="1"/>
        </dgm:presLayoutVars>
      </dgm:prSet>
      <dgm:spPr/>
    </dgm:pt>
    <dgm:pt modelId="{F2D0CAB0-B063-D840-95CB-BA58D9388A4A}" type="pres">
      <dgm:prSet presAssocID="{45B603E8-3ADC-498D-BBF4-5C89050B8AF3}" presName="sibTrans" presStyleLbl="sibTrans2D1" presStyleIdx="0" presStyleCnt="1"/>
      <dgm:spPr/>
    </dgm:pt>
    <dgm:pt modelId="{91736AC7-2EA9-8445-B364-30966EC15715}" type="pres">
      <dgm:prSet presAssocID="{45B603E8-3ADC-498D-BBF4-5C89050B8AF3}" presName="connectorText" presStyleLbl="sibTrans2D1" presStyleIdx="0" presStyleCnt="1"/>
      <dgm:spPr/>
    </dgm:pt>
    <dgm:pt modelId="{599ABA7F-4684-D84B-8E2F-037CEEC573E7}" type="pres">
      <dgm:prSet presAssocID="{BD0706D7-1FA8-4224-9D01-9942934BA186}" presName="node" presStyleLbl="node1" presStyleIdx="1" presStyleCnt="2">
        <dgm:presLayoutVars>
          <dgm:bulletEnabled val="1"/>
        </dgm:presLayoutVars>
      </dgm:prSet>
      <dgm:spPr/>
    </dgm:pt>
  </dgm:ptLst>
  <dgm:cxnLst>
    <dgm:cxn modelId="{D51BA326-BF79-463B-89DF-2C085F463CC5}" srcId="{7164B601-70B5-434A-B596-FDEDC2F00FC9}" destId="{BD0706D7-1FA8-4224-9D01-9942934BA186}" srcOrd="1" destOrd="0" parTransId="{C1A53208-15E0-4797-B312-882286C3EB84}" sibTransId="{A63F3376-2787-4594-912D-40534BABB77A}"/>
    <dgm:cxn modelId="{87BA9F30-D0F3-1A45-B5F7-7B3BC6C8B4B1}" type="presOf" srcId="{7164B601-70B5-434A-B596-FDEDC2F00FC9}" destId="{EA2795A7-B2BD-2449-BE0B-5A3E53236EAD}" srcOrd="0" destOrd="0" presId="urn:microsoft.com/office/officeart/2005/8/layout/process5"/>
    <dgm:cxn modelId="{5271293B-5AC5-4E49-80F5-8577F4565716}" srcId="{7164B601-70B5-434A-B596-FDEDC2F00FC9}" destId="{6BEB862A-4C36-4AC6-92C0-F0D8070BC258}" srcOrd="0" destOrd="0" parTransId="{D34296AC-FA74-4B33-814D-C8E4948B2FD0}" sibTransId="{45B603E8-3ADC-498D-BBF4-5C89050B8AF3}"/>
    <dgm:cxn modelId="{DDA7AF4F-B029-6B4D-8053-6880F91864D7}" type="presOf" srcId="{6BEB862A-4C36-4AC6-92C0-F0D8070BC258}" destId="{13F9635B-9008-AD4E-A820-67206DAE85DA}" srcOrd="0" destOrd="0" presId="urn:microsoft.com/office/officeart/2005/8/layout/process5"/>
    <dgm:cxn modelId="{DE256C75-100D-7441-ADEA-5BAFEC616CA1}" type="presOf" srcId="{45B603E8-3ADC-498D-BBF4-5C89050B8AF3}" destId="{F2D0CAB0-B063-D840-95CB-BA58D9388A4A}" srcOrd="0" destOrd="0" presId="urn:microsoft.com/office/officeart/2005/8/layout/process5"/>
    <dgm:cxn modelId="{7BAD3E91-0198-A248-BB96-865E61FDFBD9}" type="presOf" srcId="{BD0706D7-1FA8-4224-9D01-9942934BA186}" destId="{599ABA7F-4684-D84B-8E2F-037CEEC573E7}" srcOrd="0" destOrd="0" presId="urn:microsoft.com/office/officeart/2005/8/layout/process5"/>
    <dgm:cxn modelId="{B7CC05C8-CC5A-8547-8929-B3058369C9ED}" type="presOf" srcId="{45B603E8-3ADC-498D-BBF4-5C89050B8AF3}" destId="{91736AC7-2EA9-8445-B364-30966EC15715}" srcOrd="1" destOrd="0" presId="urn:microsoft.com/office/officeart/2005/8/layout/process5"/>
    <dgm:cxn modelId="{36959386-D8BF-2743-91A9-DB765CC3975F}" type="presParOf" srcId="{EA2795A7-B2BD-2449-BE0B-5A3E53236EAD}" destId="{13F9635B-9008-AD4E-A820-67206DAE85DA}" srcOrd="0" destOrd="0" presId="urn:microsoft.com/office/officeart/2005/8/layout/process5"/>
    <dgm:cxn modelId="{26D805C4-F0A2-4A48-ACEF-5A434D0515A8}" type="presParOf" srcId="{EA2795A7-B2BD-2449-BE0B-5A3E53236EAD}" destId="{F2D0CAB0-B063-D840-95CB-BA58D9388A4A}" srcOrd="1" destOrd="0" presId="urn:microsoft.com/office/officeart/2005/8/layout/process5"/>
    <dgm:cxn modelId="{B827B7BA-D7CB-CD41-B12A-66CD1D18D0A1}" type="presParOf" srcId="{F2D0CAB0-B063-D840-95CB-BA58D9388A4A}" destId="{91736AC7-2EA9-8445-B364-30966EC15715}" srcOrd="0" destOrd="0" presId="urn:microsoft.com/office/officeart/2005/8/layout/process5"/>
    <dgm:cxn modelId="{400DA18E-EFC7-A142-ABC8-066E798D7B14}" type="presParOf" srcId="{EA2795A7-B2BD-2449-BE0B-5A3E53236EAD}" destId="{599ABA7F-4684-D84B-8E2F-037CEEC573E7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5FABD8-49C5-4B07-A30E-1D5B6558CD5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8725B3-AF4D-4B66-AA4E-52AC01558225}">
      <dgm:prSet/>
      <dgm:spPr/>
      <dgm:t>
        <a:bodyPr/>
        <a:lstStyle/>
        <a:p>
          <a:r>
            <a:rPr lang="en-HK" b="0"/>
            <a:t>Removed the ‘Open,High, and Low’ columns as it would not be useful in our analysis</a:t>
          </a:r>
          <a:endParaRPr lang="en-US"/>
        </a:p>
      </dgm:t>
    </dgm:pt>
    <dgm:pt modelId="{57B1EF54-2BE8-47F2-ABE0-CD4CF48545F7}" type="parTrans" cxnId="{9899E199-14B2-44BA-9FF2-52202B1C57FF}">
      <dgm:prSet/>
      <dgm:spPr/>
      <dgm:t>
        <a:bodyPr/>
        <a:lstStyle/>
        <a:p>
          <a:endParaRPr lang="en-US"/>
        </a:p>
      </dgm:t>
    </dgm:pt>
    <dgm:pt modelId="{9F5283C4-4FEF-447B-802D-B2C5E8E213D6}" type="sibTrans" cxnId="{9899E199-14B2-44BA-9FF2-52202B1C57FF}">
      <dgm:prSet/>
      <dgm:spPr/>
      <dgm:t>
        <a:bodyPr/>
        <a:lstStyle/>
        <a:p>
          <a:endParaRPr lang="en-US"/>
        </a:p>
      </dgm:t>
    </dgm:pt>
    <dgm:pt modelId="{745A9455-9576-4426-B5A2-ECAB4663FF46}">
      <dgm:prSet/>
      <dgm:spPr/>
      <dgm:t>
        <a:bodyPr/>
        <a:lstStyle/>
        <a:p>
          <a:r>
            <a:rPr lang="en-HK" b="0"/>
            <a:t>sp500 = sp500.drop(sp500.columns[[1, 2, 3]], axis = 1)</a:t>
          </a:r>
          <a:endParaRPr lang="en-US"/>
        </a:p>
      </dgm:t>
    </dgm:pt>
    <dgm:pt modelId="{41D992AC-6104-4EB9-8404-D8FA376BA2C8}" type="parTrans" cxnId="{91D00DC4-46F9-4DD1-B963-B34A8A9B44E3}">
      <dgm:prSet/>
      <dgm:spPr/>
      <dgm:t>
        <a:bodyPr/>
        <a:lstStyle/>
        <a:p>
          <a:endParaRPr lang="en-US"/>
        </a:p>
      </dgm:t>
    </dgm:pt>
    <dgm:pt modelId="{C9EE12AE-F52F-4B64-B25E-F2E26FFF2FFD}" type="sibTrans" cxnId="{91D00DC4-46F9-4DD1-B963-B34A8A9B44E3}">
      <dgm:prSet/>
      <dgm:spPr/>
      <dgm:t>
        <a:bodyPr/>
        <a:lstStyle/>
        <a:p>
          <a:endParaRPr lang="en-US"/>
        </a:p>
      </dgm:t>
    </dgm:pt>
    <dgm:pt modelId="{8B8E1B57-1CD1-4E24-B51E-967054E03A03}">
      <dgm:prSet/>
      <dgm:spPr/>
      <dgm:t>
        <a:bodyPr/>
        <a:lstStyle/>
        <a:p>
          <a:r>
            <a:rPr lang="en-HK" b="0"/>
            <a:t>sp500.rename(columns = {" Close":'S&amp;P_close'}, inplace = True)</a:t>
          </a:r>
          <a:endParaRPr lang="en-US"/>
        </a:p>
      </dgm:t>
    </dgm:pt>
    <dgm:pt modelId="{49E254A6-5F98-4738-A61B-C5388F998DAF}" type="parTrans" cxnId="{118310A0-9928-4C24-964A-21E3E40F751E}">
      <dgm:prSet/>
      <dgm:spPr/>
      <dgm:t>
        <a:bodyPr/>
        <a:lstStyle/>
        <a:p>
          <a:endParaRPr lang="en-US"/>
        </a:p>
      </dgm:t>
    </dgm:pt>
    <dgm:pt modelId="{91687B2B-BD4A-436E-B7BC-1F7AAFAB2B53}" type="sibTrans" cxnId="{118310A0-9928-4C24-964A-21E3E40F751E}">
      <dgm:prSet/>
      <dgm:spPr/>
      <dgm:t>
        <a:bodyPr/>
        <a:lstStyle/>
        <a:p>
          <a:endParaRPr lang="en-US"/>
        </a:p>
      </dgm:t>
    </dgm:pt>
    <dgm:pt modelId="{9D17FCAA-CF28-49F5-9479-4E35B0F7475E}">
      <dgm:prSet/>
      <dgm:spPr/>
      <dgm:t>
        <a:bodyPr/>
        <a:lstStyle/>
        <a:p>
          <a:r>
            <a:rPr lang="en-US"/>
            <a:t>Renamed the Close column corresponding to S&amp;P500, NASDAQ, and DowJones</a:t>
          </a:r>
        </a:p>
      </dgm:t>
    </dgm:pt>
    <dgm:pt modelId="{649BB768-2D23-4D37-8E56-48B9B94C621B}" type="parTrans" cxnId="{586CD842-465E-4FCB-B689-C773FE4A8FF6}">
      <dgm:prSet/>
      <dgm:spPr/>
      <dgm:t>
        <a:bodyPr/>
        <a:lstStyle/>
        <a:p>
          <a:endParaRPr lang="en-US"/>
        </a:p>
      </dgm:t>
    </dgm:pt>
    <dgm:pt modelId="{0B335B5A-BC86-48DD-B988-EBACF180C166}" type="sibTrans" cxnId="{586CD842-465E-4FCB-B689-C773FE4A8FF6}">
      <dgm:prSet/>
      <dgm:spPr/>
      <dgm:t>
        <a:bodyPr/>
        <a:lstStyle/>
        <a:p>
          <a:endParaRPr lang="en-US"/>
        </a:p>
      </dgm:t>
    </dgm:pt>
    <dgm:pt modelId="{F7F611B0-6997-8341-A3CF-09A85A503C27}" type="pres">
      <dgm:prSet presAssocID="{6D5FABD8-49C5-4B07-A30E-1D5B6558CD53}" presName="outerComposite" presStyleCnt="0">
        <dgm:presLayoutVars>
          <dgm:chMax val="5"/>
          <dgm:dir/>
          <dgm:resizeHandles val="exact"/>
        </dgm:presLayoutVars>
      </dgm:prSet>
      <dgm:spPr/>
    </dgm:pt>
    <dgm:pt modelId="{498807BC-5908-3D49-A40D-53039B39FD61}" type="pres">
      <dgm:prSet presAssocID="{6D5FABD8-49C5-4B07-A30E-1D5B6558CD53}" presName="dummyMaxCanvas" presStyleCnt="0">
        <dgm:presLayoutVars/>
      </dgm:prSet>
      <dgm:spPr/>
    </dgm:pt>
    <dgm:pt modelId="{7227E09E-28E7-0E42-894D-318601E0B0C0}" type="pres">
      <dgm:prSet presAssocID="{6D5FABD8-49C5-4B07-A30E-1D5B6558CD53}" presName="FourNodes_1" presStyleLbl="node1" presStyleIdx="0" presStyleCnt="4">
        <dgm:presLayoutVars>
          <dgm:bulletEnabled val="1"/>
        </dgm:presLayoutVars>
      </dgm:prSet>
      <dgm:spPr/>
    </dgm:pt>
    <dgm:pt modelId="{A8D4FB54-6BE1-A647-9917-AD03278525BE}" type="pres">
      <dgm:prSet presAssocID="{6D5FABD8-49C5-4B07-A30E-1D5B6558CD53}" presName="FourNodes_2" presStyleLbl="node1" presStyleIdx="1" presStyleCnt="4">
        <dgm:presLayoutVars>
          <dgm:bulletEnabled val="1"/>
        </dgm:presLayoutVars>
      </dgm:prSet>
      <dgm:spPr/>
    </dgm:pt>
    <dgm:pt modelId="{6B14B8B6-102F-E745-B440-D7AE3C7E66FD}" type="pres">
      <dgm:prSet presAssocID="{6D5FABD8-49C5-4B07-A30E-1D5B6558CD53}" presName="FourNodes_3" presStyleLbl="node1" presStyleIdx="2" presStyleCnt="4">
        <dgm:presLayoutVars>
          <dgm:bulletEnabled val="1"/>
        </dgm:presLayoutVars>
      </dgm:prSet>
      <dgm:spPr/>
    </dgm:pt>
    <dgm:pt modelId="{A9E72D73-4E54-1941-BF8D-EF3C555D4463}" type="pres">
      <dgm:prSet presAssocID="{6D5FABD8-49C5-4B07-A30E-1D5B6558CD53}" presName="FourNodes_4" presStyleLbl="node1" presStyleIdx="3" presStyleCnt="4">
        <dgm:presLayoutVars>
          <dgm:bulletEnabled val="1"/>
        </dgm:presLayoutVars>
      </dgm:prSet>
      <dgm:spPr/>
    </dgm:pt>
    <dgm:pt modelId="{349847A1-3D8A-FD4A-8714-3DEA539B425C}" type="pres">
      <dgm:prSet presAssocID="{6D5FABD8-49C5-4B07-A30E-1D5B6558CD53}" presName="FourConn_1-2" presStyleLbl="fgAccFollowNode1" presStyleIdx="0" presStyleCnt="3">
        <dgm:presLayoutVars>
          <dgm:bulletEnabled val="1"/>
        </dgm:presLayoutVars>
      </dgm:prSet>
      <dgm:spPr/>
    </dgm:pt>
    <dgm:pt modelId="{4B7FEAB2-DA16-2846-A817-3D380BD860C4}" type="pres">
      <dgm:prSet presAssocID="{6D5FABD8-49C5-4B07-A30E-1D5B6558CD53}" presName="FourConn_2-3" presStyleLbl="fgAccFollowNode1" presStyleIdx="1" presStyleCnt="3">
        <dgm:presLayoutVars>
          <dgm:bulletEnabled val="1"/>
        </dgm:presLayoutVars>
      </dgm:prSet>
      <dgm:spPr/>
    </dgm:pt>
    <dgm:pt modelId="{F6A29C8D-A4C0-9B4E-ABA9-D85368A5B3D0}" type="pres">
      <dgm:prSet presAssocID="{6D5FABD8-49C5-4B07-A30E-1D5B6558CD53}" presName="FourConn_3-4" presStyleLbl="fgAccFollowNode1" presStyleIdx="2" presStyleCnt="3">
        <dgm:presLayoutVars>
          <dgm:bulletEnabled val="1"/>
        </dgm:presLayoutVars>
      </dgm:prSet>
      <dgm:spPr/>
    </dgm:pt>
    <dgm:pt modelId="{BAB83C5E-289E-FA4D-B302-70B07A70E145}" type="pres">
      <dgm:prSet presAssocID="{6D5FABD8-49C5-4B07-A30E-1D5B6558CD53}" presName="FourNodes_1_text" presStyleLbl="node1" presStyleIdx="3" presStyleCnt="4">
        <dgm:presLayoutVars>
          <dgm:bulletEnabled val="1"/>
        </dgm:presLayoutVars>
      </dgm:prSet>
      <dgm:spPr/>
    </dgm:pt>
    <dgm:pt modelId="{B1ED5639-2C9B-8843-87B3-5049B403CE5B}" type="pres">
      <dgm:prSet presAssocID="{6D5FABD8-49C5-4B07-A30E-1D5B6558CD53}" presName="FourNodes_2_text" presStyleLbl="node1" presStyleIdx="3" presStyleCnt="4">
        <dgm:presLayoutVars>
          <dgm:bulletEnabled val="1"/>
        </dgm:presLayoutVars>
      </dgm:prSet>
      <dgm:spPr/>
    </dgm:pt>
    <dgm:pt modelId="{524B8E3D-E877-6B4A-A11C-78EC84DA6010}" type="pres">
      <dgm:prSet presAssocID="{6D5FABD8-49C5-4B07-A30E-1D5B6558CD53}" presName="FourNodes_3_text" presStyleLbl="node1" presStyleIdx="3" presStyleCnt="4">
        <dgm:presLayoutVars>
          <dgm:bulletEnabled val="1"/>
        </dgm:presLayoutVars>
      </dgm:prSet>
      <dgm:spPr/>
    </dgm:pt>
    <dgm:pt modelId="{BB5B2A08-9580-084F-B092-D4CB34A6D296}" type="pres">
      <dgm:prSet presAssocID="{6D5FABD8-49C5-4B07-A30E-1D5B6558CD5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B341400-1023-4445-B58E-8D2C85EB31F6}" type="presOf" srcId="{368725B3-AF4D-4B66-AA4E-52AC01558225}" destId="{7227E09E-28E7-0E42-894D-318601E0B0C0}" srcOrd="0" destOrd="0" presId="urn:microsoft.com/office/officeart/2005/8/layout/vProcess5"/>
    <dgm:cxn modelId="{7BB15E0F-1E80-B045-979E-37C58EC32003}" type="presOf" srcId="{9D17FCAA-CF28-49F5-9479-4E35B0F7475E}" destId="{BB5B2A08-9580-084F-B092-D4CB34A6D296}" srcOrd="1" destOrd="0" presId="urn:microsoft.com/office/officeart/2005/8/layout/vProcess5"/>
    <dgm:cxn modelId="{6FD97F1D-1D69-2B4B-8EF5-575F6F353CCB}" type="presOf" srcId="{8B8E1B57-1CD1-4E24-B51E-967054E03A03}" destId="{6B14B8B6-102F-E745-B440-D7AE3C7E66FD}" srcOrd="0" destOrd="0" presId="urn:microsoft.com/office/officeart/2005/8/layout/vProcess5"/>
    <dgm:cxn modelId="{B9E73C23-5FC8-9246-A37A-D3C4EA38CD78}" type="presOf" srcId="{9D17FCAA-CF28-49F5-9479-4E35B0F7475E}" destId="{A9E72D73-4E54-1941-BF8D-EF3C555D4463}" srcOrd="0" destOrd="0" presId="urn:microsoft.com/office/officeart/2005/8/layout/vProcess5"/>
    <dgm:cxn modelId="{4CF87432-8775-A149-848E-81298EA95B3D}" type="presOf" srcId="{6D5FABD8-49C5-4B07-A30E-1D5B6558CD53}" destId="{F7F611B0-6997-8341-A3CF-09A85A503C27}" srcOrd="0" destOrd="0" presId="urn:microsoft.com/office/officeart/2005/8/layout/vProcess5"/>
    <dgm:cxn modelId="{DFC6E434-F8CC-0948-B6E2-4EBC3E86446E}" type="presOf" srcId="{C9EE12AE-F52F-4B64-B25E-F2E26FFF2FFD}" destId="{4B7FEAB2-DA16-2846-A817-3D380BD860C4}" srcOrd="0" destOrd="0" presId="urn:microsoft.com/office/officeart/2005/8/layout/vProcess5"/>
    <dgm:cxn modelId="{586CD842-465E-4FCB-B689-C773FE4A8FF6}" srcId="{6D5FABD8-49C5-4B07-A30E-1D5B6558CD53}" destId="{9D17FCAA-CF28-49F5-9479-4E35B0F7475E}" srcOrd="3" destOrd="0" parTransId="{649BB768-2D23-4D37-8E56-48B9B94C621B}" sibTransId="{0B335B5A-BC86-48DD-B988-EBACF180C166}"/>
    <dgm:cxn modelId="{047ACE51-0BD2-D348-8CB5-6645ED649D84}" type="presOf" srcId="{745A9455-9576-4426-B5A2-ECAB4663FF46}" destId="{A8D4FB54-6BE1-A647-9917-AD03278525BE}" srcOrd="0" destOrd="0" presId="urn:microsoft.com/office/officeart/2005/8/layout/vProcess5"/>
    <dgm:cxn modelId="{0837AE5A-C5FD-2844-A930-1E21CA03352A}" type="presOf" srcId="{8B8E1B57-1CD1-4E24-B51E-967054E03A03}" destId="{524B8E3D-E877-6B4A-A11C-78EC84DA6010}" srcOrd="1" destOrd="0" presId="urn:microsoft.com/office/officeart/2005/8/layout/vProcess5"/>
    <dgm:cxn modelId="{3A96297A-9798-C441-99A7-5B9F2F41663E}" type="presOf" srcId="{745A9455-9576-4426-B5A2-ECAB4663FF46}" destId="{B1ED5639-2C9B-8843-87B3-5049B403CE5B}" srcOrd="1" destOrd="0" presId="urn:microsoft.com/office/officeart/2005/8/layout/vProcess5"/>
    <dgm:cxn modelId="{9899E199-14B2-44BA-9FF2-52202B1C57FF}" srcId="{6D5FABD8-49C5-4B07-A30E-1D5B6558CD53}" destId="{368725B3-AF4D-4B66-AA4E-52AC01558225}" srcOrd="0" destOrd="0" parTransId="{57B1EF54-2BE8-47F2-ABE0-CD4CF48545F7}" sibTransId="{9F5283C4-4FEF-447B-802D-B2C5E8E213D6}"/>
    <dgm:cxn modelId="{118310A0-9928-4C24-964A-21E3E40F751E}" srcId="{6D5FABD8-49C5-4B07-A30E-1D5B6558CD53}" destId="{8B8E1B57-1CD1-4E24-B51E-967054E03A03}" srcOrd="2" destOrd="0" parTransId="{49E254A6-5F98-4738-A61B-C5388F998DAF}" sibTransId="{91687B2B-BD4A-436E-B7BC-1F7AAFAB2B53}"/>
    <dgm:cxn modelId="{A2CF94BE-B435-054B-A0BD-A12244EC74EE}" type="presOf" srcId="{91687B2B-BD4A-436E-B7BC-1F7AAFAB2B53}" destId="{F6A29C8D-A4C0-9B4E-ABA9-D85368A5B3D0}" srcOrd="0" destOrd="0" presId="urn:microsoft.com/office/officeart/2005/8/layout/vProcess5"/>
    <dgm:cxn modelId="{91D00DC4-46F9-4DD1-B963-B34A8A9B44E3}" srcId="{6D5FABD8-49C5-4B07-A30E-1D5B6558CD53}" destId="{745A9455-9576-4426-B5A2-ECAB4663FF46}" srcOrd="1" destOrd="0" parTransId="{41D992AC-6104-4EB9-8404-D8FA376BA2C8}" sibTransId="{C9EE12AE-F52F-4B64-B25E-F2E26FFF2FFD}"/>
    <dgm:cxn modelId="{1E8C7BE4-8CE4-3245-8E1F-EBC2561CFCD4}" type="presOf" srcId="{368725B3-AF4D-4B66-AA4E-52AC01558225}" destId="{BAB83C5E-289E-FA4D-B302-70B07A70E145}" srcOrd="1" destOrd="0" presId="urn:microsoft.com/office/officeart/2005/8/layout/vProcess5"/>
    <dgm:cxn modelId="{BC57A9FD-732B-2C45-84DD-C13CEB60FCBC}" type="presOf" srcId="{9F5283C4-4FEF-447B-802D-B2C5E8E213D6}" destId="{349847A1-3D8A-FD4A-8714-3DEA539B425C}" srcOrd="0" destOrd="0" presId="urn:microsoft.com/office/officeart/2005/8/layout/vProcess5"/>
    <dgm:cxn modelId="{5356F478-D66A-834D-A991-34C3BA6CBB25}" type="presParOf" srcId="{F7F611B0-6997-8341-A3CF-09A85A503C27}" destId="{498807BC-5908-3D49-A40D-53039B39FD61}" srcOrd="0" destOrd="0" presId="urn:microsoft.com/office/officeart/2005/8/layout/vProcess5"/>
    <dgm:cxn modelId="{6EC88191-1CEF-FA47-ABCD-F8FE0445A738}" type="presParOf" srcId="{F7F611B0-6997-8341-A3CF-09A85A503C27}" destId="{7227E09E-28E7-0E42-894D-318601E0B0C0}" srcOrd="1" destOrd="0" presId="urn:microsoft.com/office/officeart/2005/8/layout/vProcess5"/>
    <dgm:cxn modelId="{A76CBAB1-2542-8445-B87D-960DDC0962D6}" type="presParOf" srcId="{F7F611B0-6997-8341-A3CF-09A85A503C27}" destId="{A8D4FB54-6BE1-A647-9917-AD03278525BE}" srcOrd="2" destOrd="0" presId="urn:microsoft.com/office/officeart/2005/8/layout/vProcess5"/>
    <dgm:cxn modelId="{C2C00AB7-CFE5-924F-A6C0-0C8B125974A1}" type="presParOf" srcId="{F7F611B0-6997-8341-A3CF-09A85A503C27}" destId="{6B14B8B6-102F-E745-B440-D7AE3C7E66FD}" srcOrd="3" destOrd="0" presId="urn:microsoft.com/office/officeart/2005/8/layout/vProcess5"/>
    <dgm:cxn modelId="{C0F9ACC8-4184-5B48-8A98-619A4026C4AE}" type="presParOf" srcId="{F7F611B0-6997-8341-A3CF-09A85A503C27}" destId="{A9E72D73-4E54-1941-BF8D-EF3C555D4463}" srcOrd="4" destOrd="0" presId="urn:microsoft.com/office/officeart/2005/8/layout/vProcess5"/>
    <dgm:cxn modelId="{2EEE641B-CAF5-EE40-B4B5-5060CAF1F131}" type="presParOf" srcId="{F7F611B0-6997-8341-A3CF-09A85A503C27}" destId="{349847A1-3D8A-FD4A-8714-3DEA539B425C}" srcOrd="5" destOrd="0" presId="urn:microsoft.com/office/officeart/2005/8/layout/vProcess5"/>
    <dgm:cxn modelId="{80266830-E815-3047-8176-E702FF9EE485}" type="presParOf" srcId="{F7F611B0-6997-8341-A3CF-09A85A503C27}" destId="{4B7FEAB2-DA16-2846-A817-3D380BD860C4}" srcOrd="6" destOrd="0" presId="urn:microsoft.com/office/officeart/2005/8/layout/vProcess5"/>
    <dgm:cxn modelId="{9824BA70-A820-6E41-8049-3F02169EF192}" type="presParOf" srcId="{F7F611B0-6997-8341-A3CF-09A85A503C27}" destId="{F6A29C8D-A4C0-9B4E-ABA9-D85368A5B3D0}" srcOrd="7" destOrd="0" presId="urn:microsoft.com/office/officeart/2005/8/layout/vProcess5"/>
    <dgm:cxn modelId="{27671FDD-4950-F24D-9366-EFEE3BDC502E}" type="presParOf" srcId="{F7F611B0-6997-8341-A3CF-09A85A503C27}" destId="{BAB83C5E-289E-FA4D-B302-70B07A70E145}" srcOrd="8" destOrd="0" presId="urn:microsoft.com/office/officeart/2005/8/layout/vProcess5"/>
    <dgm:cxn modelId="{88E3DB6D-DDDB-E64D-99A4-B5BAD6897E78}" type="presParOf" srcId="{F7F611B0-6997-8341-A3CF-09A85A503C27}" destId="{B1ED5639-2C9B-8843-87B3-5049B403CE5B}" srcOrd="9" destOrd="0" presId="urn:microsoft.com/office/officeart/2005/8/layout/vProcess5"/>
    <dgm:cxn modelId="{A8E0FAB7-3B26-5F47-8FBD-0477E1AC0672}" type="presParOf" srcId="{F7F611B0-6997-8341-A3CF-09A85A503C27}" destId="{524B8E3D-E877-6B4A-A11C-78EC84DA6010}" srcOrd="10" destOrd="0" presId="urn:microsoft.com/office/officeart/2005/8/layout/vProcess5"/>
    <dgm:cxn modelId="{EB3D6B35-508F-864F-8388-F14976DB16D8}" type="presParOf" srcId="{F7F611B0-6997-8341-A3CF-09A85A503C27}" destId="{BB5B2A08-9580-084F-B092-D4CB34A6D29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8168C9-8E85-4C82-9F56-F0CBA5F3219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D077A7-4B18-4BDC-9EA9-19A1852823A7}">
      <dgm:prSet/>
      <dgm:spPr/>
      <dgm:t>
        <a:bodyPr/>
        <a:lstStyle/>
        <a:p>
          <a:pPr>
            <a:defRPr cap="all"/>
          </a:pPr>
          <a:r>
            <a:rPr lang="en-US"/>
            <a:t>Used GoogleNews, newspaper3k, and nltk as the libraries</a:t>
          </a:r>
        </a:p>
      </dgm:t>
    </dgm:pt>
    <dgm:pt modelId="{40B163B8-3002-447D-9949-5529EA7B11C1}" type="parTrans" cxnId="{549855E6-0A4F-47EA-847A-2FC208B77AE8}">
      <dgm:prSet/>
      <dgm:spPr/>
      <dgm:t>
        <a:bodyPr/>
        <a:lstStyle/>
        <a:p>
          <a:endParaRPr lang="en-US"/>
        </a:p>
      </dgm:t>
    </dgm:pt>
    <dgm:pt modelId="{D01A7D30-38D3-4DD6-9CAA-35512E1E5A3B}" type="sibTrans" cxnId="{549855E6-0A4F-47EA-847A-2FC208B77AE8}">
      <dgm:prSet/>
      <dgm:spPr/>
      <dgm:t>
        <a:bodyPr/>
        <a:lstStyle/>
        <a:p>
          <a:endParaRPr lang="en-US"/>
        </a:p>
      </dgm:t>
    </dgm:pt>
    <dgm:pt modelId="{5D160A8E-46E4-404E-943E-1C4FCEBE8098}">
      <dgm:prSet/>
      <dgm:spPr/>
      <dgm:t>
        <a:bodyPr/>
        <a:lstStyle/>
        <a:p>
          <a:pPr>
            <a:defRPr cap="all"/>
          </a:pPr>
          <a:r>
            <a:rPr lang="en-US"/>
            <a:t>Gathered relevant news and organized it according to its sentiment (positive, negative, and neutral)</a:t>
          </a:r>
        </a:p>
      </dgm:t>
    </dgm:pt>
    <dgm:pt modelId="{E3146067-3873-42EB-B651-03EF63C82FBD}" type="parTrans" cxnId="{D4B2D3CF-D91F-4475-B307-F520B2BD34E5}">
      <dgm:prSet/>
      <dgm:spPr/>
      <dgm:t>
        <a:bodyPr/>
        <a:lstStyle/>
        <a:p>
          <a:endParaRPr lang="en-US"/>
        </a:p>
      </dgm:t>
    </dgm:pt>
    <dgm:pt modelId="{8C9C20DB-D9EF-4701-BBFF-13E4601F0F8C}" type="sibTrans" cxnId="{D4B2D3CF-D91F-4475-B307-F520B2BD34E5}">
      <dgm:prSet/>
      <dgm:spPr/>
      <dgm:t>
        <a:bodyPr/>
        <a:lstStyle/>
        <a:p>
          <a:endParaRPr lang="en-US"/>
        </a:p>
      </dgm:t>
    </dgm:pt>
    <dgm:pt modelId="{CFDFA5BA-7AFD-446F-84A0-130278D093ED}">
      <dgm:prSet/>
      <dgm:spPr/>
      <dgm:t>
        <a:bodyPr/>
        <a:lstStyle/>
        <a:p>
          <a:pPr>
            <a:defRPr cap="all"/>
          </a:pPr>
          <a:r>
            <a:rPr lang="en-US"/>
            <a:t>Created a dataframe for S&amp;P 500, NASDAQ, and DowJones</a:t>
          </a:r>
        </a:p>
      </dgm:t>
    </dgm:pt>
    <dgm:pt modelId="{7EB03AA6-7CCA-4652-A180-BB189C77E818}" type="parTrans" cxnId="{7A606DC9-7ACF-4C00-B506-77197867A598}">
      <dgm:prSet/>
      <dgm:spPr/>
      <dgm:t>
        <a:bodyPr/>
        <a:lstStyle/>
        <a:p>
          <a:endParaRPr lang="en-US"/>
        </a:p>
      </dgm:t>
    </dgm:pt>
    <dgm:pt modelId="{0AFC3042-790F-4CF7-BFF7-9AD53D208D4D}" type="sibTrans" cxnId="{7A606DC9-7ACF-4C00-B506-77197867A598}">
      <dgm:prSet/>
      <dgm:spPr/>
      <dgm:t>
        <a:bodyPr/>
        <a:lstStyle/>
        <a:p>
          <a:endParaRPr lang="en-US"/>
        </a:p>
      </dgm:t>
    </dgm:pt>
    <dgm:pt modelId="{B63C2EC5-F6DD-4D70-B2C3-4817E2EE129B}" type="pres">
      <dgm:prSet presAssocID="{198168C9-8E85-4C82-9F56-F0CBA5F32192}" presName="root" presStyleCnt="0">
        <dgm:presLayoutVars>
          <dgm:dir/>
          <dgm:resizeHandles val="exact"/>
        </dgm:presLayoutVars>
      </dgm:prSet>
      <dgm:spPr/>
    </dgm:pt>
    <dgm:pt modelId="{B22BBA8E-E818-471E-9E51-8EA72D1DA51B}" type="pres">
      <dgm:prSet presAssocID="{B2D077A7-4B18-4BDC-9EA9-19A1852823A7}" presName="compNode" presStyleCnt="0"/>
      <dgm:spPr/>
    </dgm:pt>
    <dgm:pt modelId="{2D419587-6010-47E2-A569-CC09AC541A9C}" type="pres">
      <dgm:prSet presAssocID="{B2D077A7-4B18-4BDC-9EA9-19A1852823A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501A70C-997B-4741-AAF3-5E371205878E}" type="pres">
      <dgm:prSet presAssocID="{B2D077A7-4B18-4BDC-9EA9-19A1852823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F8B2E8B-3A25-44C8-A6DE-23A2859D38E4}" type="pres">
      <dgm:prSet presAssocID="{B2D077A7-4B18-4BDC-9EA9-19A1852823A7}" presName="spaceRect" presStyleCnt="0"/>
      <dgm:spPr/>
    </dgm:pt>
    <dgm:pt modelId="{B60B749E-35F2-4C3D-959C-66BFEB57538E}" type="pres">
      <dgm:prSet presAssocID="{B2D077A7-4B18-4BDC-9EA9-19A1852823A7}" presName="textRect" presStyleLbl="revTx" presStyleIdx="0" presStyleCnt="3">
        <dgm:presLayoutVars>
          <dgm:chMax val="1"/>
          <dgm:chPref val="1"/>
        </dgm:presLayoutVars>
      </dgm:prSet>
      <dgm:spPr/>
    </dgm:pt>
    <dgm:pt modelId="{5D95E510-097D-4E75-81CE-EF4AD7AC9C74}" type="pres">
      <dgm:prSet presAssocID="{D01A7D30-38D3-4DD6-9CAA-35512E1E5A3B}" presName="sibTrans" presStyleCnt="0"/>
      <dgm:spPr/>
    </dgm:pt>
    <dgm:pt modelId="{15A58D02-7DCC-4246-9C9D-29E497A90A51}" type="pres">
      <dgm:prSet presAssocID="{5D160A8E-46E4-404E-943E-1C4FCEBE8098}" presName="compNode" presStyleCnt="0"/>
      <dgm:spPr/>
    </dgm:pt>
    <dgm:pt modelId="{767E5281-E294-4FFF-A682-9741452AC00D}" type="pres">
      <dgm:prSet presAssocID="{5D160A8E-46E4-404E-943E-1C4FCEBE809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BD4DCDF-C760-46FD-9E4E-91BA4C8AFA67}" type="pres">
      <dgm:prSet presAssocID="{5D160A8E-46E4-404E-943E-1C4FCEBE80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72A1F4D4-4DE5-4D0F-B8AA-18F889C1EDAE}" type="pres">
      <dgm:prSet presAssocID="{5D160A8E-46E4-404E-943E-1C4FCEBE8098}" presName="spaceRect" presStyleCnt="0"/>
      <dgm:spPr/>
    </dgm:pt>
    <dgm:pt modelId="{44832355-9FC7-49C5-A8B5-581AC8902DFC}" type="pres">
      <dgm:prSet presAssocID="{5D160A8E-46E4-404E-943E-1C4FCEBE8098}" presName="textRect" presStyleLbl="revTx" presStyleIdx="1" presStyleCnt="3">
        <dgm:presLayoutVars>
          <dgm:chMax val="1"/>
          <dgm:chPref val="1"/>
        </dgm:presLayoutVars>
      </dgm:prSet>
      <dgm:spPr/>
    </dgm:pt>
    <dgm:pt modelId="{E8F75E89-385B-4280-B87C-7431094B8E43}" type="pres">
      <dgm:prSet presAssocID="{8C9C20DB-D9EF-4701-BBFF-13E4601F0F8C}" presName="sibTrans" presStyleCnt="0"/>
      <dgm:spPr/>
    </dgm:pt>
    <dgm:pt modelId="{C74AA5C1-C966-41B6-8CBE-42D6C6006174}" type="pres">
      <dgm:prSet presAssocID="{CFDFA5BA-7AFD-446F-84A0-130278D093ED}" presName="compNode" presStyleCnt="0"/>
      <dgm:spPr/>
    </dgm:pt>
    <dgm:pt modelId="{0387FB86-B772-4402-8CCF-E3A227552AD3}" type="pres">
      <dgm:prSet presAssocID="{CFDFA5BA-7AFD-446F-84A0-130278D093E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6CCAE5C-496D-47AA-A18F-628737E3A592}" type="pres">
      <dgm:prSet presAssocID="{CFDFA5BA-7AFD-446F-84A0-130278D093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537E6B8-D380-4CA9-BF2C-E417AD6FE1EC}" type="pres">
      <dgm:prSet presAssocID="{CFDFA5BA-7AFD-446F-84A0-130278D093ED}" presName="spaceRect" presStyleCnt="0"/>
      <dgm:spPr/>
    </dgm:pt>
    <dgm:pt modelId="{F9A32D32-5726-4560-8150-930B5B23A092}" type="pres">
      <dgm:prSet presAssocID="{CFDFA5BA-7AFD-446F-84A0-130278D093E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B48742-BC94-4807-B7AC-DDB625CD79F4}" type="presOf" srcId="{198168C9-8E85-4C82-9F56-F0CBA5F32192}" destId="{B63C2EC5-F6DD-4D70-B2C3-4817E2EE129B}" srcOrd="0" destOrd="0" presId="urn:microsoft.com/office/officeart/2018/5/layout/IconLeafLabelList"/>
    <dgm:cxn modelId="{0A00CD53-3473-46DE-AD4B-333EF149A996}" type="presOf" srcId="{5D160A8E-46E4-404E-943E-1C4FCEBE8098}" destId="{44832355-9FC7-49C5-A8B5-581AC8902DFC}" srcOrd="0" destOrd="0" presId="urn:microsoft.com/office/officeart/2018/5/layout/IconLeafLabelList"/>
    <dgm:cxn modelId="{BD662266-B303-4E6E-BB7D-92223E8640A0}" type="presOf" srcId="{B2D077A7-4B18-4BDC-9EA9-19A1852823A7}" destId="{B60B749E-35F2-4C3D-959C-66BFEB57538E}" srcOrd="0" destOrd="0" presId="urn:microsoft.com/office/officeart/2018/5/layout/IconLeafLabelList"/>
    <dgm:cxn modelId="{D5AE6E93-9968-4527-9B29-C380C20A0EF1}" type="presOf" srcId="{CFDFA5BA-7AFD-446F-84A0-130278D093ED}" destId="{F9A32D32-5726-4560-8150-930B5B23A092}" srcOrd="0" destOrd="0" presId="urn:microsoft.com/office/officeart/2018/5/layout/IconLeafLabelList"/>
    <dgm:cxn modelId="{7A606DC9-7ACF-4C00-B506-77197867A598}" srcId="{198168C9-8E85-4C82-9F56-F0CBA5F32192}" destId="{CFDFA5BA-7AFD-446F-84A0-130278D093ED}" srcOrd="2" destOrd="0" parTransId="{7EB03AA6-7CCA-4652-A180-BB189C77E818}" sibTransId="{0AFC3042-790F-4CF7-BFF7-9AD53D208D4D}"/>
    <dgm:cxn modelId="{D4B2D3CF-D91F-4475-B307-F520B2BD34E5}" srcId="{198168C9-8E85-4C82-9F56-F0CBA5F32192}" destId="{5D160A8E-46E4-404E-943E-1C4FCEBE8098}" srcOrd="1" destOrd="0" parTransId="{E3146067-3873-42EB-B651-03EF63C82FBD}" sibTransId="{8C9C20DB-D9EF-4701-BBFF-13E4601F0F8C}"/>
    <dgm:cxn modelId="{549855E6-0A4F-47EA-847A-2FC208B77AE8}" srcId="{198168C9-8E85-4C82-9F56-F0CBA5F32192}" destId="{B2D077A7-4B18-4BDC-9EA9-19A1852823A7}" srcOrd="0" destOrd="0" parTransId="{40B163B8-3002-447D-9949-5529EA7B11C1}" sibTransId="{D01A7D30-38D3-4DD6-9CAA-35512E1E5A3B}"/>
    <dgm:cxn modelId="{6D5A4857-5E6A-41C9-833B-5B6890926EF2}" type="presParOf" srcId="{B63C2EC5-F6DD-4D70-B2C3-4817E2EE129B}" destId="{B22BBA8E-E818-471E-9E51-8EA72D1DA51B}" srcOrd="0" destOrd="0" presId="urn:microsoft.com/office/officeart/2018/5/layout/IconLeafLabelList"/>
    <dgm:cxn modelId="{83BDB2CB-2BC7-4F57-BC37-65DF4FF788F5}" type="presParOf" srcId="{B22BBA8E-E818-471E-9E51-8EA72D1DA51B}" destId="{2D419587-6010-47E2-A569-CC09AC541A9C}" srcOrd="0" destOrd="0" presId="urn:microsoft.com/office/officeart/2018/5/layout/IconLeafLabelList"/>
    <dgm:cxn modelId="{9FD89928-43A2-47BF-AF42-A514D7543BB0}" type="presParOf" srcId="{B22BBA8E-E818-471E-9E51-8EA72D1DA51B}" destId="{5501A70C-997B-4741-AAF3-5E371205878E}" srcOrd="1" destOrd="0" presId="urn:microsoft.com/office/officeart/2018/5/layout/IconLeafLabelList"/>
    <dgm:cxn modelId="{1C47438A-9246-422F-BC1B-2802DAC9F3B6}" type="presParOf" srcId="{B22BBA8E-E818-471E-9E51-8EA72D1DA51B}" destId="{FF8B2E8B-3A25-44C8-A6DE-23A2859D38E4}" srcOrd="2" destOrd="0" presId="urn:microsoft.com/office/officeart/2018/5/layout/IconLeafLabelList"/>
    <dgm:cxn modelId="{9734C66D-64A8-47CA-8CC5-0D23649B0AFC}" type="presParOf" srcId="{B22BBA8E-E818-471E-9E51-8EA72D1DA51B}" destId="{B60B749E-35F2-4C3D-959C-66BFEB57538E}" srcOrd="3" destOrd="0" presId="urn:microsoft.com/office/officeart/2018/5/layout/IconLeafLabelList"/>
    <dgm:cxn modelId="{05C0184A-71C3-4013-8CF6-42131FD9EE0E}" type="presParOf" srcId="{B63C2EC5-F6DD-4D70-B2C3-4817E2EE129B}" destId="{5D95E510-097D-4E75-81CE-EF4AD7AC9C74}" srcOrd="1" destOrd="0" presId="urn:microsoft.com/office/officeart/2018/5/layout/IconLeafLabelList"/>
    <dgm:cxn modelId="{B89C1985-88E9-44EB-9CDB-EC598344C087}" type="presParOf" srcId="{B63C2EC5-F6DD-4D70-B2C3-4817E2EE129B}" destId="{15A58D02-7DCC-4246-9C9D-29E497A90A51}" srcOrd="2" destOrd="0" presId="urn:microsoft.com/office/officeart/2018/5/layout/IconLeafLabelList"/>
    <dgm:cxn modelId="{D6AF9285-DBAB-468C-91CE-ABE07DF9E927}" type="presParOf" srcId="{15A58D02-7DCC-4246-9C9D-29E497A90A51}" destId="{767E5281-E294-4FFF-A682-9741452AC00D}" srcOrd="0" destOrd="0" presId="urn:microsoft.com/office/officeart/2018/5/layout/IconLeafLabelList"/>
    <dgm:cxn modelId="{45B546BA-CFAC-43F5-BFED-96EB4806D1E9}" type="presParOf" srcId="{15A58D02-7DCC-4246-9C9D-29E497A90A51}" destId="{7BD4DCDF-C760-46FD-9E4E-91BA4C8AFA67}" srcOrd="1" destOrd="0" presId="urn:microsoft.com/office/officeart/2018/5/layout/IconLeafLabelList"/>
    <dgm:cxn modelId="{380A341A-9D85-4664-A914-B45B35DF8E5F}" type="presParOf" srcId="{15A58D02-7DCC-4246-9C9D-29E497A90A51}" destId="{72A1F4D4-4DE5-4D0F-B8AA-18F889C1EDAE}" srcOrd="2" destOrd="0" presId="urn:microsoft.com/office/officeart/2018/5/layout/IconLeafLabelList"/>
    <dgm:cxn modelId="{55CDBB7E-9194-41F0-8D09-3B8B1E6BCB1D}" type="presParOf" srcId="{15A58D02-7DCC-4246-9C9D-29E497A90A51}" destId="{44832355-9FC7-49C5-A8B5-581AC8902DFC}" srcOrd="3" destOrd="0" presId="urn:microsoft.com/office/officeart/2018/5/layout/IconLeafLabelList"/>
    <dgm:cxn modelId="{1ACE7C03-F6DF-400B-A9D9-0ED2E44BDCD9}" type="presParOf" srcId="{B63C2EC5-F6DD-4D70-B2C3-4817E2EE129B}" destId="{E8F75E89-385B-4280-B87C-7431094B8E43}" srcOrd="3" destOrd="0" presId="urn:microsoft.com/office/officeart/2018/5/layout/IconLeafLabelList"/>
    <dgm:cxn modelId="{A4FD24D4-172F-4162-8338-F4B72346596E}" type="presParOf" srcId="{B63C2EC5-F6DD-4D70-B2C3-4817E2EE129B}" destId="{C74AA5C1-C966-41B6-8CBE-42D6C6006174}" srcOrd="4" destOrd="0" presId="urn:microsoft.com/office/officeart/2018/5/layout/IconLeafLabelList"/>
    <dgm:cxn modelId="{DE6916EE-DAB1-4A6F-93C3-BB6780450CDD}" type="presParOf" srcId="{C74AA5C1-C966-41B6-8CBE-42D6C6006174}" destId="{0387FB86-B772-4402-8CCF-E3A227552AD3}" srcOrd="0" destOrd="0" presId="urn:microsoft.com/office/officeart/2018/5/layout/IconLeafLabelList"/>
    <dgm:cxn modelId="{D36AAD95-F7A2-4D44-95F6-8695876B0849}" type="presParOf" srcId="{C74AA5C1-C966-41B6-8CBE-42D6C6006174}" destId="{B6CCAE5C-496D-47AA-A18F-628737E3A592}" srcOrd="1" destOrd="0" presId="urn:microsoft.com/office/officeart/2018/5/layout/IconLeafLabelList"/>
    <dgm:cxn modelId="{1E3ED343-E036-4782-BBD0-95F356FD69DF}" type="presParOf" srcId="{C74AA5C1-C966-41B6-8CBE-42D6C6006174}" destId="{6537E6B8-D380-4CA9-BF2C-E417AD6FE1EC}" srcOrd="2" destOrd="0" presId="urn:microsoft.com/office/officeart/2018/5/layout/IconLeafLabelList"/>
    <dgm:cxn modelId="{D89F83AC-2029-48C9-9D4A-9729CA036045}" type="presParOf" srcId="{C74AA5C1-C966-41B6-8CBE-42D6C6006174}" destId="{F9A32D32-5726-4560-8150-930B5B23A09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CCFB0-9D5E-0F49-BA09-B3FBDB4C2196}">
      <dsp:nvSpPr>
        <dsp:cNvPr id="0" name=""/>
        <dsp:cNvSpPr/>
      </dsp:nvSpPr>
      <dsp:spPr>
        <a:xfrm>
          <a:off x="1600006" y="925675"/>
          <a:ext cx="33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41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59037" y="969560"/>
        <a:ext cx="18350" cy="3670"/>
      </dsp:txXfrm>
    </dsp:sp>
    <dsp:sp modelId="{204E410B-A182-1548-BB0D-D31688059BC1}">
      <dsp:nvSpPr>
        <dsp:cNvPr id="0" name=""/>
        <dsp:cNvSpPr/>
      </dsp:nvSpPr>
      <dsp:spPr>
        <a:xfrm>
          <a:off x="6096" y="492682"/>
          <a:ext cx="1595709" cy="9574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91" tIns="82075" rIns="78191" bIns="820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Aim of this project</a:t>
          </a:r>
        </a:p>
      </dsp:txBody>
      <dsp:txXfrm>
        <a:off x="6096" y="492682"/>
        <a:ext cx="1595709" cy="957425"/>
      </dsp:txXfrm>
    </dsp:sp>
    <dsp:sp modelId="{EE2AAF0A-DD79-4749-81C0-EDDA63A496E5}">
      <dsp:nvSpPr>
        <dsp:cNvPr id="0" name=""/>
        <dsp:cNvSpPr/>
      </dsp:nvSpPr>
      <dsp:spPr>
        <a:xfrm>
          <a:off x="3562728" y="925675"/>
          <a:ext cx="33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413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21760" y="969560"/>
        <a:ext cx="18350" cy="3670"/>
      </dsp:txXfrm>
    </dsp:sp>
    <dsp:sp modelId="{6DDD6087-98BE-2F41-95FD-A5A7211A1ACF}">
      <dsp:nvSpPr>
        <dsp:cNvPr id="0" name=""/>
        <dsp:cNvSpPr/>
      </dsp:nvSpPr>
      <dsp:spPr>
        <a:xfrm>
          <a:off x="1968819" y="492682"/>
          <a:ext cx="1595709" cy="9574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91" tIns="82075" rIns="78191" bIns="820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Business Value</a:t>
          </a:r>
        </a:p>
      </dsp:txBody>
      <dsp:txXfrm>
        <a:off x="1968819" y="492682"/>
        <a:ext cx="1595709" cy="957425"/>
      </dsp:txXfrm>
    </dsp:sp>
    <dsp:sp modelId="{B661247F-A6DD-1B4D-B934-803F6797B282}">
      <dsp:nvSpPr>
        <dsp:cNvPr id="0" name=""/>
        <dsp:cNvSpPr/>
      </dsp:nvSpPr>
      <dsp:spPr>
        <a:xfrm>
          <a:off x="5525451" y="925675"/>
          <a:ext cx="33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413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84483" y="969560"/>
        <a:ext cx="18350" cy="3670"/>
      </dsp:txXfrm>
    </dsp:sp>
    <dsp:sp modelId="{8D23817C-8A99-F14B-BDA2-2776C1294505}">
      <dsp:nvSpPr>
        <dsp:cNvPr id="0" name=""/>
        <dsp:cNvSpPr/>
      </dsp:nvSpPr>
      <dsp:spPr>
        <a:xfrm>
          <a:off x="3931542" y="492682"/>
          <a:ext cx="1595709" cy="9574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91" tIns="82075" rIns="78191" bIns="820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Collection</a:t>
          </a:r>
        </a:p>
      </dsp:txBody>
      <dsp:txXfrm>
        <a:off x="3931542" y="492682"/>
        <a:ext cx="1595709" cy="957425"/>
      </dsp:txXfrm>
    </dsp:sp>
    <dsp:sp modelId="{90361307-64E3-4D49-BC3B-3C7D73C1A28B}">
      <dsp:nvSpPr>
        <dsp:cNvPr id="0" name=""/>
        <dsp:cNvSpPr/>
      </dsp:nvSpPr>
      <dsp:spPr>
        <a:xfrm>
          <a:off x="7488174" y="925675"/>
          <a:ext cx="33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41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47205" y="969560"/>
        <a:ext cx="18350" cy="3670"/>
      </dsp:txXfrm>
    </dsp:sp>
    <dsp:sp modelId="{F86B6AFF-84D1-1A42-89A4-674D1DF05CAF}">
      <dsp:nvSpPr>
        <dsp:cNvPr id="0" name=""/>
        <dsp:cNvSpPr/>
      </dsp:nvSpPr>
      <dsp:spPr>
        <a:xfrm>
          <a:off x="5894265" y="492682"/>
          <a:ext cx="1595709" cy="9574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91" tIns="82075" rIns="78191" bIns="820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Preprocessing</a:t>
          </a:r>
        </a:p>
      </dsp:txBody>
      <dsp:txXfrm>
        <a:off x="5894265" y="492682"/>
        <a:ext cx="1595709" cy="957425"/>
      </dsp:txXfrm>
    </dsp:sp>
    <dsp:sp modelId="{8105EAE2-8A8F-6847-AB7E-FB346422AED2}">
      <dsp:nvSpPr>
        <dsp:cNvPr id="0" name=""/>
        <dsp:cNvSpPr/>
      </dsp:nvSpPr>
      <dsp:spPr>
        <a:xfrm>
          <a:off x="803951" y="1448308"/>
          <a:ext cx="7850891" cy="336413"/>
        </a:xfrm>
        <a:custGeom>
          <a:avLst/>
          <a:gdLst/>
          <a:ahLst/>
          <a:cxnLst/>
          <a:rect l="0" t="0" r="0" b="0"/>
          <a:pathLst>
            <a:path>
              <a:moveTo>
                <a:pt x="7850891" y="0"/>
              </a:moveTo>
              <a:lnTo>
                <a:pt x="7850891" y="185306"/>
              </a:lnTo>
              <a:lnTo>
                <a:pt x="0" y="185306"/>
              </a:lnTo>
              <a:lnTo>
                <a:pt x="0" y="33641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32910" y="1614679"/>
        <a:ext cx="392973" cy="3670"/>
      </dsp:txXfrm>
    </dsp:sp>
    <dsp:sp modelId="{3466379E-FECD-EA47-8334-36DE04CAB624}">
      <dsp:nvSpPr>
        <dsp:cNvPr id="0" name=""/>
        <dsp:cNvSpPr/>
      </dsp:nvSpPr>
      <dsp:spPr>
        <a:xfrm>
          <a:off x="7856987" y="492682"/>
          <a:ext cx="1595709" cy="9574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91" tIns="82075" rIns="78191" bIns="820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Exploratory Data Analysis</a:t>
          </a:r>
        </a:p>
      </dsp:txBody>
      <dsp:txXfrm>
        <a:off x="7856987" y="492682"/>
        <a:ext cx="1595709" cy="957425"/>
      </dsp:txXfrm>
    </dsp:sp>
    <dsp:sp modelId="{9CE88AE2-CE55-5245-B18D-C83D2716BB46}">
      <dsp:nvSpPr>
        <dsp:cNvPr id="0" name=""/>
        <dsp:cNvSpPr/>
      </dsp:nvSpPr>
      <dsp:spPr>
        <a:xfrm>
          <a:off x="1600006" y="2250114"/>
          <a:ext cx="33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41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59037" y="2293999"/>
        <a:ext cx="18350" cy="3670"/>
      </dsp:txXfrm>
    </dsp:sp>
    <dsp:sp modelId="{77FCA4AB-1E03-C846-836D-7D91F03DFAF3}">
      <dsp:nvSpPr>
        <dsp:cNvPr id="0" name=""/>
        <dsp:cNvSpPr/>
      </dsp:nvSpPr>
      <dsp:spPr>
        <a:xfrm>
          <a:off x="6096" y="1817121"/>
          <a:ext cx="1595709" cy="9574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91" tIns="82075" rIns="78191" bIns="820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Deep Learning Algorithms + Hyperparameter Tuning</a:t>
          </a:r>
        </a:p>
      </dsp:txBody>
      <dsp:txXfrm>
        <a:off x="6096" y="1817121"/>
        <a:ext cx="1595709" cy="957425"/>
      </dsp:txXfrm>
    </dsp:sp>
    <dsp:sp modelId="{F91758B1-B37C-144B-AEAC-053A5E1AF1BA}">
      <dsp:nvSpPr>
        <dsp:cNvPr id="0" name=""/>
        <dsp:cNvSpPr/>
      </dsp:nvSpPr>
      <dsp:spPr>
        <a:xfrm>
          <a:off x="3562728" y="2250114"/>
          <a:ext cx="33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413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21760" y="2293999"/>
        <a:ext cx="18350" cy="3670"/>
      </dsp:txXfrm>
    </dsp:sp>
    <dsp:sp modelId="{174D9D3B-8870-4F40-A220-9D0F546349BD}">
      <dsp:nvSpPr>
        <dsp:cNvPr id="0" name=""/>
        <dsp:cNvSpPr/>
      </dsp:nvSpPr>
      <dsp:spPr>
        <a:xfrm>
          <a:off x="1968819" y="1817121"/>
          <a:ext cx="1595709" cy="9574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91" tIns="82075" rIns="78191" bIns="820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Sentiment Analysis</a:t>
          </a:r>
        </a:p>
      </dsp:txBody>
      <dsp:txXfrm>
        <a:off x="1968819" y="1817121"/>
        <a:ext cx="1595709" cy="957425"/>
      </dsp:txXfrm>
    </dsp:sp>
    <dsp:sp modelId="{07A05D85-A04F-2B4A-B5DB-13F3B578D315}">
      <dsp:nvSpPr>
        <dsp:cNvPr id="0" name=""/>
        <dsp:cNvSpPr/>
      </dsp:nvSpPr>
      <dsp:spPr>
        <a:xfrm>
          <a:off x="5525451" y="2250114"/>
          <a:ext cx="33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413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84483" y="2293999"/>
        <a:ext cx="18350" cy="3670"/>
      </dsp:txXfrm>
    </dsp:sp>
    <dsp:sp modelId="{87CC6D6B-A717-D041-9254-EEE9AB6AB556}">
      <dsp:nvSpPr>
        <dsp:cNvPr id="0" name=""/>
        <dsp:cNvSpPr/>
      </dsp:nvSpPr>
      <dsp:spPr>
        <a:xfrm>
          <a:off x="3931542" y="1817121"/>
          <a:ext cx="1595709" cy="9574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91" tIns="82075" rIns="78191" bIns="820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Insight Analysis</a:t>
          </a:r>
        </a:p>
      </dsp:txBody>
      <dsp:txXfrm>
        <a:off x="3931542" y="1817121"/>
        <a:ext cx="1595709" cy="957425"/>
      </dsp:txXfrm>
    </dsp:sp>
    <dsp:sp modelId="{E393EBF2-5CC8-634B-B7CD-0913233E46D4}">
      <dsp:nvSpPr>
        <dsp:cNvPr id="0" name=""/>
        <dsp:cNvSpPr/>
      </dsp:nvSpPr>
      <dsp:spPr>
        <a:xfrm>
          <a:off x="7488174" y="2250114"/>
          <a:ext cx="3364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41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47205" y="2293999"/>
        <a:ext cx="18350" cy="3670"/>
      </dsp:txXfrm>
    </dsp:sp>
    <dsp:sp modelId="{EAA5F3D6-12CF-DF4D-8CC6-B446EECE2896}">
      <dsp:nvSpPr>
        <dsp:cNvPr id="0" name=""/>
        <dsp:cNvSpPr/>
      </dsp:nvSpPr>
      <dsp:spPr>
        <a:xfrm>
          <a:off x="5894265" y="1817121"/>
          <a:ext cx="1595709" cy="9574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91" tIns="82075" rIns="78191" bIns="820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Challenges, Limitations, and Next Steps</a:t>
          </a:r>
        </a:p>
      </dsp:txBody>
      <dsp:txXfrm>
        <a:off x="5894265" y="1817121"/>
        <a:ext cx="1595709" cy="957425"/>
      </dsp:txXfrm>
    </dsp:sp>
    <dsp:sp modelId="{50B5092B-FD79-0142-BEF7-EB87917CF2F3}">
      <dsp:nvSpPr>
        <dsp:cNvPr id="0" name=""/>
        <dsp:cNvSpPr/>
      </dsp:nvSpPr>
      <dsp:spPr>
        <a:xfrm>
          <a:off x="7856987" y="1817121"/>
          <a:ext cx="1595709" cy="9574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91" tIns="82075" rIns="78191" bIns="820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Conclusion</a:t>
          </a:r>
        </a:p>
      </dsp:txBody>
      <dsp:txXfrm>
        <a:off x="7856987" y="1817121"/>
        <a:ext cx="1595709" cy="957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E5F79-7EEC-E34F-9158-2F725989CAFD}">
      <dsp:nvSpPr>
        <dsp:cNvPr id="0" name=""/>
        <dsp:cNvSpPr/>
      </dsp:nvSpPr>
      <dsp:spPr>
        <a:xfrm>
          <a:off x="0" y="0"/>
          <a:ext cx="8039974" cy="14702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 help in discovering the future value of S&amp;P500, NASDAQ, and DowJones</a:t>
          </a:r>
        </a:p>
      </dsp:txBody>
      <dsp:txXfrm>
        <a:off x="43062" y="43062"/>
        <a:ext cx="6520353" cy="1384129"/>
      </dsp:txXfrm>
    </dsp:sp>
    <dsp:sp modelId="{3113324D-5B58-BD45-9D15-7C3C9A12C07F}">
      <dsp:nvSpPr>
        <dsp:cNvPr id="0" name=""/>
        <dsp:cNvSpPr/>
      </dsp:nvSpPr>
      <dsp:spPr>
        <a:xfrm>
          <a:off x="1418819" y="1796976"/>
          <a:ext cx="8039974" cy="1470253"/>
        </a:xfrm>
        <a:prstGeom prst="roundRect">
          <a:avLst>
            <a:gd name="adj" fmla="val 10000"/>
          </a:avLst>
        </a:prstGeom>
        <a:solidFill>
          <a:schemeClr val="accent2">
            <a:hueOff val="3013440"/>
            <a:satOff val="6261"/>
            <a:lumOff val="49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End goal in prediction, or for any businesses, is to gain profits</a:t>
          </a:r>
        </a:p>
      </dsp:txBody>
      <dsp:txXfrm>
        <a:off x="1461881" y="1840038"/>
        <a:ext cx="5579367" cy="1384129"/>
      </dsp:txXfrm>
    </dsp:sp>
    <dsp:sp modelId="{0BD2246B-96F5-D447-9D7C-BD3D80C065B2}">
      <dsp:nvSpPr>
        <dsp:cNvPr id="0" name=""/>
        <dsp:cNvSpPr/>
      </dsp:nvSpPr>
      <dsp:spPr>
        <a:xfrm>
          <a:off x="7084310" y="1155782"/>
          <a:ext cx="955664" cy="9556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299334" y="1155782"/>
        <a:ext cx="525616" cy="719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9635B-9008-AD4E-A820-67206DAE85DA}">
      <dsp:nvSpPr>
        <dsp:cNvPr id="0" name=""/>
        <dsp:cNvSpPr/>
      </dsp:nvSpPr>
      <dsp:spPr>
        <a:xfrm>
          <a:off x="1196881" y="1453"/>
          <a:ext cx="3126988" cy="1876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Extracted from MarketWatch</a:t>
          </a:r>
        </a:p>
      </dsp:txBody>
      <dsp:txXfrm>
        <a:off x="1251833" y="56405"/>
        <a:ext cx="3017084" cy="1766289"/>
      </dsp:txXfrm>
    </dsp:sp>
    <dsp:sp modelId="{F2D0CAB0-B063-D840-95CB-BA58D9388A4A}">
      <dsp:nvSpPr>
        <dsp:cNvPr id="0" name=""/>
        <dsp:cNvSpPr/>
      </dsp:nvSpPr>
      <dsp:spPr>
        <a:xfrm rot="5400000">
          <a:off x="2428915" y="2096536"/>
          <a:ext cx="662921" cy="775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2527728" y="2152822"/>
        <a:ext cx="465295" cy="464045"/>
      </dsp:txXfrm>
    </dsp:sp>
    <dsp:sp modelId="{599ABA7F-4684-D84B-8E2F-037CEEC573E7}">
      <dsp:nvSpPr>
        <dsp:cNvPr id="0" name=""/>
        <dsp:cNvSpPr/>
      </dsp:nvSpPr>
      <dsp:spPr>
        <a:xfrm>
          <a:off x="1196881" y="3128442"/>
          <a:ext cx="3126988" cy="1876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Using 5year data from 26</a:t>
          </a:r>
          <a:r>
            <a:rPr lang="en-US" sz="2600" kern="1200" baseline="30000"/>
            <a:t>th</a:t>
          </a:r>
          <a:r>
            <a:rPr lang="en-US" sz="2600" kern="1200"/>
            <a:t> December 2017 all the way to 23th December 2022</a:t>
          </a:r>
        </a:p>
      </dsp:txBody>
      <dsp:txXfrm>
        <a:off x="1251833" y="3183394"/>
        <a:ext cx="3017084" cy="1766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7E09E-28E7-0E42-894D-318601E0B0C0}">
      <dsp:nvSpPr>
        <dsp:cNvPr id="0" name=""/>
        <dsp:cNvSpPr/>
      </dsp:nvSpPr>
      <dsp:spPr>
        <a:xfrm>
          <a:off x="0" y="0"/>
          <a:ext cx="4416601" cy="11013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900" b="0" kern="1200"/>
            <a:t>Removed the ‘Open,High, and Low’ columns as it would not be useful in our analysis</a:t>
          </a:r>
          <a:endParaRPr lang="en-US" sz="1900" kern="1200"/>
        </a:p>
      </dsp:txBody>
      <dsp:txXfrm>
        <a:off x="32257" y="32257"/>
        <a:ext cx="3135107" cy="1036825"/>
      </dsp:txXfrm>
    </dsp:sp>
    <dsp:sp modelId="{A8D4FB54-6BE1-A647-9917-AD03278525BE}">
      <dsp:nvSpPr>
        <dsp:cNvPr id="0" name=""/>
        <dsp:cNvSpPr/>
      </dsp:nvSpPr>
      <dsp:spPr>
        <a:xfrm>
          <a:off x="369890" y="1301583"/>
          <a:ext cx="4416601" cy="1101339"/>
        </a:xfrm>
        <a:prstGeom prst="roundRect">
          <a:avLst>
            <a:gd name="adj" fmla="val 10000"/>
          </a:avLst>
        </a:prstGeom>
        <a:solidFill>
          <a:schemeClr val="accent2">
            <a:hueOff val="1004480"/>
            <a:satOff val="2087"/>
            <a:lumOff val="1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900" b="0" kern="1200"/>
            <a:t>sp500 = sp500.drop(sp500.columns[[1, 2, 3]], axis = 1)</a:t>
          </a:r>
          <a:endParaRPr lang="en-US" sz="1900" kern="1200"/>
        </a:p>
      </dsp:txBody>
      <dsp:txXfrm>
        <a:off x="402147" y="1333840"/>
        <a:ext cx="3266326" cy="1036825"/>
      </dsp:txXfrm>
    </dsp:sp>
    <dsp:sp modelId="{6B14B8B6-102F-E745-B440-D7AE3C7E66FD}">
      <dsp:nvSpPr>
        <dsp:cNvPr id="0" name=""/>
        <dsp:cNvSpPr/>
      </dsp:nvSpPr>
      <dsp:spPr>
        <a:xfrm>
          <a:off x="734260" y="2603166"/>
          <a:ext cx="4416601" cy="1101339"/>
        </a:xfrm>
        <a:prstGeom prst="roundRect">
          <a:avLst>
            <a:gd name="adj" fmla="val 10000"/>
          </a:avLst>
        </a:prstGeom>
        <a:solidFill>
          <a:schemeClr val="accent2">
            <a:hueOff val="2008960"/>
            <a:satOff val="4174"/>
            <a:lumOff val="32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900" b="0" kern="1200"/>
            <a:t>sp500.rename(columns = {" Close":'S&amp;P_close'}, inplace = True)</a:t>
          </a:r>
          <a:endParaRPr lang="en-US" sz="1900" kern="1200"/>
        </a:p>
      </dsp:txBody>
      <dsp:txXfrm>
        <a:off x="766517" y="2635423"/>
        <a:ext cx="3271847" cy="1036825"/>
      </dsp:txXfrm>
    </dsp:sp>
    <dsp:sp modelId="{A9E72D73-4E54-1941-BF8D-EF3C555D4463}">
      <dsp:nvSpPr>
        <dsp:cNvPr id="0" name=""/>
        <dsp:cNvSpPr/>
      </dsp:nvSpPr>
      <dsp:spPr>
        <a:xfrm>
          <a:off x="1104150" y="3904749"/>
          <a:ext cx="4416601" cy="1101339"/>
        </a:xfrm>
        <a:prstGeom prst="roundRect">
          <a:avLst>
            <a:gd name="adj" fmla="val 10000"/>
          </a:avLst>
        </a:prstGeom>
        <a:solidFill>
          <a:schemeClr val="accent2">
            <a:hueOff val="3013440"/>
            <a:satOff val="6261"/>
            <a:lumOff val="49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Renamed the Close column corresponding to S&amp;P500, NASDAQ, and DowJones</a:t>
          </a:r>
        </a:p>
      </dsp:txBody>
      <dsp:txXfrm>
        <a:off x="1136407" y="3937006"/>
        <a:ext cx="3266326" cy="1036825"/>
      </dsp:txXfrm>
    </dsp:sp>
    <dsp:sp modelId="{349847A1-3D8A-FD4A-8714-3DEA539B425C}">
      <dsp:nvSpPr>
        <dsp:cNvPr id="0" name=""/>
        <dsp:cNvSpPr/>
      </dsp:nvSpPr>
      <dsp:spPr>
        <a:xfrm>
          <a:off x="3700730" y="843525"/>
          <a:ext cx="715870" cy="7158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3861801" y="843525"/>
        <a:ext cx="393728" cy="538692"/>
      </dsp:txXfrm>
    </dsp:sp>
    <dsp:sp modelId="{4B7FEAB2-DA16-2846-A817-3D380BD860C4}">
      <dsp:nvSpPr>
        <dsp:cNvPr id="0" name=""/>
        <dsp:cNvSpPr/>
      </dsp:nvSpPr>
      <dsp:spPr>
        <a:xfrm>
          <a:off x="4070621" y="2145109"/>
          <a:ext cx="715870" cy="7158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872786"/>
            <a:satOff val="4654"/>
            <a:lumOff val="6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872786"/>
              <a:satOff val="4654"/>
              <a:lumOff val="6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231692" y="2145109"/>
        <a:ext cx="393728" cy="538692"/>
      </dsp:txXfrm>
    </dsp:sp>
    <dsp:sp modelId="{F6A29C8D-A4C0-9B4E-ABA9-D85368A5B3D0}">
      <dsp:nvSpPr>
        <dsp:cNvPr id="0" name=""/>
        <dsp:cNvSpPr/>
      </dsp:nvSpPr>
      <dsp:spPr>
        <a:xfrm>
          <a:off x="4434990" y="3446692"/>
          <a:ext cx="715870" cy="7158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745573"/>
            <a:satOff val="9308"/>
            <a:lumOff val="12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745573"/>
              <a:satOff val="9308"/>
              <a:lumOff val="12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596061" y="3446692"/>
        <a:ext cx="393728" cy="5386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19587-6010-47E2-A569-CC09AC541A9C}">
      <dsp:nvSpPr>
        <dsp:cNvPr id="0" name=""/>
        <dsp:cNvSpPr/>
      </dsp:nvSpPr>
      <dsp:spPr>
        <a:xfrm>
          <a:off x="566896" y="148615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1A70C-997B-4741-AAF3-5E371205878E}">
      <dsp:nvSpPr>
        <dsp:cNvPr id="0" name=""/>
        <dsp:cNvSpPr/>
      </dsp:nvSpPr>
      <dsp:spPr>
        <a:xfrm>
          <a:off x="932521" y="514240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B749E-35F2-4C3D-959C-66BFEB57538E}">
      <dsp:nvSpPr>
        <dsp:cNvPr id="0" name=""/>
        <dsp:cNvSpPr/>
      </dsp:nvSpPr>
      <dsp:spPr>
        <a:xfrm>
          <a:off x="18459" y="2398615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Used GoogleNews, newspaper3k, and nltk as the libraries</a:t>
          </a:r>
        </a:p>
      </dsp:txBody>
      <dsp:txXfrm>
        <a:off x="18459" y="2398615"/>
        <a:ext cx="2812500" cy="720000"/>
      </dsp:txXfrm>
    </dsp:sp>
    <dsp:sp modelId="{767E5281-E294-4FFF-A682-9741452AC00D}">
      <dsp:nvSpPr>
        <dsp:cNvPr id="0" name=""/>
        <dsp:cNvSpPr/>
      </dsp:nvSpPr>
      <dsp:spPr>
        <a:xfrm>
          <a:off x="3871584" y="148615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4DCDF-C760-46FD-9E4E-91BA4C8AFA67}">
      <dsp:nvSpPr>
        <dsp:cNvPr id="0" name=""/>
        <dsp:cNvSpPr/>
      </dsp:nvSpPr>
      <dsp:spPr>
        <a:xfrm>
          <a:off x="4237209" y="514240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32355-9FC7-49C5-A8B5-581AC8902DFC}">
      <dsp:nvSpPr>
        <dsp:cNvPr id="0" name=""/>
        <dsp:cNvSpPr/>
      </dsp:nvSpPr>
      <dsp:spPr>
        <a:xfrm>
          <a:off x="3323147" y="2398615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Gathered relevant news and organized it according to its sentiment (positive, negative, and neutral)</a:t>
          </a:r>
        </a:p>
      </dsp:txBody>
      <dsp:txXfrm>
        <a:off x="3323147" y="2398615"/>
        <a:ext cx="2812500" cy="720000"/>
      </dsp:txXfrm>
    </dsp:sp>
    <dsp:sp modelId="{0387FB86-B772-4402-8CCF-E3A227552AD3}">
      <dsp:nvSpPr>
        <dsp:cNvPr id="0" name=""/>
        <dsp:cNvSpPr/>
      </dsp:nvSpPr>
      <dsp:spPr>
        <a:xfrm>
          <a:off x="7176272" y="148615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CAE5C-496D-47AA-A18F-628737E3A592}">
      <dsp:nvSpPr>
        <dsp:cNvPr id="0" name=""/>
        <dsp:cNvSpPr/>
      </dsp:nvSpPr>
      <dsp:spPr>
        <a:xfrm>
          <a:off x="7541897" y="514240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32D32-5726-4560-8150-930B5B23A092}">
      <dsp:nvSpPr>
        <dsp:cNvPr id="0" name=""/>
        <dsp:cNvSpPr/>
      </dsp:nvSpPr>
      <dsp:spPr>
        <a:xfrm>
          <a:off x="6627834" y="2398615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Created a dataframe for S&amp;P 500, NASDAQ, and DowJones</a:t>
          </a:r>
        </a:p>
      </dsp:txBody>
      <dsp:txXfrm>
        <a:off x="6627834" y="2398615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6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1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6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5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8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1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5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3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ed pencils inside a pencil holder which is on top of a wood table">
            <a:extLst>
              <a:ext uri="{FF2B5EF4-FFF2-40B4-BE49-F238E27FC236}">
                <a16:creationId xmlns:a16="http://schemas.microsoft.com/office/drawing/2014/main" id="{27D361B7-B527-1588-8146-F8BE7E199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B43FF-C4EF-31D8-18FC-119F00279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9" y="1826096"/>
            <a:ext cx="3149221" cy="21494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FTDS Aug 2022- Deep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6D3D9-CD9F-1A3B-66CA-7FCB4439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629" y="4299045"/>
            <a:ext cx="2775858" cy="1255593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Anmol Thadani</a:t>
            </a:r>
          </a:p>
          <a:p>
            <a:pPr algn="ctr"/>
            <a:r>
              <a:rPr lang="en-US" sz="1800" dirty="0">
                <a:solidFill>
                  <a:srgbClr val="FFFFFF"/>
                </a:solidFill>
              </a:rPr>
              <a:t>Jonas </a:t>
            </a:r>
            <a:r>
              <a:rPr lang="en-US" sz="1800" dirty="0" err="1">
                <a:solidFill>
                  <a:srgbClr val="FFFFFF"/>
                </a:solidFill>
              </a:rPr>
              <a:t>chan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0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E4E89-15BD-DBB5-F0F5-2F07E130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Data Analysis (outliers)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16B2-939E-6F67-8BE5-C5D119E8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4470831" cy="3053170"/>
          </a:xfrm>
        </p:spPr>
        <p:txBody>
          <a:bodyPr anchor="t">
            <a:normAutofit/>
          </a:bodyPr>
          <a:lstStyle/>
          <a:p>
            <a:r>
              <a:rPr lang="en-US" dirty="0"/>
              <a:t>Used a boxplot</a:t>
            </a:r>
          </a:p>
          <a:p>
            <a:r>
              <a:rPr lang="en-US" dirty="0"/>
              <a:t>Calculated the IQR, values are as follows:</a:t>
            </a:r>
          </a:p>
          <a:p>
            <a:r>
              <a:rPr lang="en-US"/>
              <a:t>S&amp;P_close</a:t>
            </a:r>
            <a:r>
              <a:rPr lang="en-US" dirty="0"/>
              <a:t>=1188.460</a:t>
            </a:r>
          </a:p>
          <a:p>
            <a:r>
              <a:rPr lang="en-US"/>
              <a:t>Nasdaq_close</a:t>
            </a:r>
            <a:r>
              <a:rPr lang="en-US" dirty="0"/>
              <a:t>=5202.965</a:t>
            </a:r>
          </a:p>
          <a:p>
            <a:r>
              <a:rPr lang="en-US"/>
              <a:t>Dowjones_close</a:t>
            </a:r>
            <a:r>
              <a:rPr lang="en-US" dirty="0"/>
              <a:t>=7390.565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0C6A57DA-C541-65D0-3EC6-0FFAA299F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28" y="713992"/>
            <a:ext cx="2701432" cy="543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3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BD4FF-5C86-1532-8903-B43E74E7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Exploratory Data Analysis (time-series)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F8020-306A-680A-0720-0F0C83D1C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514" y="4196605"/>
            <a:ext cx="2906973" cy="9486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cap="all" spc="300"/>
              <a:t>According to the year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233F367-4604-2AEC-F940-68D4AAA4C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501" y="1518650"/>
            <a:ext cx="1900798" cy="382070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8319F45-5FEB-46E3-C949-70E5B744B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752" y="2775068"/>
            <a:ext cx="2523454" cy="13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4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4E89-15BD-DBB5-F0F5-2F07E130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en-US" dirty="0"/>
              <a:t>LSTM Model</a:t>
            </a:r>
            <a:br>
              <a:rPr lang="en-US" dirty="0"/>
            </a:br>
            <a:r>
              <a:rPr lang="en-US" dirty="0"/>
              <a:t>- Preparation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16B2-939E-6F67-8BE5-C5D119E8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4470831" cy="3053170"/>
          </a:xfrm>
        </p:spPr>
        <p:txBody>
          <a:bodyPr anchor="t">
            <a:normAutofit/>
          </a:bodyPr>
          <a:lstStyle/>
          <a:p>
            <a:r>
              <a:rPr lang="en-US" dirty="0"/>
              <a:t>Deep learning API: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Close price of S&amp;P 500 (“</a:t>
            </a:r>
            <a:r>
              <a:rPr lang="en-US" dirty="0" err="1"/>
              <a:t>S&amp;P_close</a:t>
            </a:r>
            <a:r>
              <a:rPr lang="en-US" dirty="0"/>
              <a:t>”)</a:t>
            </a:r>
          </a:p>
          <a:p>
            <a:r>
              <a:rPr lang="en-US" dirty="0" err="1"/>
              <a:t>Normalisation</a:t>
            </a:r>
            <a:r>
              <a:rPr lang="en-US" dirty="0"/>
              <a:t> of data  (</a:t>
            </a:r>
            <a:r>
              <a:rPr lang="en-US" dirty="0" err="1"/>
              <a:t>MinMax</a:t>
            </a:r>
            <a:r>
              <a:rPr lang="en-US" dirty="0"/>
              <a:t> Scaler)</a:t>
            </a:r>
          </a:p>
          <a:p>
            <a:r>
              <a:rPr lang="en-US" dirty="0" err="1"/>
              <a:t>Spliting</a:t>
            </a:r>
            <a:r>
              <a:rPr lang="en-US" dirty="0"/>
              <a:t> dataset for training and 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12333B-26BB-3F91-B708-A6FF1FFC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52" y="1892633"/>
            <a:ext cx="5882558" cy="3813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EDAA9D-E7C1-4FF4-C4E6-3F485BFBBB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173"/>
          <a:stretch/>
        </p:blipFill>
        <p:spPr>
          <a:xfrm>
            <a:off x="9578999" y="2193178"/>
            <a:ext cx="645569" cy="6516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1A0BAB-69B0-2384-C530-CE852A37C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40"/>
          <a:stretch/>
        </p:blipFill>
        <p:spPr>
          <a:xfrm>
            <a:off x="8666922" y="2142479"/>
            <a:ext cx="841394" cy="70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4E89-15BD-DBB5-F0F5-2F07E130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en-US" dirty="0"/>
              <a:t>LSTM Model</a:t>
            </a:r>
            <a:br>
              <a:rPr lang="en-US" dirty="0"/>
            </a:br>
            <a:r>
              <a:rPr lang="en-US" dirty="0"/>
              <a:t>- Preparation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16B2-939E-6F67-8BE5-C5D119E8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4470831" cy="3053170"/>
          </a:xfrm>
        </p:spPr>
        <p:txBody>
          <a:bodyPr anchor="t">
            <a:normAutofit/>
          </a:bodyPr>
          <a:lstStyle/>
          <a:p>
            <a:r>
              <a:rPr lang="en-US" dirty="0"/>
              <a:t>Preparation of training data (90 days of data to predict stock price of the 91</a:t>
            </a:r>
            <a:r>
              <a:rPr lang="en-US" baseline="30000" dirty="0"/>
              <a:t>st</a:t>
            </a:r>
            <a:r>
              <a:rPr lang="en-US" dirty="0"/>
              <a:t> day)  </a:t>
            </a:r>
          </a:p>
          <a:p>
            <a:r>
              <a:rPr lang="en-US" dirty="0"/>
              <a:t>Turn </a:t>
            </a:r>
            <a:r>
              <a:rPr lang="en-US" dirty="0" err="1"/>
              <a:t>x_train</a:t>
            </a:r>
            <a:r>
              <a:rPr lang="en-US" dirty="0"/>
              <a:t> and </a:t>
            </a:r>
            <a:r>
              <a:rPr lang="en-US" dirty="0" err="1"/>
              <a:t>y_train</a:t>
            </a:r>
            <a:r>
              <a:rPr lang="en-US" dirty="0"/>
              <a:t> data into NumPy array</a:t>
            </a:r>
          </a:p>
          <a:p>
            <a:r>
              <a:rPr lang="en-US" dirty="0"/>
              <a:t>Reshape </a:t>
            </a:r>
            <a:r>
              <a:rPr lang="en-US" dirty="0" err="1"/>
              <a:t>x_train</a:t>
            </a:r>
            <a:r>
              <a:rPr lang="en-US" dirty="0"/>
              <a:t>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D1928-96CB-8134-013D-E8A2381C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365" y="2467428"/>
            <a:ext cx="4840515" cy="36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1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4E89-15BD-DBB5-F0F5-2F07E130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en-US" dirty="0"/>
              <a:t>LSTM Model</a:t>
            </a:r>
            <a:br>
              <a:rPr lang="en-US" dirty="0"/>
            </a:br>
            <a:r>
              <a:rPr lang="en-US" dirty="0"/>
              <a:t>- Building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16B2-939E-6F67-8BE5-C5D119E8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4470831" cy="3053170"/>
          </a:xfrm>
        </p:spPr>
        <p:txBody>
          <a:bodyPr anchor="t">
            <a:normAutofit/>
          </a:bodyPr>
          <a:lstStyle/>
          <a:p>
            <a:r>
              <a:rPr lang="en-US" dirty="0"/>
              <a:t>LSTM model structure</a:t>
            </a:r>
          </a:p>
          <a:p>
            <a:r>
              <a:rPr lang="en-US" dirty="0"/>
              <a:t>Two LSTM layers (90 neurons each)</a:t>
            </a:r>
          </a:p>
          <a:p>
            <a:r>
              <a:rPr lang="en-US" dirty="0"/>
              <a:t>One dense layer (20 neurons)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0FEB8-F061-F338-EAB5-3C501B7E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65" y="1713729"/>
            <a:ext cx="4515480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4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4E89-15BD-DBB5-F0F5-2F07E130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en-US" dirty="0"/>
              <a:t>LSTM Model</a:t>
            </a:r>
            <a:br>
              <a:rPr lang="en-US" dirty="0"/>
            </a:br>
            <a:r>
              <a:rPr lang="en-US" dirty="0"/>
              <a:t>- 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16B2-939E-6F67-8BE5-C5D119E8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4470831" cy="3053170"/>
          </a:xfrm>
        </p:spPr>
        <p:txBody>
          <a:bodyPr anchor="t">
            <a:normAutofit/>
          </a:bodyPr>
          <a:lstStyle/>
          <a:p>
            <a:r>
              <a:rPr lang="en-US" dirty="0"/>
              <a:t>Compile model</a:t>
            </a:r>
          </a:p>
          <a:p>
            <a:r>
              <a:rPr lang="en-US" dirty="0"/>
              <a:t>Batch size: 1</a:t>
            </a:r>
          </a:p>
          <a:p>
            <a:r>
              <a:rPr lang="en-US" dirty="0"/>
              <a:t>Epochs: 3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D3A316-2277-9131-464E-D20DD298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612" y="3181886"/>
            <a:ext cx="7311468" cy="150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5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4E89-15BD-DBB5-F0F5-2F07E130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960030"/>
            <a:ext cx="10509637" cy="150739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LSTM Model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Visualisation</a:t>
            </a:r>
            <a:r>
              <a:rPr lang="en-US" dirty="0"/>
              <a:t> training, validating and predicting prices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5972D-CE68-C937-B4CA-C9A382E12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19" y="2467428"/>
            <a:ext cx="7025101" cy="38293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93550A-FA92-DE93-D4E0-0032A2C28916}"/>
              </a:ext>
            </a:extLst>
          </p:cNvPr>
          <p:cNvSpPr/>
          <p:nvPr/>
        </p:nvSpPr>
        <p:spPr>
          <a:xfrm>
            <a:off x="8668499" y="3079116"/>
            <a:ext cx="2801257" cy="159657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D3E34-F996-B253-38D8-75BE7977B121}"/>
              </a:ext>
            </a:extLst>
          </p:cNvPr>
          <p:cNvSpPr/>
          <p:nvPr/>
        </p:nvSpPr>
        <p:spPr>
          <a:xfrm>
            <a:off x="9786099" y="3209744"/>
            <a:ext cx="1550852" cy="129177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dirty="0">
                <a:solidFill>
                  <a:schemeClr val="tx1"/>
                </a:solidFill>
              </a:rPr>
              <a:t>Train</a:t>
            </a:r>
          </a:p>
          <a:p>
            <a:r>
              <a:rPr lang="en-HK" dirty="0">
                <a:solidFill>
                  <a:schemeClr val="tx1"/>
                </a:solidFill>
              </a:rPr>
              <a:t>Val</a:t>
            </a:r>
          </a:p>
          <a:p>
            <a:r>
              <a:rPr lang="en-HK" dirty="0">
                <a:solidFill>
                  <a:schemeClr val="tx1"/>
                </a:solidFill>
              </a:rPr>
              <a:t>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DB92C-C8CA-9D1A-0C8E-94BDF42B1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82" t="6053" r="7356" b="86774"/>
          <a:stretch/>
        </p:blipFill>
        <p:spPr>
          <a:xfrm>
            <a:off x="9011211" y="3453903"/>
            <a:ext cx="576593" cy="84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4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4DEA8-E80D-0110-FDB9-8CC85240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Sentiment Analysis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94CAFC-85AE-5987-E826-B860711D8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566891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938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16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id="{6779ECAB-ACD5-044F-7ED8-1BB51B2A2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0" name="Rectangle 18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714DF7-84E9-2BDC-EB4C-19B22CAD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55" y="2253484"/>
            <a:ext cx="7983941" cy="2571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THE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5BB33-12C5-AB82-7589-5B87912FA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0119" y="5015553"/>
            <a:ext cx="7533565" cy="8899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000" cap="all" spc="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94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7E24B-4895-3345-3C2A-92491A21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AABABC-BA53-24FA-9908-65DED1A1D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930361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62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3FA05-B047-C304-62DD-6AA52B3F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Aim of this project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6A060A-FD32-0F86-D67C-93FF1966C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913441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545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B506E7-ABD8-3247-919C-E175542D5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F0BA-DACE-9B14-7E01-2C69C09D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5523754" cy="1507398"/>
          </a:xfrm>
        </p:spPr>
        <p:txBody>
          <a:bodyPr anchor="ctr">
            <a:normAutofit/>
          </a:bodyPr>
          <a:lstStyle/>
          <a:p>
            <a:r>
              <a:rPr lang="en-US" dirty="0"/>
              <a:t>Business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2764-A9B3-C93A-8CA7-064208A6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87" y="2844800"/>
            <a:ext cx="5523754" cy="3053170"/>
          </a:xfrm>
        </p:spPr>
        <p:txBody>
          <a:bodyPr anchor="t">
            <a:normAutofit/>
          </a:bodyPr>
          <a:lstStyle/>
          <a:p>
            <a:r>
              <a:rPr lang="en-US" dirty="0"/>
              <a:t>When a price steadily increase, it is an indicator that a company is steering its operations towards profitability</a:t>
            </a:r>
          </a:p>
          <a:p>
            <a:r>
              <a:rPr lang="en-US" dirty="0"/>
              <a:t>This attracts potential investors since a higher share price increases customer’s interest as they would naturally expect a higher return</a:t>
            </a:r>
          </a:p>
          <a:p>
            <a:r>
              <a:rPr lang="en-US" dirty="0"/>
              <a:t>This will allow companies to attract high quality employees with stock prices going up.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208933-0228-467B-9AE1-0A3227F57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8922" y="1296427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37">
            <a:extLst>
              <a:ext uri="{FF2B5EF4-FFF2-40B4-BE49-F238E27FC236}">
                <a16:creationId xmlns:a16="http://schemas.microsoft.com/office/drawing/2014/main" id="{27DB7ADC-3567-214C-BEBE-57A5D6A89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1063" y="1366978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ar Graph with Upward Trend">
            <a:extLst>
              <a:ext uri="{FF2B5EF4-FFF2-40B4-BE49-F238E27FC236}">
                <a16:creationId xmlns:a16="http://schemas.microsoft.com/office/drawing/2014/main" id="{9A0C1163-D780-292E-7B63-28EB8922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2865" y="2336834"/>
            <a:ext cx="2184332" cy="218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5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AC345-EF35-499A-B575-4837FEF46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41778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71BDA1-F0B0-41DF-BC28-7DDA5D3CD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7" y="759617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E4215-5DFA-9783-85A9-F2E79416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31" y="2300991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Collection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A275F9-9C17-431D-B095-7690067952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137152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20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AC345-EF35-499A-B575-4837FEF46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41778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C071BDA1-F0B0-41DF-BC28-7DDA5D3CD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7" y="759617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8158A-E958-DD73-4D73-F1968EB0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31" y="2300991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F1AA48-AE2F-3CD3-E3B0-BF556DA2A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320177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20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239DA-6D37-1157-CC88-7D7EF0D8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5145313" cy="1507398"/>
          </a:xfrm>
        </p:spPr>
        <p:txBody>
          <a:bodyPr anchor="ctr">
            <a:normAutofit/>
          </a:bodyPr>
          <a:lstStyle/>
          <a:p>
            <a:r>
              <a:rPr lang="en-US" dirty="0"/>
              <a:t>Data Preprocessing ‘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2323-4F54-6A5E-9B32-322616F7F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5143500" cy="3053170"/>
          </a:xfrm>
        </p:spPr>
        <p:txBody>
          <a:bodyPr anchor="b">
            <a:normAutofit/>
          </a:bodyPr>
          <a:lstStyle/>
          <a:p>
            <a:r>
              <a:rPr lang="en-US"/>
              <a:t>Merged all the three cleaned csv files into one data frame using: </a:t>
            </a:r>
            <a:r>
              <a:rPr lang="en-HK" b="0">
                <a:effectLst/>
                <a:latin typeface="Courier New" panose="02070309020205020404" pitchFamily="49" charset="0"/>
              </a:rPr>
              <a:t>df1 = pd.concat([sp500, nasdaq], axis=1)</a:t>
            </a:r>
          </a:p>
          <a:p>
            <a:r>
              <a:rPr lang="en-US"/>
              <a:t>However</a:t>
            </a:r>
            <a:r>
              <a:rPr lang="en-US" dirty="0"/>
              <a:t>, there were some null values after which we removed it </a:t>
            </a:r>
            <a:r>
              <a:rPr lang="en-US"/>
              <a:t>using dropna()</a:t>
            </a:r>
            <a:endParaRPr lang="en-US" dirty="0"/>
          </a:p>
          <a:p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BE9E86F5-3804-4993-9353-B93A62BA6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828" y="722659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text, monitor, screenshot, silver&#10;&#10;Description automatically generated">
            <a:extLst>
              <a:ext uri="{FF2B5EF4-FFF2-40B4-BE49-F238E27FC236}">
                <a16:creationId xmlns:a16="http://schemas.microsoft.com/office/drawing/2014/main" id="{2CB19282-7BFF-4002-16E7-50500FCD6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3" y="2433883"/>
            <a:ext cx="3217333" cy="272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3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F1075-E7E8-8851-0782-568A3B22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985A-94E3-9E62-7B94-E0680AACA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4470831" cy="3053170"/>
          </a:xfrm>
        </p:spPr>
        <p:txBody>
          <a:bodyPr anchor="t">
            <a:normAutofit/>
          </a:bodyPr>
          <a:lstStyle/>
          <a:p>
            <a:r>
              <a:rPr lang="en-US" dirty="0"/>
              <a:t>Created a variable called ’Column List’ with the closing price of S&amp;P500, NASDAQ</a:t>
            </a:r>
            <a:r>
              <a:rPr lang="en-US"/>
              <a:t>, DowJones</a:t>
            </a:r>
            <a:endParaRPr lang="en-US" dirty="0"/>
          </a:p>
          <a:p>
            <a:endParaRPr lang="en-US" dirty="0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E509932-0DF8-8263-3601-AF12A5F4A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669" y="2313833"/>
            <a:ext cx="4848551" cy="22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7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030E1-73E8-A779-634C-88D044F0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Data Analysis (skewness)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CA3AC-16FA-1770-508F-B5CC1C57E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4470831" cy="3053170"/>
          </a:xfrm>
        </p:spPr>
        <p:txBody>
          <a:bodyPr anchor="t">
            <a:normAutofit/>
          </a:bodyPr>
          <a:lstStyle/>
          <a:p>
            <a:r>
              <a:rPr lang="en-US" dirty="0"/>
              <a:t>Used a distribution plot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8EC5591D-879A-1075-0DE1-700ED96E6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669" y="2222923"/>
            <a:ext cx="4848551" cy="24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56928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531</Words>
  <Application>Microsoft Macintosh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Courier New</vt:lpstr>
      <vt:lpstr>Goudy Old Style</vt:lpstr>
      <vt:lpstr>MarrakeshVTI</vt:lpstr>
      <vt:lpstr>FTDS Aug 2022- Deep Learning Project</vt:lpstr>
      <vt:lpstr>Agenda</vt:lpstr>
      <vt:lpstr>Aim of this project</vt:lpstr>
      <vt:lpstr>Business Value</vt:lpstr>
      <vt:lpstr>Data Collection</vt:lpstr>
      <vt:lpstr>Data Preprocessing</vt:lpstr>
      <vt:lpstr>Data Preprocessing ‘cont</vt:lpstr>
      <vt:lpstr>Exploratory Data Analysis</vt:lpstr>
      <vt:lpstr>Exploratory Data Analysis (skewness)</vt:lpstr>
      <vt:lpstr>Exploratory Data Analysis (outliers)</vt:lpstr>
      <vt:lpstr>Exploratory Data Analysis (time-series)</vt:lpstr>
      <vt:lpstr>LSTM Model - Preparation of data</vt:lpstr>
      <vt:lpstr>LSTM Model - Preparation of data</vt:lpstr>
      <vt:lpstr>LSTM Model - Building of model</vt:lpstr>
      <vt:lpstr>LSTM Model - Training the model</vt:lpstr>
      <vt:lpstr>LSTM Model - Visualisation training, validating and predicting prices</vt:lpstr>
      <vt:lpstr>Sentiment Analysis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FTDS Aug 2022- Deep Learning Project</dc:title>
  <dc:creator>Anmol Thadani</dc:creator>
  <cp:lastModifiedBy>Anmol Thadani</cp:lastModifiedBy>
  <cp:revision>3</cp:revision>
  <dcterms:created xsi:type="dcterms:W3CDTF">2023-01-01T13:47:48Z</dcterms:created>
  <dcterms:modified xsi:type="dcterms:W3CDTF">2023-01-02T10:47:21Z</dcterms:modified>
</cp:coreProperties>
</file>