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1" r:id="rId12"/>
    <p:sldId id="272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43"/>
    <p:restoredTop sz="96327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8232C-F8C6-47BA-812D-1A362BE33A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5F1177-D490-4CB6-B0B9-7223E721896C}">
      <dgm:prSet/>
      <dgm:spPr/>
      <dgm:t>
        <a:bodyPr/>
        <a:lstStyle/>
        <a:p>
          <a:r>
            <a:rPr lang="en-US"/>
            <a:t>To help in discovering the future value of a company’s stock and other financial assets traded on an exchange</a:t>
          </a:r>
        </a:p>
      </dgm:t>
    </dgm:pt>
    <dgm:pt modelId="{29057085-8D01-4F62-B4FE-320A95B0E333}" type="parTrans" cxnId="{98A4EBE9-B98B-4A99-A9CD-5DDD2D925D90}">
      <dgm:prSet/>
      <dgm:spPr/>
      <dgm:t>
        <a:bodyPr/>
        <a:lstStyle/>
        <a:p>
          <a:endParaRPr lang="en-US"/>
        </a:p>
      </dgm:t>
    </dgm:pt>
    <dgm:pt modelId="{8A3BBB0D-AF1B-4A43-962C-0F028ACBD234}" type="sibTrans" cxnId="{98A4EBE9-B98B-4A99-A9CD-5DDD2D925D90}">
      <dgm:prSet/>
      <dgm:spPr/>
      <dgm:t>
        <a:bodyPr/>
        <a:lstStyle/>
        <a:p>
          <a:endParaRPr lang="en-US"/>
        </a:p>
      </dgm:t>
    </dgm:pt>
    <dgm:pt modelId="{71EB709B-424D-4ED8-8743-344C2EA270AB}">
      <dgm:prSet/>
      <dgm:spPr/>
      <dgm:t>
        <a:bodyPr/>
        <a:lstStyle/>
        <a:p>
          <a:r>
            <a:rPr lang="en-US"/>
            <a:t>End goal in prediction is to gain profits</a:t>
          </a:r>
        </a:p>
      </dgm:t>
    </dgm:pt>
    <dgm:pt modelId="{E12C14EE-EF84-4C86-81A7-3318E256EEB8}" type="parTrans" cxnId="{815D7714-5842-4DCD-B5B1-16F87178D659}">
      <dgm:prSet/>
      <dgm:spPr/>
      <dgm:t>
        <a:bodyPr/>
        <a:lstStyle/>
        <a:p>
          <a:endParaRPr lang="en-US"/>
        </a:p>
      </dgm:t>
    </dgm:pt>
    <dgm:pt modelId="{D4F776C8-02E9-48D0-A43F-480034B1A8BE}" type="sibTrans" cxnId="{815D7714-5842-4DCD-B5B1-16F87178D659}">
      <dgm:prSet/>
      <dgm:spPr/>
      <dgm:t>
        <a:bodyPr/>
        <a:lstStyle/>
        <a:p>
          <a:endParaRPr lang="en-US"/>
        </a:p>
      </dgm:t>
    </dgm:pt>
    <dgm:pt modelId="{0C346381-5CA7-405E-A08F-867C370975D9}" type="pres">
      <dgm:prSet presAssocID="{1E28232C-F8C6-47BA-812D-1A362BE33A01}" presName="root" presStyleCnt="0">
        <dgm:presLayoutVars>
          <dgm:dir/>
          <dgm:resizeHandles val="exact"/>
        </dgm:presLayoutVars>
      </dgm:prSet>
      <dgm:spPr/>
    </dgm:pt>
    <dgm:pt modelId="{CE0F0EE0-9B63-45E6-ACC7-7980AD2FB009}" type="pres">
      <dgm:prSet presAssocID="{C25F1177-D490-4CB6-B0B9-7223E721896C}" presName="compNode" presStyleCnt="0"/>
      <dgm:spPr/>
    </dgm:pt>
    <dgm:pt modelId="{91DAD5BF-BDFB-4D4A-A8AC-ACE2E84D2AF3}" type="pres">
      <dgm:prSet presAssocID="{C25F1177-D490-4CB6-B0B9-7223E721896C}" presName="bgRect" presStyleLbl="bgShp" presStyleIdx="0" presStyleCnt="2"/>
      <dgm:spPr/>
    </dgm:pt>
    <dgm:pt modelId="{94418C79-2056-476A-910D-DF2F5AF2EAFA}" type="pres">
      <dgm:prSet presAssocID="{C25F1177-D490-4CB6-B0B9-7223E72189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1A4687-0010-4148-A651-4D7789A82827}" type="pres">
      <dgm:prSet presAssocID="{C25F1177-D490-4CB6-B0B9-7223E721896C}" presName="spaceRect" presStyleCnt="0"/>
      <dgm:spPr/>
    </dgm:pt>
    <dgm:pt modelId="{722EBE41-0D4A-4273-8A68-723AB0BB51E4}" type="pres">
      <dgm:prSet presAssocID="{C25F1177-D490-4CB6-B0B9-7223E721896C}" presName="parTx" presStyleLbl="revTx" presStyleIdx="0" presStyleCnt="2">
        <dgm:presLayoutVars>
          <dgm:chMax val="0"/>
          <dgm:chPref val="0"/>
        </dgm:presLayoutVars>
      </dgm:prSet>
      <dgm:spPr/>
    </dgm:pt>
    <dgm:pt modelId="{BF546D49-4283-4D66-8356-7A2C4B653221}" type="pres">
      <dgm:prSet presAssocID="{8A3BBB0D-AF1B-4A43-962C-0F028ACBD234}" presName="sibTrans" presStyleCnt="0"/>
      <dgm:spPr/>
    </dgm:pt>
    <dgm:pt modelId="{A09A041B-7E64-4ACF-8DD7-E48E414B3926}" type="pres">
      <dgm:prSet presAssocID="{71EB709B-424D-4ED8-8743-344C2EA270AB}" presName="compNode" presStyleCnt="0"/>
      <dgm:spPr/>
    </dgm:pt>
    <dgm:pt modelId="{884765D5-F5CD-4104-A5A3-B45064E987B3}" type="pres">
      <dgm:prSet presAssocID="{71EB709B-424D-4ED8-8743-344C2EA270AB}" presName="bgRect" presStyleLbl="bgShp" presStyleIdx="1" presStyleCnt="2"/>
      <dgm:spPr/>
    </dgm:pt>
    <dgm:pt modelId="{55820FB4-E6A6-4C84-A670-64ED40ECFBA6}" type="pres">
      <dgm:prSet presAssocID="{71EB709B-424D-4ED8-8743-344C2EA270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5BAAF2F-EABD-4308-AFDE-86B1EFB14A30}" type="pres">
      <dgm:prSet presAssocID="{71EB709B-424D-4ED8-8743-344C2EA270AB}" presName="spaceRect" presStyleCnt="0"/>
      <dgm:spPr/>
    </dgm:pt>
    <dgm:pt modelId="{5FB940DC-349C-43EB-BA31-8C571BDDC60C}" type="pres">
      <dgm:prSet presAssocID="{71EB709B-424D-4ED8-8743-344C2EA270A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92A405-2DE6-4D0E-97CD-C28BB19EEB18}" type="presOf" srcId="{71EB709B-424D-4ED8-8743-344C2EA270AB}" destId="{5FB940DC-349C-43EB-BA31-8C571BDDC60C}" srcOrd="0" destOrd="0" presId="urn:microsoft.com/office/officeart/2018/2/layout/IconVerticalSolidList"/>
    <dgm:cxn modelId="{1430CE07-F9A1-4E62-91E5-0927D3F4F0AF}" type="presOf" srcId="{1E28232C-F8C6-47BA-812D-1A362BE33A01}" destId="{0C346381-5CA7-405E-A08F-867C370975D9}" srcOrd="0" destOrd="0" presId="urn:microsoft.com/office/officeart/2018/2/layout/IconVerticalSolidList"/>
    <dgm:cxn modelId="{815D7714-5842-4DCD-B5B1-16F87178D659}" srcId="{1E28232C-F8C6-47BA-812D-1A362BE33A01}" destId="{71EB709B-424D-4ED8-8743-344C2EA270AB}" srcOrd="1" destOrd="0" parTransId="{E12C14EE-EF84-4C86-81A7-3318E256EEB8}" sibTransId="{D4F776C8-02E9-48D0-A43F-480034B1A8BE}"/>
    <dgm:cxn modelId="{20FD7FD5-D921-4752-855B-14D52AB23DEC}" type="presOf" srcId="{C25F1177-D490-4CB6-B0B9-7223E721896C}" destId="{722EBE41-0D4A-4273-8A68-723AB0BB51E4}" srcOrd="0" destOrd="0" presId="urn:microsoft.com/office/officeart/2018/2/layout/IconVerticalSolidList"/>
    <dgm:cxn modelId="{98A4EBE9-B98B-4A99-A9CD-5DDD2D925D90}" srcId="{1E28232C-F8C6-47BA-812D-1A362BE33A01}" destId="{C25F1177-D490-4CB6-B0B9-7223E721896C}" srcOrd="0" destOrd="0" parTransId="{29057085-8D01-4F62-B4FE-320A95B0E333}" sibTransId="{8A3BBB0D-AF1B-4A43-962C-0F028ACBD234}"/>
    <dgm:cxn modelId="{4FB128F4-D0C2-441F-9237-08CEE9306DF5}" type="presParOf" srcId="{0C346381-5CA7-405E-A08F-867C370975D9}" destId="{CE0F0EE0-9B63-45E6-ACC7-7980AD2FB009}" srcOrd="0" destOrd="0" presId="urn:microsoft.com/office/officeart/2018/2/layout/IconVerticalSolidList"/>
    <dgm:cxn modelId="{E81E5157-094D-4866-82CB-DC70D4390516}" type="presParOf" srcId="{CE0F0EE0-9B63-45E6-ACC7-7980AD2FB009}" destId="{91DAD5BF-BDFB-4D4A-A8AC-ACE2E84D2AF3}" srcOrd="0" destOrd="0" presId="urn:microsoft.com/office/officeart/2018/2/layout/IconVerticalSolidList"/>
    <dgm:cxn modelId="{ED040F9F-1477-4EDE-B4EC-92F7B87C629B}" type="presParOf" srcId="{CE0F0EE0-9B63-45E6-ACC7-7980AD2FB009}" destId="{94418C79-2056-476A-910D-DF2F5AF2EAFA}" srcOrd="1" destOrd="0" presId="urn:microsoft.com/office/officeart/2018/2/layout/IconVerticalSolidList"/>
    <dgm:cxn modelId="{2A782303-1822-4294-9761-7A633F41AFA7}" type="presParOf" srcId="{CE0F0EE0-9B63-45E6-ACC7-7980AD2FB009}" destId="{F91A4687-0010-4148-A651-4D7789A82827}" srcOrd="2" destOrd="0" presId="urn:microsoft.com/office/officeart/2018/2/layout/IconVerticalSolidList"/>
    <dgm:cxn modelId="{3B2DBCF5-81B4-4570-82F4-D56D49511059}" type="presParOf" srcId="{CE0F0EE0-9B63-45E6-ACC7-7980AD2FB009}" destId="{722EBE41-0D4A-4273-8A68-723AB0BB51E4}" srcOrd="3" destOrd="0" presId="urn:microsoft.com/office/officeart/2018/2/layout/IconVerticalSolidList"/>
    <dgm:cxn modelId="{28B6101E-D6C0-486D-8E83-A6EFE6EE527E}" type="presParOf" srcId="{0C346381-5CA7-405E-A08F-867C370975D9}" destId="{BF546D49-4283-4D66-8356-7A2C4B653221}" srcOrd="1" destOrd="0" presId="urn:microsoft.com/office/officeart/2018/2/layout/IconVerticalSolidList"/>
    <dgm:cxn modelId="{30E3C59F-0426-4ED2-B080-3C5175B106B6}" type="presParOf" srcId="{0C346381-5CA7-405E-A08F-867C370975D9}" destId="{A09A041B-7E64-4ACF-8DD7-E48E414B3926}" srcOrd="2" destOrd="0" presId="urn:microsoft.com/office/officeart/2018/2/layout/IconVerticalSolidList"/>
    <dgm:cxn modelId="{2E2B7E77-5CC0-4BD5-ADB2-E483463E657F}" type="presParOf" srcId="{A09A041B-7E64-4ACF-8DD7-E48E414B3926}" destId="{884765D5-F5CD-4104-A5A3-B45064E987B3}" srcOrd="0" destOrd="0" presId="urn:microsoft.com/office/officeart/2018/2/layout/IconVerticalSolidList"/>
    <dgm:cxn modelId="{A7BE04BF-FAA7-4821-8D26-DCFD1EF1FEA7}" type="presParOf" srcId="{A09A041B-7E64-4ACF-8DD7-E48E414B3926}" destId="{55820FB4-E6A6-4C84-A670-64ED40ECFBA6}" srcOrd="1" destOrd="0" presId="urn:microsoft.com/office/officeart/2018/2/layout/IconVerticalSolidList"/>
    <dgm:cxn modelId="{8EEE425B-8EE9-42FA-9EB3-B56690983194}" type="presParOf" srcId="{A09A041B-7E64-4ACF-8DD7-E48E414B3926}" destId="{85BAAF2F-EABD-4308-AFDE-86B1EFB14A30}" srcOrd="2" destOrd="0" presId="urn:microsoft.com/office/officeart/2018/2/layout/IconVerticalSolidList"/>
    <dgm:cxn modelId="{6BDF031A-A733-4DD0-A557-5D377E2E86B2}" type="presParOf" srcId="{A09A041B-7E64-4ACF-8DD7-E48E414B3926}" destId="{5FB940DC-349C-43EB-BA31-8C571BDDC6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628E9-0EDE-415F-999D-5FEA67D967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D2D5F8-584B-4952-8ECA-27CE324F5768}">
      <dgm:prSet/>
      <dgm:spPr/>
      <dgm:t>
        <a:bodyPr/>
        <a:lstStyle/>
        <a:p>
          <a:pPr>
            <a:defRPr cap="all"/>
          </a:pPr>
          <a:r>
            <a:rPr lang="en-US"/>
            <a:t>When a price steadily increase, it is an indicator that a company is steering its operations towards profitability</a:t>
          </a:r>
        </a:p>
      </dgm:t>
    </dgm:pt>
    <dgm:pt modelId="{7B974E78-7944-4063-B17A-B23252A8E88B}" type="parTrans" cxnId="{269FFCAC-172F-4101-A730-4BDA3127801C}">
      <dgm:prSet/>
      <dgm:spPr/>
      <dgm:t>
        <a:bodyPr/>
        <a:lstStyle/>
        <a:p>
          <a:endParaRPr lang="en-US"/>
        </a:p>
      </dgm:t>
    </dgm:pt>
    <dgm:pt modelId="{6BE9DB6A-61FF-4F74-B359-989D9C92CA22}" type="sibTrans" cxnId="{269FFCAC-172F-4101-A730-4BDA3127801C}">
      <dgm:prSet/>
      <dgm:spPr/>
      <dgm:t>
        <a:bodyPr/>
        <a:lstStyle/>
        <a:p>
          <a:endParaRPr lang="en-US"/>
        </a:p>
      </dgm:t>
    </dgm:pt>
    <dgm:pt modelId="{551E4239-9B58-450C-9B75-9E3FE3DACD8C}">
      <dgm:prSet/>
      <dgm:spPr/>
      <dgm:t>
        <a:bodyPr/>
        <a:lstStyle/>
        <a:p>
          <a:pPr>
            <a:defRPr cap="all"/>
          </a:pPr>
          <a:r>
            <a:rPr lang="en-US"/>
            <a:t>This attracts potential investors since a higher share price increases customer’s interest as they would naturally expect a higher return</a:t>
          </a:r>
        </a:p>
      </dgm:t>
    </dgm:pt>
    <dgm:pt modelId="{0CE86511-1179-4037-8962-9775CF2E5E68}" type="parTrans" cxnId="{0C3AFFB2-CB3A-484A-84E3-5CCF415424B0}">
      <dgm:prSet/>
      <dgm:spPr/>
      <dgm:t>
        <a:bodyPr/>
        <a:lstStyle/>
        <a:p>
          <a:endParaRPr lang="en-US"/>
        </a:p>
      </dgm:t>
    </dgm:pt>
    <dgm:pt modelId="{E782E697-DCA3-4A7E-8AA9-71C961C7BF8F}" type="sibTrans" cxnId="{0C3AFFB2-CB3A-484A-84E3-5CCF415424B0}">
      <dgm:prSet/>
      <dgm:spPr/>
      <dgm:t>
        <a:bodyPr/>
        <a:lstStyle/>
        <a:p>
          <a:endParaRPr lang="en-US"/>
        </a:p>
      </dgm:t>
    </dgm:pt>
    <dgm:pt modelId="{D85F42CC-A184-46E5-A7E3-7884BD4F5C78}">
      <dgm:prSet/>
      <dgm:spPr/>
      <dgm:t>
        <a:bodyPr/>
        <a:lstStyle/>
        <a:p>
          <a:pPr>
            <a:defRPr cap="all"/>
          </a:pPr>
          <a:r>
            <a:rPr lang="en-US"/>
            <a:t>This will allow companies to attract high quality employees with stock prices going up.</a:t>
          </a:r>
        </a:p>
      </dgm:t>
    </dgm:pt>
    <dgm:pt modelId="{37250D47-548A-49B4-A840-FE3F8E9652ED}" type="parTrans" cxnId="{ED4D4E10-DE48-4C98-9724-3331A0F21C0B}">
      <dgm:prSet/>
      <dgm:spPr/>
      <dgm:t>
        <a:bodyPr/>
        <a:lstStyle/>
        <a:p>
          <a:endParaRPr lang="en-US"/>
        </a:p>
      </dgm:t>
    </dgm:pt>
    <dgm:pt modelId="{8B3D7FA0-C08E-40CA-BB5E-4BB98C2E8C2A}" type="sibTrans" cxnId="{ED4D4E10-DE48-4C98-9724-3331A0F21C0B}">
      <dgm:prSet/>
      <dgm:spPr/>
      <dgm:t>
        <a:bodyPr/>
        <a:lstStyle/>
        <a:p>
          <a:endParaRPr lang="en-US"/>
        </a:p>
      </dgm:t>
    </dgm:pt>
    <dgm:pt modelId="{106624B8-29A5-410A-978F-2907B561731C}" type="pres">
      <dgm:prSet presAssocID="{58A628E9-0EDE-415F-999D-5FEA67D96742}" presName="root" presStyleCnt="0">
        <dgm:presLayoutVars>
          <dgm:dir/>
          <dgm:resizeHandles val="exact"/>
        </dgm:presLayoutVars>
      </dgm:prSet>
      <dgm:spPr/>
    </dgm:pt>
    <dgm:pt modelId="{BFD6CC50-3FA3-4151-AD66-09B22345E9B4}" type="pres">
      <dgm:prSet presAssocID="{43D2D5F8-584B-4952-8ECA-27CE324F5768}" presName="compNode" presStyleCnt="0"/>
      <dgm:spPr/>
    </dgm:pt>
    <dgm:pt modelId="{F2AE0937-249C-492B-A141-7E8F36AF51DC}" type="pres">
      <dgm:prSet presAssocID="{43D2D5F8-584B-4952-8ECA-27CE324F5768}" presName="iconBgRect" presStyleLbl="bgShp" presStyleIdx="0" presStyleCnt="3"/>
      <dgm:spPr/>
    </dgm:pt>
    <dgm:pt modelId="{A4315115-FB78-42BF-9320-623AB156CBC5}" type="pres">
      <dgm:prSet presAssocID="{43D2D5F8-584B-4952-8ECA-27CE324F57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7F0D3B5-C647-4DE7-8959-F1B26923F24C}" type="pres">
      <dgm:prSet presAssocID="{43D2D5F8-584B-4952-8ECA-27CE324F5768}" presName="spaceRect" presStyleCnt="0"/>
      <dgm:spPr/>
    </dgm:pt>
    <dgm:pt modelId="{A983922B-8F58-436F-95CA-43EE6731DF7C}" type="pres">
      <dgm:prSet presAssocID="{43D2D5F8-584B-4952-8ECA-27CE324F5768}" presName="textRect" presStyleLbl="revTx" presStyleIdx="0" presStyleCnt="3">
        <dgm:presLayoutVars>
          <dgm:chMax val="1"/>
          <dgm:chPref val="1"/>
        </dgm:presLayoutVars>
      </dgm:prSet>
      <dgm:spPr/>
    </dgm:pt>
    <dgm:pt modelId="{9B5D2CF6-53B0-4BE4-9E87-234B3201E1C8}" type="pres">
      <dgm:prSet presAssocID="{6BE9DB6A-61FF-4F74-B359-989D9C92CA22}" presName="sibTrans" presStyleCnt="0"/>
      <dgm:spPr/>
    </dgm:pt>
    <dgm:pt modelId="{5C780552-8387-4EB4-B4B0-D80F0AD2700C}" type="pres">
      <dgm:prSet presAssocID="{551E4239-9B58-450C-9B75-9E3FE3DACD8C}" presName="compNode" presStyleCnt="0"/>
      <dgm:spPr/>
    </dgm:pt>
    <dgm:pt modelId="{D1573E79-5288-4D26-9266-23E1D9C6E9BE}" type="pres">
      <dgm:prSet presAssocID="{551E4239-9B58-450C-9B75-9E3FE3DACD8C}" presName="iconBgRect" presStyleLbl="bgShp" presStyleIdx="1" presStyleCnt="3"/>
      <dgm:spPr/>
    </dgm:pt>
    <dgm:pt modelId="{944CB5F0-CF88-49B8-AB19-B3799ABC2AAF}" type="pres">
      <dgm:prSet presAssocID="{551E4239-9B58-450C-9B75-9E3FE3DACD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9DF3C01-CB34-4097-AFEA-A71F4FEFECB8}" type="pres">
      <dgm:prSet presAssocID="{551E4239-9B58-450C-9B75-9E3FE3DACD8C}" presName="spaceRect" presStyleCnt="0"/>
      <dgm:spPr/>
    </dgm:pt>
    <dgm:pt modelId="{1F53165E-BFB0-496F-9F01-5290CDA56B98}" type="pres">
      <dgm:prSet presAssocID="{551E4239-9B58-450C-9B75-9E3FE3DACD8C}" presName="textRect" presStyleLbl="revTx" presStyleIdx="1" presStyleCnt="3">
        <dgm:presLayoutVars>
          <dgm:chMax val="1"/>
          <dgm:chPref val="1"/>
        </dgm:presLayoutVars>
      </dgm:prSet>
      <dgm:spPr/>
    </dgm:pt>
    <dgm:pt modelId="{C9C27451-9FFA-4268-85B6-99230DA58532}" type="pres">
      <dgm:prSet presAssocID="{E782E697-DCA3-4A7E-8AA9-71C961C7BF8F}" presName="sibTrans" presStyleCnt="0"/>
      <dgm:spPr/>
    </dgm:pt>
    <dgm:pt modelId="{6CB2676D-C841-4C53-8FB9-CDBA5006E424}" type="pres">
      <dgm:prSet presAssocID="{D85F42CC-A184-46E5-A7E3-7884BD4F5C78}" presName="compNode" presStyleCnt="0"/>
      <dgm:spPr/>
    </dgm:pt>
    <dgm:pt modelId="{D57B0D5C-3EF3-46F3-8FF3-9D28FAC47794}" type="pres">
      <dgm:prSet presAssocID="{D85F42CC-A184-46E5-A7E3-7884BD4F5C78}" presName="iconBgRect" presStyleLbl="bgShp" presStyleIdx="2" presStyleCnt="3"/>
      <dgm:spPr/>
    </dgm:pt>
    <dgm:pt modelId="{3F3D2ACC-7A54-4046-9898-729BFB79EBEE}" type="pres">
      <dgm:prSet presAssocID="{D85F42CC-A184-46E5-A7E3-7884BD4F5C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6EF7CD7-341F-45BC-9042-74A20E632348}" type="pres">
      <dgm:prSet presAssocID="{D85F42CC-A184-46E5-A7E3-7884BD4F5C78}" presName="spaceRect" presStyleCnt="0"/>
      <dgm:spPr/>
    </dgm:pt>
    <dgm:pt modelId="{36C31FD1-B159-4917-A2B3-1EDB0F839CC7}" type="pres">
      <dgm:prSet presAssocID="{D85F42CC-A184-46E5-A7E3-7884BD4F5C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63008-8FCB-48D0-9954-F4F62778FC6D}" type="presOf" srcId="{43D2D5F8-584B-4952-8ECA-27CE324F5768}" destId="{A983922B-8F58-436F-95CA-43EE6731DF7C}" srcOrd="0" destOrd="0" presId="urn:microsoft.com/office/officeart/2018/5/layout/IconCircleLabelList"/>
    <dgm:cxn modelId="{ED4D4E10-DE48-4C98-9724-3331A0F21C0B}" srcId="{58A628E9-0EDE-415F-999D-5FEA67D96742}" destId="{D85F42CC-A184-46E5-A7E3-7884BD4F5C78}" srcOrd="2" destOrd="0" parTransId="{37250D47-548A-49B4-A840-FE3F8E9652ED}" sibTransId="{8B3D7FA0-C08E-40CA-BB5E-4BB98C2E8C2A}"/>
    <dgm:cxn modelId="{934D8C35-B014-4747-A05A-9B2BF6857F3C}" type="presOf" srcId="{58A628E9-0EDE-415F-999D-5FEA67D96742}" destId="{106624B8-29A5-410A-978F-2907B561731C}" srcOrd="0" destOrd="0" presId="urn:microsoft.com/office/officeart/2018/5/layout/IconCircleLabelList"/>
    <dgm:cxn modelId="{20636CA4-6AFB-484A-BFA8-6C51AFB0767A}" type="presOf" srcId="{D85F42CC-A184-46E5-A7E3-7884BD4F5C78}" destId="{36C31FD1-B159-4917-A2B3-1EDB0F839CC7}" srcOrd="0" destOrd="0" presId="urn:microsoft.com/office/officeart/2018/5/layout/IconCircleLabelList"/>
    <dgm:cxn modelId="{269FFCAC-172F-4101-A730-4BDA3127801C}" srcId="{58A628E9-0EDE-415F-999D-5FEA67D96742}" destId="{43D2D5F8-584B-4952-8ECA-27CE324F5768}" srcOrd="0" destOrd="0" parTransId="{7B974E78-7944-4063-B17A-B23252A8E88B}" sibTransId="{6BE9DB6A-61FF-4F74-B359-989D9C92CA22}"/>
    <dgm:cxn modelId="{0C3AFFB2-CB3A-484A-84E3-5CCF415424B0}" srcId="{58A628E9-0EDE-415F-999D-5FEA67D96742}" destId="{551E4239-9B58-450C-9B75-9E3FE3DACD8C}" srcOrd="1" destOrd="0" parTransId="{0CE86511-1179-4037-8962-9775CF2E5E68}" sibTransId="{E782E697-DCA3-4A7E-8AA9-71C961C7BF8F}"/>
    <dgm:cxn modelId="{506D3DEC-CDDA-4053-AD65-9EE6FF683AB8}" type="presOf" srcId="{551E4239-9B58-450C-9B75-9E3FE3DACD8C}" destId="{1F53165E-BFB0-496F-9F01-5290CDA56B98}" srcOrd="0" destOrd="0" presId="urn:microsoft.com/office/officeart/2018/5/layout/IconCircleLabelList"/>
    <dgm:cxn modelId="{3B833B01-7B25-46E0-B6CD-C0EBF4D53D8E}" type="presParOf" srcId="{106624B8-29A5-410A-978F-2907B561731C}" destId="{BFD6CC50-3FA3-4151-AD66-09B22345E9B4}" srcOrd="0" destOrd="0" presId="urn:microsoft.com/office/officeart/2018/5/layout/IconCircleLabelList"/>
    <dgm:cxn modelId="{E849B6D6-7E5B-4A6F-BE3F-E60F9F5277CC}" type="presParOf" srcId="{BFD6CC50-3FA3-4151-AD66-09B22345E9B4}" destId="{F2AE0937-249C-492B-A141-7E8F36AF51DC}" srcOrd="0" destOrd="0" presId="urn:microsoft.com/office/officeart/2018/5/layout/IconCircleLabelList"/>
    <dgm:cxn modelId="{4161C507-3CFA-4B54-B4DB-B48DF1760BBC}" type="presParOf" srcId="{BFD6CC50-3FA3-4151-AD66-09B22345E9B4}" destId="{A4315115-FB78-42BF-9320-623AB156CBC5}" srcOrd="1" destOrd="0" presId="urn:microsoft.com/office/officeart/2018/5/layout/IconCircleLabelList"/>
    <dgm:cxn modelId="{F2840B57-0278-43F6-8DCD-40B210156693}" type="presParOf" srcId="{BFD6CC50-3FA3-4151-AD66-09B22345E9B4}" destId="{C7F0D3B5-C647-4DE7-8959-F1B26923F24C}" srcOrd="2" destOrd="0" presId="urn:microsoft.com/office/officeart/2018/5/layout/IconCircleLabelList"/>
    <dgm:cxn modelId="{8F8C67AB-47C2-4910-A48E-A7A10E9C5560}" type="presParOf" srcId="{BFD6CC50-3FA3-4151-AD66-09B22345E9B4}" destId="{A983922B-8F58-436F-95CA-43EE6731DF7C}" srcOrd="3" destOrd="0" presId="urn:microsoft.com/office/officeart/2018/5/layout/IconCircleLabelList"/>
    <dgm:cxn modelId="{6644191D-55D8-4B68-A195-B15BBDCEA6CD}" type="presParOf" srcId="{106624B8-29A5-410A-978F-2907B561731C}" destId="{9B5D2CF6-53B0-4BE4-9E87-234B3201E1C8}" srcOrd="1" destOrd="0" presId="urn:microsoft.com/office/officeart/2018/5/layout/IconCircleLabelList"/>
    <dgm:cxn modelId="{FB767467-EF0D-4FA7-93D8-CB06625EADC6}" type="presParOf" srcId="{106624B8-29A5-410A-978F-2907B561731C}" destId="{5C780552-8387-4EB4-B4B0-D80F0AD2700C}" srcOrd="2" destOrd="0" presId="urn:microsoft.com/office/officeart/2018/5/layout/IconCircleLabelList"/>
    <dgm:cxn modelId="{0127B36A-FEF2-48AF-B9FE-D6C0A37F2CF8}" type="presParOf" srcId="{5C780552-8387-4EB4-B4B0-D80F0AD2700C}" destId="{D1573E79-5288-4D26-9266-23E1D9C6E9BE}" srcOrd="0" destOrd="0" presId="urn:microsoft.com/office/officeart/2018/5/layout/IconCircleLabelList"/>
    <dgm:cxn modelId="{5BB42C0D-581F-412E-87A0-FC7D62D7AACE}" type="presParOf" srcId="{5C780552-8387-4EB4-B4B0-D80F0AD2700C}" destId="{944CB5F0-CF88-49B8-AB19-B3799ABC2AAF}" srcOrd="1" destOrd="0" presId="urn:microsoft.com/office/officeart/2018/5/layout/IconCircleLabelList"/>
    <dgm:cxn modelId="{8F49B3F2-20B1-4CB4-BEBC-3AF4C15C54C0}" type="presParOf" srcId="{5C780552-8387-4EB4-B4B0-D80F0AD2700C}" destId="{C9DF3C01-CB34-4097-AFEA-A71F4FEFECB8}" srcOrd="2" destOrd="0" presId="urn:microsoft.com/office/officeart/2018/5/layout/IconCircleLabelList"/>
    <dgm:cxn modelId="{0D320484-CF5A-44C2-BD6E-3507A5E18AFB}" type="presParOf" srcId="{5C780552-8387-4EB4-B4B0-D80F0AD2700C}" destId="{1F53165E-BFB0-496F-9F01-5290CDA56B98}" srcOrd="3" destOrd="0" presId="urn:microsoft.com/office/officeart/2018/5/layout/IconCircleLabelList"/>
    <dgm:cxn modelId="{FAE4925E-F42B-4306-B775-C771D2BAFD55}" type="presParOf" srcId="{106624B8-29A5-410A-978F-2907B561731C}" destId="{C9C27451-9FFA-4268-85B6-99230DA58532}" srcOrd="3" destOrd="0" presId="urn:microsoft.com/office/officeart/2018/5/layout/IconCircleLabelList"/>
    <dgm:cxn modelId="{022FF45E-F1F4-45DC-BB94-BC855EE63201}" type="presParOf" srcId="{106624B8-29A5-410A-978F-2907B561731C}" destId="{6CB2676D-C841-4C53-8FB9-CDBA5006E424}" srcOrd="4" destOrd="0" presId="urn:microsoft.com/office/officeart/2018/5/layout/IconCircleLabelList"/>
    <dgm:cxn modelId="{9DCBE4EC-E24F-45EC-A021-2B6D2CF3EECF}" type="presParOf" srcId="{6CB2676D-C841-4C53-8FB9-CDBA5006E424}" destId="{D57B0D5C-3EF3-46F3-8FF3-9D28FAC47794}" srcOrd="0" destOrd="0" presId="urn:microsoft.com/office/officeart/2018/5/layout/IconCircleLabelList"/>
    <dgm:cxn modelId="{40A8AFFD-C500-41DC-98DE-90B7984CA8E5}" type="presParOf" srcId="{6CB2676D-C841-4C53-8FB9-CDBA5006E424}" destId="{3F3D2ACC-7A54-4046-9898-729BFB79EBEE}" srcOrd="1" destOrd="0" presId="urn:microsoft.com/office/officeart/2018/5/layout/IconCircleLabelList"/>
    <dgm:cxn modelId="{9C201121-A213-4DED-840B-5FAB731BC581}" type="presParOf" srcId="{6CB2676D-C841-4C53-8FB9-CDBA5006E424}" destId="{C6EF7CD7-341F-45BC-9042-74A20E632348}" srcOrd="2" destOrd="0" presId="urn:microsoft.com/office/officeart/2018/5/layout/IconCircleLabelList"/>
    <dgm:cxn modelId="{54907A09-289F-4C5F-9E75-A084E8A61198}" type="presParOf" srcId="{6CB2676D-C841-4C53-8FB9-CDBA5006E424}" destId="{36C31FD1-B159-4917-A2B3-1EDB0F839C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8DB25-412C-4E71-8E5D-FD98C806EA94}" type="doc">
      <dgm:prSet loTypeId="urn:microsoft.com/office/officeart/2005/8/layout/process1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990F43F-1107-48F6-BD3E-A83E8170A6EF}">
      <dgm:prSet/>
      <dgm:spPr/>
      <dgm:t>
        <a:bodyPr/>
        <a:lstStyle/>
        <a:p>
          <a:r>
            <a:rPr lang="en-US"/>
            <a:t>Extracted from yahoo finance</a:t>
          </a:r>
        </a:p>
      </dgm:t>
    </dgm:pt>
    <dgm:pt modelId="{C4965501-DAA9-4C19-B4BE-5DC12ED9467A}" type="parTrans" cxnId="{BC4E5B6A-946A-4A81-9E7F-F5BA410F673B}">
      <dgm:prSet/>
      <dgm:spPr/>
      <dgm:t>
        <a:bodyPr/>
        <a:lstStyle/>
        <a:p>
          <a:endParaRPr lang="en-US"/>
        </a:p>
      </dgm:t>
    </dgm:pt>
    <dgm:pt modelId="{830C78A3-FD14-4119-A025-DF719AFDD5D1}" type="sibTrans" cxnId="{BC4E5B6A-946A-4A81-9E7F-F5BA410F673B}">
      <dgm:prSet/>
      <dgm:spPr/>
      <dgm:t>
        <a:bodyPr/>
        <a:lstStyle/>
        <a:p>
          <a:endParaRPr lang="en-US"/>
        </a:p>
      </dgm:t>
    </dgm:pt>
    <dgm:pt modelId="{55D146F9-52AD-4C6B-9A59-F29689B9062A}">
      <dgm:prSet/>
      <dgm:spPr/>
      <dgm:t>
        <a:bodyPr/>
        <a:lstStyle/>
        <a:p>
          <a:r>
            <a:rPr lang="en-US"/>
            <a:t>Steps in processing our data</a:t>
          </a:r>
        </a:p>
      </dgm:t>
    </dgm:pt>
    <dgm:pt modelId="{9243CBA9-E65E-4467-9F46-91884E63FFE4}" type="parTrans" cxnId="{0B22A8EB-43B2-4443-9956-2290B91D8C4D}">
      <dgm:prSet/>
      <dgm:spPr/>
      <dgm:t>
        <a:bodyPr/>
        <a:lstStyle/>
        <a:p>
          <a:endParaRPr lang="en-US"/>
        </a:p>
      </dgm:t>
    </dgm:pt>
    <dgm:pt modelId="{8170F8B6-EF16-4E18-A6FB-C7F962DD4DC2}" type="sibTrans" cxnId="{0B22A8EB-43B2-4443-9956-2290B91D8C4D}">
      <dgm:prSet/>
      <dgm:spPr/>
      <dgm:t>
        <a:bodyPr/>
        <a:lstStyle/>
        <a:p>
          <a:endParaRPr lang="en-US"/>
        </a:p>
      </dgm:t>
    </dgm:pt>
    <dgm:pt modelId="{CFEA0555-8CD8-4A37-B47A-590884C3AA97}">
      <dgm:prSet/>
      <dgm:spPr/>
      <dgm:t>
        <a:bodyPr/>
        <a:lstStyle/>
        <a:p>
          <a:r>
            <a:rPr lang="en-US"/>
            <a:t>Understand the data</a:t>
          </a:r>
        </a:p>
      </dgm:t>
    </dgm:pt>
    <dgm:pt modelId="{A29E3EE1-605F-46FB-A426-FA419223AED5}" type="parTrans" cxnId="{34EEC98F-B7B2-421B-AC08-B9653F74E723}">
      <dgm:prSet/>
      <dgm:spPr/>
      <dgm:t>
        <a:bodyPr/>
        <a:lstStyle/>
        <a:p>
          <a:endParaRPr lang="en-US"/>
        </a:p>
      </dgm:t>
    </dgm:pt>
    <dgm:pt modelId="{8F371E78-EECC-4478-9258-809EAD37E5E5}" type="sibTrans" cxnId="{34EEC98F-B7B2-421B-AC08-B9653F74E723}">
      <dgm:prSet/>
      <dgm:spPr/>
      <dgm:t>
        <a:bodyPr/>
        <a:lstStyle/>
        <a:p>
          <a:endParaRPr lang="en-US"/>
        </a:p>
      </dgm:t>
    </dgm:pt>
    <dgm:pt modelId="{73230A14-A166-4A16-B9D3-4B7ABCF5F673}">
      <dgm:prSet/>
      <dgm:spPr/>
      <dgm:t>
        <a:bodyPr/>
        <a:lstStyle/>
        <a:p>
          <a:r>
            <a:rPr lang="en-US"/>
            <a:t>Import Relevant libraries</a:t>
          </a:r>
        </a:p>
      </dgm:t>
    </dgm:pt>
    <dgm:pt modelId="{9249BDAE-C9B8-4A12-9EA7-E7EA33419D81}" type="parTrans" cxnId="{18743ED9-B433-4D8A-B4DD-BE61190CADA4}">
      <dgm:prSet/>
      <dgm:spPr/>
      <dgm:t>
        <a:bodyPr/>
        <a:lstStyle/>
        <a:p>
          <a:endParaRPr lang="en-US"/>
        </a:p>
      </dgm:t>
    </dgm:pt>
    <dgm:pt modelId="{777299CB-7B69-4D95-909A-64A074EE9FE2}" type="sibTrans" cxnId="{18743ED9-B433-4D8A-B4DD-BE61190CADA4}">
      <dgm:prSet/>
      <dgm:spPr/>
      <dgm:t>
        <a:bodyPr/>
        <a:lstStyle/>
        <a:p>
          <a:endParaRPr lang="en-US"/>
        </a:p>
      </dgm:t>
    </dgm:pt>
    <dgm:pt modelId="{29207C98-F4D8-4464-9C47-AC778209EE14}">
      <dgm:prSet/>
      <dgm:spPr/>
      <dgm:t>
        <a:bodyPr/>
        <a:lstStyle/>
        <a:p>
          <a:r>
            <a:rPr lang="en-US"/>
            <a:t>Create our own variables per data frame</a:t>
          </a:r>
        </a:p>
      </dgm:t>
    </dgm:pt>
    <dgm:pt modelId="{4BC9F19E-0729-480A-BD16-EF066DB1A296}" type="parTrans" cxnId="{8F3FFB32-BE00-4446-8B66-B48B5E59160A}">
      <dgm:prSet/>
      <dgm:spPr/>
      <dgm:t>
        <a:bodyPr/>
        <a:lstStyle/>
        <a:p>
          <a:endParaRPr lang="en-US"/>
        </a:p>
      </dgm:t>
    </dgm:pt>
    <dgm:pt modelId="{D5BB9328-D15F-467A-A1B4-E47F96566203}" type="sibTrans" cxnId="{8F3FFB32-BE00-4446-8B66-B48B5E59160A}">
      <dgm:prSet/>
      <dgm:spPr/>
      <dgm:t>
        <a:bodyPr/>
        <a:lstStyle/>
        <a:p>
          <a:endParaRPr lang="en-US"/>
        </a:p>
      </dgm:t>
    </dgm:pt>
    <dgm:pt modelId="{276723A2-D364-4FF3-ABFB-7074279AD5F0}">
      <dgm:prSet/>
      <dgm:spPr/>
      <dgm:t>
        <a:bodyPr/>
        <a:lstStyle/>
        <a:p>
          <a:r>
            <a:rPr lang="en-US"/>
            <a:t>Convert date column using a DateTime object</a:t>
          </a:r>
        </a:p>
      </dgm:t>
    </dgm:pt>
    <dgm:pt modelId="{014DB14F-FEA5-4E20-865B-BAB5ED07178B}" type="parTrans" cxnId="{7404EFCB-0695-4675-9C3D-A956F6B8D801}">
      <dgm:prSet/>
      <dgm:spPr/>
      <dgm:t>
        <a:bodyPr/>
        <a:lstStyle/>
        <a:p>
          <a:endParaRPr lang="en-US"/>
        </a:p>
      </dgm:t>
    </dgm:pt>
    <dgm:pt modelId="{65A802ED-FB43-44E3-A937-9611E10F52B8}" type="sibTrans" cxnId="{7404EFCB-0695-4675-9C3D-A956F6B8D801}">
      <dgm:prSet/>
      <dgm:spPr/>
      <dgm:t>
        <a:bodyPr/>
        <a:lstStyle/>
        <a:p>
          <a:endParaRPr lang="en-US"/>
        </a:p>
      </dgm:t>
    </dgm:pt>
    <dgm:pt modelId="{C1C3FCE3-BFB6-481B-9FE4-FAB872668BBB}">
      <dgm:prSet/>
      <dgm:spPr/>
      <dgm:t>
        <a:bodyPr/>
        <a:lstStyle/>
        <a:p>
          <a:r>
            <a:rPr lang="en-US"/>
            <a:t>Conduct EDA</a:t>
          </a:r>
        </a:p>
      </dgm:t>
    </dgm:pt>
    <dgm:pt modelId="{F5C3B554-146C-4C1A-A9FC-CE8FCF93B6DA}" type="parTrans" cxnId="{14295969-85F5-46EF-88AD-01B8DC03C7FC}">
      <dgm:prSet/>
      <dgm:spPr/>
      <dgm:t>
        <a:bodyPr/>
        <a:lstStyle/>
        <a:p>
          <a:endParaRPr lang="en-US"/>
        </a:p>
      </dgm:t>
    </dgm:pt>
    <dgm:pt modelId="{FA433E89-C815-4098-8732-3662F048E769}" type="sibTrans" cxnId="{14295969-85F5-46EF-88AD-01B8DC03C7FC}">
      <dgm:prSet/>
      <dgm:spPr/>
      <dgm:t>
        <a:bodyPr/>
        <a:lstStyle/>
        <a:p>
          <a:endParaRPr lang="en-US"/>
        </a:p>
      </dgm:t>
    </dgm:pt>
    <dgm:pt modelId="{DE799895-4B01-4742-9F04-53A266059C24}">
      <dgm:prSet/>
      <dgm:spPr/>
      <dgm:t>
        <a:bodyPr/>
        <a:lstStyle/>
        <a:p>
          <a:r>
            <a:rPr lang="en-US"/>
            <a:t>Check if any null values</a:t>
          </a:r>
        </a:p>
      </dgm:t>
    </dgm:pt>
    <dgm:pt modelId="{088CE407-ED49-40C9-9480-5C65F55A544F}" type="parTrans" cxnId="{FD855FAA-761C-4562-9C4C-62CAA9DEC93D}">
      <dgm:prSet/>
      <dgm:spPr/>
      <dgm:t>
        <a:bodyPr/>
        <a:lstStyle/>
        <a:p>
          <a:endParaRPr lang="en-US"/>
        </a:p>
      </dgm:t>
    </dgm:pt>
    <dgm:pt modelId="{9CB63548-19C1-4B29-9A83-F20C76F28473}" type="sibTrans" cxnId="{FD855FAA-761C-4562-9C4C-62CAA9DEC93D}">
      <dgm:prSet/>
      <dgm:spPr/>
      <dgm:t>
        <a:bodyPr/>
        <a:lstStyle/>
        <a:p>
          <a:endParaRPr lang="en-US"/>
        </a:p>
      </dgm:t>
    </dgm:pt>
    <dgm:pt modelId="{D6A83292-6D3B-4BBB-A19C-2DFCE177A1B1}">
      <dgm:prSet/>
      <dgm:spPr/>
      <dgm:t>
        <a:bodyPr/>
        <a:lstStyle/>
        <a:p>
          <a:r>
            <a:rPr lang="en-US"/>
            <a:t>Repeat the process with time series and classification analysis</a:t>
          </a:r>
        </a:p>
      </dgm:t>
    </dgm:pt>
    <dgm:pt modelId="{805EB8A5-A244-4BC8-BA96-87B92515C09F}" type="parTrans" cxnId="{025A03DB-D290-4132-8F4B-F89409B43C1F}">
      <dgm:prSet/>
      <dgm:spPr/>
      <dgm:t>
        <a:bodyPr/>
        <a:lstStyle/>
        <a:p>
          <a:endParaRPr lang="en-US"/>
        </a:p>
      </dgm:t>
    </dgm:pt>
    <dgm:pt modelId="{3E226E1F-022F-4D7D-8F51-C3DA24813C29}" type="sibTrans" cxnId="{025A03DB-D290-4132-8F4B-F89409B43C1F}">
      <dgm:prSet/>
      <dgm:spPr/>
      <dgm:t>
        <a:bodyPr/>
        <a:lstStyle/>
        <a:p>
          <a:endParaRPr lang="en-US"/>
        </a:p>
      </dgm:t>
    </dgm:pt>
    <dgm:pt modelId="{0EE07631-7A0E-6E41-AF1A-8E5575FB54A6}" type="pres">
      <dgm:prSet presAssocID="{BB18DB25-412C-4E71-8E5D-FD98C806EA94}" presName="Name0" presStyleCnt="0">
        <dgm:presLayoutVars>
          <dgm:dir/>
          <dgm:resizeHandles val="exact"/>
        </dgm:presLayoutVars>
      </dgm:prSet>
      <dgm:spPr/>
    </dgm:pt>
    <dgm:pt modelId="{7255EC79-E31B-EB4D-B804-0B6E43B9AD45}" type="pres">
      <dgm:prSet presAssocID="{6990F43F-1107-48F6-BD3E-A83E8170A6EF}" presName="node" presStyleLbl="node1" presStyleIdx="0" presStyleCnt="2">
        <dgm:presLayoutVars>
          <dgm:bulletEnabled val="1"/>
        </dgm:presLayoutVars>
      </dgm:prSet>
      <dgm:spPr/>
    </dgm:pt>
    <dgm:pt modelId="{B2F3739B-7F17-F14C-A725-3B0F436D8C62}" type="pres">
      <dgm:prSet presAssocID="{830C78A3-FD14-4119-A025-DF719AFDD5D1}" presName="sibTrans" presStyleLbl="sibTrans2D1" presStyleIdx="0" presStyleCnt="1"/>
      <dgm:spPr/>
    </dgm:pt>
    <dgm:pt modelId="{81DDFA6F-F5CB-D647-8407-370395909625}" type="pres">
      <dgm:prSet presAssocID="{830C78A3-FD14-4119-A025-DF719AFDD5D1}" presName="connectorText" presStyleLbl="sibTrans2D1" presStyleIdx="0" presStyleCnt="1"/>
      <dgm:spPr/>
    </dgm:pt>
    <dgm:pt modelId="{64BA86C4-082A-074A-91E6-291A9432F158}" type="pres">
      <dgm:prSet presAssocID="{55D146F9-52AD-4C6B-9A59-F29689B9062A}" presName="node" presStyleLbl="node1" presStyleIdx="1" presStyleCnt="2">
        <dgm:presLayoutVars>
          <dgm:bulletEnabled val="1"/>
        </dgm:presLayoutVars>
      </dgm:prSet>
      <dgm:spPr/>
    </dgm:pt>
  </dgm:ptLst>
  <dgm:cxnLst>
    <dgm:cxn modelId="{8F3FFB32-BE00-4446-8B66-B48B5E59160A}" srcId="{55D146F9-52AD-4C6B-9A59-F29689B9062A}" destId="{29207C98-F4D8-4464-9C47-AC778209EE14}" srcOrd="2" destOrd="0" parTransId="{4BC9F19E-0729-480A-BD16-EF066DB1A296}" sibTransId="{D5BB9328-D15F-467A-A1B4-E47F96566203}"/>
    <dgm:cxn modelId="{54939749-FDF3-2B47-84F8-D7E53E051C7C}" type="presOf" srcId="{55D146F9-52AD-4C6B-9A59-F29689B9062A}" destId="{64BA86C4-082A-074A-91E6-291A9432F158}" srcOrd="0" destOrd="0" presId="urn:microsoft.com/office/officeart/2005/8/layout/process1"/>
    <dgm:cxn modelId="{5E4BB651-53EB-8D49-A7A6-98284C231114}" type="presOf" srcId="{276723A2-D364-4FF3-ABFB-7074279AD5F0}" destId="{64BA86C4-082A-074A-91E6-291A9432F158}" srcOrd="0" destOrd="4" presId="urn:microsoft.com/office/officeart/2005/8/layout/process1"/>
    <dgm:cxn modelId="{733C275A-3C28-CC47-93CE-8C218CDFC0A8}" type="presOf" srcId="{BB18DB25-412C-4E71-8E5D-FD98C806EA94}" destId="{0EE07631-7A0E-6E41-AF1A-8E5575FB54A6}" srcOrd="0" destOrd="0" presId="urn:microsoft.com/office/officeart/2005/8/layout/process1"/>
    <dgm:cxn modelId="{14295969-85F5-46EF-88AD-01B8DC03C7FC}" srcId="{55D146F9-52AD-4C6B-9A59-F29689B9062A}" destId="{C1C3FCE3-BFB6-481B-9FE4-FAB872668BBB}" srcOrd="4" destOrd="0" parTransId="{F5C3B554-146C-4C1A-A9FC-CE8FCF93B6DA}" sibTransId="{FA433E89-C815-4098-8732-3662F048E769}"/>
    <dgm:cxn modelId="{BC4E5B6A-946A-4A81-9E7F-F5BA410F673B}" srcId="{BB18DB25-412C-4E71-8E5D-FD98C806EA94}" destId="{6990F43F-1107-48F6-BD3E-A83E8170A6EF}" srcOrd="0" destOrd="0" parTransId="{C4965501-DAA9-4C19-B4BE-5DC12ED9467A}" sibTransId="{830C78A3-FD14-4119-A025-DF719AFDD5D1}"/>
    <dgm:cxn modelId="{0E57F972-0307-DA41-95FA-4F0D3DA7D9B0}" type="presOf" srcId="{D6A83292-6D3B-4BBB-A19C-2DFCE177A1B1}" destId="{64BA86C4-082A-074A-91E6-291A9432F158}" srcOrd="0" destOrd="7" presId="urn:microsoft.com/office/officeart/2005/8/layout/process1"/>
    <dgm:cxn modelId="{EE902676-06D9-6649-A2AC-CE91668776C8}" type="presOf" srcId="{830C78A3-FD14-4119-A025-DF719AFDD5D1}" destId="{81DDFA6F-F5CB-D647-8407-370395909625}" srcOrd="1" destOrd="0" presId="urn:microsoft.com/office/officeart/2005/8/layout/process1"/>
    <dgm:cxn modelId="{3EE8B77E-D6F3-5746-8523-EFA684404DCC}" type="presOf" srcId="{29207C98-F4D8-4464-9C47-AC778209EE14}" destId="{64BA86C4-082A-074A-91E6-291A9432F158}" srcOrd="0" destOrd="3" presId="urn:microsoft.com/office/officeart/2005/8/layout/process1"/>
    <dgm:cxn modelId="{95C4058E-B684-DD49-BDFA-828337030D67}" type="presOf" srcId="{DE799895-4B01-4742-9F04-53A266059C24}" destId="{64BA86C4-082A-074A-91E6-291A9432F158}" srcOrd="0" destOrd="6" presId="urn:microsoft.com/office/officeart/2005/8/layout/process1"/>
    <dgm:cxn modelId="{E3D7158F-C345-D74A-BDE2-7D600CCE1CEA}" type="presOf" srcId="{6990F43F-1107-48F6-BD3E-A83E8170A6EF}" destId="{7255EC79-E31B-EB4D-B804-0B6E43B9AD45}" srcOrd="0" destOrd="0" presId="urn:microsoft.com/office/officeart/2005/8/layout/process1"/>
    <dgm:cxn modelId="{5271608F-0602-AB46-B2EA-727F87F3427A}" type="presOf" srcId="{CFEA0555-8CD8-4A37-B47A-590884C3AA97}" destId="{64BA86C4-082A-074A-91E6-291A9432F158}" srcOrd="0" destOrd="1" presId="urn:microsoft.com/office/officeart/2005/8/layout/process1"/>
    <dgm:cxn modelId="{34EEC98F-B7B2-421B-AC08-B9653F74E723}" srcId="{55D146F9-52AD-4C6B-9A59-F29689B9062A}" destId="{CFEA0555-8CD8-4A37-B47A-590884C3AA97}" srcOrd="0" destOrd="0" parTransId="{A29E3EE1-605F-46FB-A426-FA419223AED5}" sibTransId="{8F371E78-EECC-4478-9258-809EAD37E5E5}"/>
    <dgm:cxn modelId="{086DB696-CC35-BF47-855A-2B11AD2C1731}" type="presOf" srcId="{73230A14-A166-4A16-B9D3-4B7ABCF5F673}" destId="{64BA86C4-082A-074A-91E6-291A9432F158}" srcOrd="0" destOrd="2" presId="urn:microsoft.com/office/officeart/2005/8/layout/process1"/>
    <dgm:cxn modelId="{FD855FAA-761C-4562-9C4C-62CAA9DEC93D}" srcId="{55D146F9-52AD-4C6B-9A59-F29689B9062A}" destId="{DE799895-4B01-4742-9F04-53A266059C24}" srcOrd="5" destOrd="0" parTransId="{088CE407-ED49-40C9-9480-5C65F55A544F}" sibTransId="{9CB63548-19C1-4B29-9A83-F20C76F28473}"/>
    <dgm:cxn modelId="{676826B9-8958-2B41-BBAA-DCC98A4D9F58}" type="presOf" srcId="{830C78A3-FD14-4119-A025-DF719AFDD5D1}" destId="{B2F3739B-7F17-F14C-A725-3B0F436D8C62}" srcOrd="0" destOrd="0" presId="urn:microsoft.com/office/officeart/2005/8/layout/process1"/>
    <dgm:cxn modelId="{7404EFCB-0695-4675-9C3D-A956F6B8D801}" srcId="{55D146F9-52AD-4C6B-9A59-F29689B9062A}" destId="{276723A2-D364-4FF3-ABFB-7074279AD5F0}" srcOrd="3" destOrd="0" parTransId="{014DB14F-FEA5-4E20-865B-BAB5ED07178B}" sibTransId="{65A802ED-FB43-44E3-A937-9611E10F52B8}"/>
    <dgm:cxn modelId="{18743ED9-B433-4D8A-B4DD-BE61190CADA4}" srcId="{55D146F9-52AD-4C6B-9A59-F29689B9062A}" destId="{73230A14-A166-4A16-B9D3-4B7ABCF5F673}" srcOrd="1" destOrd="0" parTransId="{9249BDAE-C9B8-4A12-9EA7-E7EA33419D81}" sibTransId="{777299CB-7B69-4D95-909A-64A074EE9FE2}"/>
    <dgm:cxn modelId="{025A03DB-D290-4132-8F4B-F89409B43C1F}" srcId="{55D146F9-52AD-4C6B-9A59-F29689B9062A}" destId="{D6A83292-6D3B-4BBB-A19C-2DFCE177A1B1}" srcOrd="6" destOrd="0" parTransId="{805EB8A5-A244-4BC8-BA96-87B92515C09F}" sibTransId="{3E226E1F-022F-4D7D-8F51-C3DA24813C29}"/>
    <dgm:cxn modelId="{AFFAB0E6-AF0C-F146-AC93-D19980274342}" type="presOf" srcId="{C1C3FCE3-BFB6-481B-9FE4-FAB872668BBB}" destId="{64BA86C4-082A-074A-91E6-291A9432F158}" srcOrd="0" destOrd="5" presId="urn:microsoft.com/office/officeart/2005/8/layout/process1"/>
    <dgm:cxn modelId="{0B22A8EB-43B2-4443-9956-2290B91D8C4D}" srcId="{BB18DB25-412C-4E71-8E5D-FD98C806EA94}" destId="{55D146F9-52AD-4C6B-9A59-F29689B9062A}" srcOrd="1" destOrd="0" parTransId="{9243CBA9-E65E-4467-9F46-91884E63FFE4}" sibTransId="{8170F8B6-EF16-4E18-A6FB-C7F962DD4DC2}"/>
    <dgm:cxn modelId="{53BD7DB7-7559-C241-A36B-7D916B302A9D}" type="presParOf" srcId="{0EE07631-7A0E-6E41-AF1A-8E5575FB54A6}" destId="{7255EC79-E31B-EB4D-B804-0B6E43B9AD45}" srcOrd="0" destOrd="0" presId="urn:microsoft.com/office/officeart/2005/8/layout/process1"/>
    <dgm:cxn modelId="{1A0154DA-A55F-8748-8D93-7AC58D845840}" type="presParOf" srcId="{0EE07631-7A0E-6E41-AF1A-8E5575FB54A6}" destId="{B2F3739B-7F17-F14C-A725-3B0F436D8C62}" srcOrd="1" destOrd="0" presId="urn:microsoft.com/office/officeart/2005/8/layout/process1"/>
    <dgm:cxn modelId="{80AF9183-E28E-B44B-8E7A-380A81C30DA3}" type="presParOf" srcId="{B2F3739B-7F17-F14C-A725-3B0F436D8C62}" destId="{81DDFA6F-F5CB-D647-8407-370395909625}" srcOrd="0" destOrd="0" presId="urn:microsoft.com/office/officeart/2005/8/layout/process1"/>
    <dgm:cxn modelId="{03DB4A94-0E57-E24E-B36F-83EFEDC7D147}" type="presParOf" srcId="{0EE07631-7A0E-6E41-AF1A-8E5575FB54A6}" destId="{64BA86C4-082A-074A-91E6-291A9432F15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12AAB-676C-44C0-A34C-7DB39EDE65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6DC2C3-AC12-4F87-812B-7B0B7A241AD0}">
      <dgm:prSet/>
      <dgm:spPr/>
      <dgm:t>
        <a:bodyPr/>
        <a:lstStyle/>
        <a:p>
          <a:r>
            <a:rPr lang="en-US"/>
            <a:t>Facebook Prophet</a:t>
          </a:r>
        </a:p>
      </dgm:t>
    </dgm:pt>
    <dgm:pt modelId="{2EA523ED-88D8-488F-971C-5FCBA11042E6}" type="parTrans" cxnId="{82DB1706-9499-4B56-85B2-8C61C2E21B6E}">
      <dgm:prSet/>
      <dgm:spPr/>
      <dgm:t>
        <a:bodyPr/>
        <a:lstStyle/>
        <a:p>
          <a:endParaRPr lang="en-US"/>
        </a:p>
      </dgm:t>
    </dgm:pt>
    <dgm:pt modelId="{FA93E1C7-509E-4E0D-B067-B33FC97E741D}" type="sibTrans" cxnId="{82DB1706-9499-4B56-85B2-8C61C2E21B6E}">
      <dgm:prSet/>
      <dgm:spPr/>
      <dgm:t>
        <a:bodyPr/>
        <a:lstStyle/>
        <a:p>
          <a:endParaRPr lang="en-US"/>
        </a:p>
      </dgm:t>
    </dgm:pt>
    <dgm:pt modelId="{C26FFC5B-58FA-4BB2-A10E-7D56C88DBDA9}">
      <dgm:prSet/>
      <dgm:spPr/>
      <dgm:t>
        <a:bodyPr/>
        <a:lstStyle/>
        <a:p>
          <a:r>
            <a:rPr lang="en-US"/>
            <a:t>ARIMA</a:t>
          </a:r>
        </a:p>
      </dgm:t>
    </dgm:pt>
    <dgm:pt modelId="{CAE106AD-A27E-4584-A8EC-30066FD023C7}" type="parTrans" cxnId="{FCBBC626-1CC2-44C8-AA9A-92A897E8FC48}">
      <dgm:prSet/>
      <dgm:spPr/>
      <dgm:t>
        <a:bodyPr/>
        <a:lstStyle/>
        <a:p>
          <a:endParaRPr lang="en-US"/>
        </a:p>
      </dgm:t>
    </dgm:pt>
    <dgm:pt modelId="{36247D85-1A43-4562-872F-6245510240DE}" type="sibTrans" cxnId="{FCBBC626-1CC2-44C8-AA9A-92A897E8FC48}">
      <dgm:prSet/>
      <dgm:spPr/>
      <dgm:t>
        <a:bodyPr/>
        <a:lstStyle/>
        <a:p>
          <a:endParaRPr lang="en-US"/>
        </a:p>
      </dgm:t>
    </dgm:pt>
    <dgm:pt modelId="{4C10C9B1-70C2-43D6-9934-181B1850CBD0}">
      <dgm:prSet/>
      <dgm:spPr/>
      <dgm:t>
        <a:bodyPr/>
        <a:lstStyle/>
        <a:p>
          <a:r>
            <a:rPr lang="en-US"/>
            <a:t>Classification Models</a:t>
          </a:r>
        </a:p>
      </dgm:t>
    </dgm:pt>
    <dgm:pt modelId="{6E6C95E0-32D2-4DC6-9A42-E2559554BA36}" type="parTrans" cxnId="{FB1E9919-E194-4F05-A75F-6B2B97881762}">
      <dgm:prSet/>
      <dgm:spPr/>
      <dgm:t>
        <a:bodyPr/>
        <a:lstStyle/>
        <a:p>
          <a:endParaRPr lang="en-US"/>
        </a:p>
      </dgm:t>
    </dgm:pt>
    <dgm:pt modelId="{A6ABA006-3C41-4BC6-94F7-702179860651}" type="sibTrans" cxnId="{FB1E9919-E194-4F05-A75F-6B2B97881762}">
      <dgm:prSet/>
      <dgm:spPr/>
      <dgm:t>
        <a:bodyPr/>
        <a:lstStyle/>
        <a:p>
          <a:endParaRPr lang="en-US"/>
        </a:p>
      </dgm:t>
    </dgm:pt>
    <dgm:pt modelId="{84499E87-80C6-48BB-A07B-6354CEF44A2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E645A645-988D-4C66-B625-B9632C4AC6F6}" type="parTrans" cxnId="{49F439A8-BD8F-4078-AF38-3B493732CA64}">
      <dgm:prSet/>
      <dgm:spPr/>
      <dgm:t>
        <a:bodyPr/>
        <a:lstStyle/>
        <a:p>
          <a:endParaRPr lang="en-US"/>
        </a:p>
      </dgm:t>
    </dgm:pt>
    <dgm:pt modelId="{753DC1C7-74CC-4853-911C-7073EBBC8532}" type="sibTrans" cxnId="{49F439A8-BD8F-4078-AF38-3B493732CA64}">
      <dgm:prSet/>
      <dgm:spPr/>
      <dgm:t>
        <a:bodyPr/>
        <a:lstStyle/>
        <a:p>
          <a:endParaRPr lang="en-US"/>
        </a:p>
      </dgm:t>
    </dgm:pt>
    <dgm:pt modelId="{AC72BD92-1623-406F-A3F2-3060A1046D1B}">
      <dgm:prSet/>
      <dgm:spPr/>
      <dgm:t>
        <a:bodyPr/>
        <a:lstStyle/>
        <a:p>
          <a:r>
            <a:rPr lang="en-US"/>
            <a:t>SVC</a:t>
          </a:r>
        </a:p>
      </dgm:t>
    </dgm:pt>
    <dgm:pt modelId="{016A951B-109D-4CE7-B7EF-3AE42C76D4F2}" type="parTrans" cxnId="{03D26E45-7109-423F-9B15-641C5FF6B5C6}">
      <dgm:prSet/>
      <dgm:spPr/>
      <dgm:t>
        <a:bodyPr/>
        <a:lstStyle/>
        <a:p>
          <a:endParaRPr lang="en-US"/>
        </a:p>
      </dgm:t>
    </dgm:pt>
    <dgm:pt modelId="{8DAAD805-E003-4181-BBD0-78C58205FF91}" type="sibTrans" cxnId="{03D26E45-7109-423F-9B15-641C5FF6B5C6}">
      <dgm:prSet/>
      <dgm:spPr/>
      <dgm:t>
        <a:bodyPr/>
        <a:lstStyle/>
        <a:p>
          <a:endParaRPr lang="en-US"/>
        </a:p>
      </dgm:t>
    </dgm:pt>
    <dgm:pt modelId="{5051B0AB-B274-4C3E-8130-AA865AE02351}">
      <dgm:prSet/>
      <dgm:spPr/>
      <dgm:t>
        <a:bodyPr/>
        <a:lstStyle/>
        <a:p>
          <a:r>
            <a:rPr lang="en-US"/>
            <a:t>XGB Classifier</a:t>
          </a:r>
        </a:p>
      </dgm:t>
    </dgm:pt>
    <dgm:pt modelId="{FF7A02A6-E1F5-406A-A58C-93B5D45FD3CA}" type="parTrans" cxnId="{7FB07CD4-1185-45A3-B3C3-3FD8F66A6D0D}">
      <dgm:prSet/>
      <dgm:spPr/>
      <dgm:t>
        <a:bodyPr/>
        <a:lstStyle/>
        <a:p>
          <a:endParaRPr lang="en-US"/>
        </a:p>
      </dgm:t>
    </dgm:pt>
    <dgm:pt modelId="{A66D9241-EC71-496B-8CA0-DBE85F9C3F16}" type="sibTrans" cxnId="{7FB07CD4-1185-45A3-B3C3-3FD8F66A6D0D}">
      <dgm:prSet/>
      <dgm:spPr/>
      <dgm:t>
        <a:bodyPr/>
        <a:lstStyle/>
        <a:p>
          <a:endParaRPr lang="en-US"/>
        </a:p>
      </dgm:t>
    </dgm:pt>
    <dgm:pt modelId="{B369C700-7A7C-C44A-9570-7306F4542943}" type="pres">
      <dgm:prSet presAssocID="{9DA12AAB-676C-44C0-A34C-7DB39EDE653C}" presName="diagram" presStyleCnt="0">
        <dgm:presLayoutVars>
          <dgm:dir/>
          <dgm:resizeHandles val="exact"/>
        </dgm:presLayoutVars>
      </dgm:prSet>
      <dgm:spPr/>
    </dgm:pt>
    <dgm:pt modelId="{7CD69C51-B7C6-8B47-BE4F-5CDCA54EA1AF}" type="pres">
      <dgm:prSet presAssocID="{906DC2C3-AC12-4F87-812B-7B0B7A241AD0}" presName="node" presStyleLbl="node1" presStyleIdx="0" presStyleCnt="3">
        <dgm:presLayoutVars>
          <dgm:bulletEnabled val="1"/>
        </dgm:presLayoutVars>
      </dgm:prSet>
      <dgm:spPr/>
    </dgm:pt>
    <dgm:pt modelId="{0896E47A-05DE-5442-89D1-E3C8652D946A}" type="pres">
      <dgm:prSet presAssocID="{FA93E1C7-509E-4E0D-B067-B33FC97E741D}" presName="sibTrans" presStyleCnt="0"/>
      <dgm:spPr/>
    </dgm:pt>
    <dgm:pt modelId="{C0FC3E0E-7F38-1D4E-9D02-E3A154277B7B}" type="pres">
      <dgm:prSet presAssocID="{C26FFC5B-58FA-4BB2-A10E-7D56C88DBDA9}" presName="node" presStyleLbl="node1" presStyleIdx="1" presStyleCnt="3">
        <dgm:presLayoutVars>
          <dgm:bulletEnabled val="1"/>
        </dgm:presLayoutVars>
      </dgm:prSet>
      <dgm:spPr/>
    </dgm:pt>
    <dgm:pt modelId="{296B7389-64E2-7F47-8D3F-AB21F5381BB1}" type="pres">
      <dgm:prSet presAssocID="{36247D85-1A43-4562-872F-6245510240DE}" presName="sibTrans" presStyleCnt="0"/>
      <dgm:spPr/>
    </dgm:pt>
    <dgm:pt modelId="{57B8AE52-3F4C-CB4F-9147-E7CEDC6BDFA9}" type="pres">
      <dgm:prSet presAssocID="{4C10C9B1-70C2-43D6-9934-181B1850CBD0}" presName="node" presStyleLbl="node1" presStyleIdx="2" presStyleCnt="3">
        <dgm:presLayoutVars>
          <dgm:bulletEnabled val="1"/>
        </dgm:presLayoutVars>
      </dgm:prSet>
      <dgm:spPr/>
    </dgm:pt>
  </dgm:ptLst>
  <dgm:cxnLst>
    <dgm:cxn modelId="{82DB1706-9499-4B56-85B2-8C61C2E21B6E}" srcId="{9DA12AAB-676C-44C0-A34C-7DB39EDE653C}" destId="{906DC2C3-AC12-4F87-812B-7B0B7A241AD0}" srcOrd="0" destOrd="0" parTransId="{2EA523ED-88D8-488F-971C-5FCBA11042E6}" sibTransId="{FA93E1C7-509E-4E0D-B067-B33FC97E741D}"/>
    <dgm:cxn modelId="{1349800B-E0AA-3944-B1C1-455A0D847DBC}" type="presOf" srcId="{AC72BD92-1623-406F-A3F2-3060A1046D1B}" destId="{57B8AE52-3F4C-CB4F-9147-E7CEDC6BDFA9}" srcOrd="0" destOrd="2" presId="urn:microsoft.com/office/officeart/2005/8/layout/default"/>
    <dgm:cxn modelId="{4777DF18-FD21-6944-8F81-E2C318745FD2}" type="presOf" srcId="{4C10C9B1-70C2-43D6-9934-181B1850CBD0}" destId="{57B8AE52-3F4C-CB4F-9147-E7CEDC6BDFA9}" srcOrd="0" destOrd="0" presId="urn:microsoft.com/office/officeart/2005/8/layout/default"/>
    <dgm:cxn modelId="{FB1E9919-E194-4F05-A75F-6B2B97881762}" srcId="{9DA12AAB-676C-44C0-A34C-7DB39EDE653C}" destId="{4C10C9B1-70C2-43D6-9934-181B1850CBD0}" srcOrd="2" destOrd="0" parTransId="{6E6C95E0-32D2-4DC6-9A42-E2559554BA36}" sibTransId="{A6ABA006-3C41-4BC6-94F7-702179860651}"/>
    <dgm:cxn modelId="{FCBBC626-1CC2-44C8-AA9A-92A897E8FC48}" srcId="{9DA12AAB-676C-44C0-A34C-7DB39EDE653C}" destId="{C26FFC5B-58FA-4BB2-A10E-7D56C88DBDA9}" srcOrd="1" destOrd="0" parTransId="{CAE106AD-A27E-4584-A8EC-30066FD023C7}" sibTransId="{36247D85-1A43-4562-872F-6245510240DE}"/>
    <dgm:cxn modelId="{03D26E45-7109-423F-9B15-641C5FF6B5C6}" srcId="{4C10C9B1-70C2-43D6-9934-181B1850CBD0}" destId="{AC72BD92-1623-406F-A3F2-3060A1046D1B}" srcOrd="1" destOrd="0" parTransId="{016A951B-109D-4CE7-B7EF-3AE42C76D4F2}" sibTransId="{8DAAD805-E003-4181-BBD0-78C58205FF91}"/>
    <dgm:cxn modelId="{C66DE7A1-3751-0243-97F3-92AC711FDDF3}" type="presOf" srcId="{5051B0AB-B274-4C3E-8130-AA865AE02351}" destId="{57B8AE52-3F4C-CB4F-9147-E7CEDC6BDFA9}" srcOrd="0" destOrd="3" presId="urn:microsoft.com/office/officeart/2005/8/layout/default"/>
    <dgm:cxn modelId="{49F439A8-BD8F-4078-AF38-3B493732CA64}" srcId="{4C10C9B1-70C2-43D6-9934-181B1850CBD0}" destId="{84499E87-80C6-48BB-A07B-6354CEF44A2E}" srcOrd="0" destOrd="0" parTransId="{E645A645-988D-4C66-B625-B9632C4AC6F6}" sibTransId="{753DC1C7-74CC-4853-911C-7073EBBC8532}"/>
    <dgm:cxn modelId="{3C3F5EAF-C723-4E45-9886-7932562AD9FF}" type="presOf" srcId="{C26FFC5B-58FA-4BB2-A10E-7D56C88DBDA9}" destId="{C0FC3E0E-7F38-1D4E-9D02-E3A154277B7B}" srcOrd="0" destOrd="0" presId="urn:microsoft.com/office/officeart/2005/8/layout/default"/>
    <dgm:cxn modelId="{98B084C9-8A2D-F44E-913E-34AAFC4C330B}" type="presOf" srcId="{84499E87-80C6-48BB-A07B-6354CEF44A2E}" destId="{57B8AE52-3F4C-CB4F-9147-E7CEDC6BDFA9}" srcOrd="0" destOrd="1" presId="urn:microsoft.com/office/officeart/2005/8/layout/default"/>
    <dgm:cxn modelId="{7FB07CD4-1185-45A3-B3C3-3FD8F66A6D0D}" srcId="{4C10C9B1-70C2-43D6-9934-181B1850CBD0}" destId="{5051B0AB-B274-4C3E-8130-AA865AE02351}" srcOrd="2" destOrd="0" parTransId="{FF7A02A6-E1F5-406A-A58C-93B5D45FD3CA}" sibTransId="{A66D9241-EC71-496B-8CA0-DBE85F9C3F16}"/>
    <dgm:cxn modelId="{43C46EE8-031D-4648-A64E-7AEBE93869B5}" type="presOf" srcId="{9DA12AAB-676C-44C0-A34C-7DB39EDE653C}" destId="{B369C700-7A7C-C44A-9570-7306F4542943}" srcOrd="0" destOrd="0" presId="urn:microsoft.com/office/officeart/2005/8/layout/default"/>
    <dgm:cxn modelId="{AE335CF2-4E7C-714F-B990-E96CF63378B3}" type="presOf" srcId="{906DC2C3-AC12-4F87-812B-7B0B7A241AD0}" destId="{7CD69C51-B7C6-8B47-BE4F-5CDCA54EA1AF}" srcOrd="0" destOrd="0" presId="urn:microsoft.com/office/officeart/2005/8/layout/default"/>
    <dgm:cxn modelId="{7579D351-58F2-B94C-B682-BA9FDA3816C4}" type="presParOf" srcId="{B369C700-7A7C-C44A-9570-7306F4542943}" destId="{7CD69C51-B7C6-8B47-BE4F-5CDCA54EA1AF}" srcOrd="0" destOrd="0" presId="urn:microsoft.com/office/officeart/2005/8/layout/default"/>
    <dgm:cxn modelId="{557B6C77-0218-1343-AF71-0751158207A0}" type="presParOf" srcId="{B369C700-7A7C-C44A-9570-7306F4542943}" destId="{0896E47A-05DE-5442-89D1-E3C8652D946A}" srcOrd="1" destOrd="0" presId="urn:microsoft.com/office/officeart/2005/8/layout/default"/>
    <dgm:cxn modelId="{051BB628-0B8F-DA4F-8BEC-73FFA97FF75E}" type="presParOf" srcId="{B369C700-7A7C-C44A-9570-7306F4542943}" destId="{C0FC3E0E-7F38-1D4E-9D02-E3A154277B7B}" srcOrd="2" destOrd="0" presId="urn:microsoft.com/office/officeart/2005/8/layout/default"/>
    <dgm:cxn modelId="{ABA6F916-F029-D24F-BC36-F86707BB24AD}" type="presParOf" srcId="{B369C700-7A7C-C44A-9570-7306F4542943}" destId="{296B7389-64E2-7F47-8D3F-AB21F5381BB1}" srcOrd="3" destOrd="0" presId="urn:microsoft.com/office/officeart/2005/8/layout/default"/>
    <dgm:cxn modelId="{228D899B-CFCB-5248-8E30-902031FE3213}" type="presParOf" srcId="{B369C700-7A7C-C44A-9570-7306F4542943}" destId="{57B8AE52-3F4C-CB4F-9147-E7CEDC6BDF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AD5BF-BDFB-4D4A-A8AC-ACE2E84D2AF3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18C79-2056-476A-910D-DF2F5AF2EAFA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EBE41-0D4A-4273-8A68-723AB0BB51E4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help in discovering the future value of a company’s stock and other financial assets traded on an exchange</a:t>
          </a:r>
        </a:p>
      </dsp:txBody>
      <dsp:txXfrm>
        <a:off x="1887643" y="885258"/>
        <a:ext cx="4402582" cy="1634323"/>
      </dsp:txXfrm>
    </dsp:sp>
    <dsp:sp modelId="{884765D5-F5CD-4104-A5A3-B45064E987B3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20FB4-E6A6-4C84-A670-64ED40ECFBA6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940DC-349C-43EB-BA31-8C571BDDC60C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End goal in prediction is to gain profits</a:t>
          </a:r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0937-249C-492B-A141-7E8F36AF51DC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15115-FB78-42BF-9320-623AB156CBC5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3922B-8F58-436F-95CA-43EE6731DF7C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When a price steadily increase, it is an indicator that a company is steering its operations towards profitability</a:t>
          </a:r>
        </a:p>
      </dsp:txBody>
      <dsp:txXfrm>
        <a:off x="39731" y="2687531"/>
        <a:ext cx="3206250" cy="720000"/>
      </dsp:txXfrm>
    </dsp:sp>
    <dsp:sp modelId="{D1573E79-5288-4D26-9266-23E1D9C6E9BE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CB5F0-CF88-49B8-AB19-B3799ABC2AAF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3165E-BFB0-496F-9F01-5290CDA56B98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This attracts potential investors since a higher share price increases customer’s interest as they would naturally expect a higher return</a:t>
          </a:r>
        </a:p>
      </dsp:txBody>
      <dsp:txXfrm>
        <a:off x="3807075" y="2687531"/>
        <a:ext cx="3206250" cy="720000"/>
      </dsp:txXfrm>
    </dsp:sp>
    <dsp:sp modelId="{D57B0D5C-3EF3-46F3-8FF3-9D28FAC47794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D2ACC-7A54-4046-9898-729BFB79EBEE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1FD1-B159-4917-A2B3-1EDB0F839CC7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This will allow companies to attract high quality employees with stock prices going up.</a:t>
          </a:r>
        </a:p>
      </dsp:txBody>
      <dsp:txXfrm>
        <a:off x="7574418" y="268753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5EC79-E31B-EB4D-B804-0B6E43B9AD45}">
      <dsp:nvSpPr>
        <dsp:cNvPr id="0" name=""/>
        <dsp:cNvSpPr/>
      </dsp:nvSpPr>
      <dsp:spPr>
        <a:xfrm>
          <a:off x="2113" y="413009"/>
          <a:ext cx="4506738" cy="2704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Extracted from yahoo finance</a:t>
          </a:r>
        </a:p>
      </dsp:txBody>
      <dsp:txXfrm>
        <a:off x="81312" y="492208"/>
        <a:ext cx="4348340" cy="2545645"/>
      </dsp:txXfrm>
    </dsp:sp>
    <dsp:sp modelId="{B2F3739B-7F17-F14C-A725-3B0F436D8C62}">
      <dsp:nvSpPr>
        <dsp:cNvPr id="0" name=""/>
        <dsp:cNvSpPr/>
      </dsp:nvSpPr>
      <dsp:spPr>
        <a:xfrm>
          <a:off x="4959526" y="1206195"/>
          <a:ext cx="955428" cy="11176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9526" y="1429729"/>
        <a:ext cx="668800" cy="670603"/>
      </dsp:txXfrm>
    </dsp:sp>
    <dsp:sp modelId="{64BA86C4-082A-074A-91E6-291A9432F158}">
      <dsp:nvSpPr>
        <dsp:cNvPr id="0" name=""/>
        <dsp:cNvSpPr/>
      </dsp:nvSpPr>
      <dsp:spPr>
        <a:xfrm>
          <a:off x="6311547" y="413009"/>
          <a:ext cx="4506738" cy="2704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Steps in processing our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Understand the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Import Relevant libraries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Create our own variables per data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Convert date column using a DateTime object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Conduct EDA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Check if any null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Repeat the process with time series and classification analysis</a:t>
          </a:r>
        </a:p>
      </dsp:txBody>
      <dsp:txXfrm>
        <a:off x="6390746" y="492208"/>
        <a:ext cx="4348340" cy="2545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69C51-B7C6-8B47-BE4F-5CDCA54EA1AF}">
      <dsp:nvSpPr>
        <dsp:cNvPr id="0" name=""/>
        <dsp:cNvSpPr/>
      </dsp:nvSpPr>
      <dsp:spPr>
        <a:xfrm>
          <a:off x="0" y="997650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Facebook Prophet</a:t>
          </a:r>
        </a:p>
      </dsp:txBody>
      <dsp:txXfrm>
        <a:off x="0" y="997650"/>
        <a:ext cx="3381375" cy="2028825"/>
      </dsp:txXfrm>
    </dsp:sp>
    <dsp:sp modelId="{C0FC3E0E-7F38-1D4E-9D02-E3A154277B7B}">
      <dsp:nvSpPr>
        <dsp:cNvPr id="0" name=""/>
        <dsp:cNvSpPr/>
      </dsp:nvSpPr>
      <dsp:spPr>
        <a:xfrm>
          <a:off x="3719512" y="997650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ARIMA</a:t>
          </a:r>
        </a:p>
      </dsp:txBody>
      <dsp:txXfrm>
        <a:off x="3719512" y="997650"/>
        <a:ext cx="3381375" cy="2028825"/>
      </dsp:txXfrm>
    </dsp:sp>
    <dsp:sp modelId="{57B8AE52-3F4C-CB4F-9147-E7CEDC6BDFA9}">
      <dsp:nvSpPr>
        <dsp:cNvPr id="0" name=""/>
        <dsp:cNvSpPr/>
      </dsp:nvSpPr>
      <dsp:spPr>
        <a:xfrm>
          <a:off x="7439025" y="997650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Classification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Logistic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SVC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XGB Classifier</a:t>
          </a:r>
        </a:p>
      </dsp:txBody>
      <dsp:txXfrm>
        <a:off x="7439025" y="997650"/>
        <a:ext cx="3381375" cy="202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8" descr="Stock exchange numbers">
            <a:extLst>
              <a:ext uri="{FF2B5EF4-FFF2-40B4-BE49-F238E27FC236}">
                <a16:creationId xmlns:a16="http://schemas.microsoft.com/office/drawing/2014/main" id="{3D68640D-9080-56B6-4F59-06B243FF0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6A08F-A7C9-B7D5-C1FE-B75C4300B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sz="4200"/>
              <a:t>FTDS-Aug 2022 Machine Learning Project</a:t>
            </a:r>
            <a:br>
              <a:rPr lang="en-US" sz="4200"/>
            </a:br>
            <a:br>
              <a:rPr lang="en-US" sz="4200"/>
            </a:br>
            <a:r>
              <a:rPr lang="en-US" sz="4200"/>
              <a:t>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4D62-68AD-78AD-879A-764F8B24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Anmol Thadani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C727A-B6E9-77B0-90AC-7C58825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CLASSIFICATION (TESLA)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583D2C5-AEA9-C813-9530-1900DC89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With comparison to the three classification, we can see that </a:t>
            </a:r>
            <a:r>
              <a:rPr lang="en-US" sz="1600" dirty="0" err="1"/>
              <a:t>XGBClassifier</a:t>
            </a:r>
            <a:r>
              <a:rPr lang="en-US" sz="1600" dirty="0"/>
              <a:t> is performing extraordinary. Hence we will assume that it is the best performer in terms of classification .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8AB23A99-4B41-92B4-E419-6059BD7C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045036"/>
            <a:ext cx="6533501" cy="28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2BB4B-504F-28B4-CC78-928272BE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HYPERPARAMETER TUNING (TESLA)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C3A682B-A70B-B1FA-2DE3-EB22842E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FDDDA57-6D03-A927-45A9-20BAC1CF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388043"/>
            <a:ext cx="6533501" cy="2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33C4-934B-30D1-8060-293281AD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Sentiment ANalysis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95152-D769-451A-92DB-5A3DE73FC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64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15ABFA-4F56-D220-4238-E22FF3D8C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60" b="-1"/>
          <a:stretch/>
        </p:blipFill>
        <p:spPr>
          <a:xfrm>
            <a:off x="1" y="-2"/>
            <a:ext cx="4169661" cy="4206240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E9E926-9F8F-DC35-2F24-91EEEAD26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0" r="23581" b="2"/>
          <a:stretch/>
        </p:blipFill>
        <p:spPr>
          <a:xfrm>
            <a:off x="-1" y="4206239"/>
            <a:ext cx="4169662" cy="26517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FEFC73-386C-E0BD-3C4E-B20B6B91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9A1B-8627-380A-5002-52C751AA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endParaRPr lang="en-US" sz="320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5F86619-C996-BAC4-9337-9A834C2D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803670"/>
            <a:ext cx="6533501" cy="5357469"/>
          </a:xfrm>
          <a:prstGeom prst="rect">
            <a:avLst/>
          </a:prstGeom>
        </p:spPr>
      </p:pic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4356B1-925F-6D45-C5EE-19BF6F98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800" y="2484783"/>
            <a:ext cx="3978275" cy="2278839"/>
          </a:xfrm>
        </p:spPr>
      </p:pic>
    </p:spTree>
    <p:extLst>
      <p:ext uri="{BB962C8B-B14F-4D97-AF65-F5344CB8AC3E}">
        <p14:creationId xmlns:p14="http://schemas.microsoft.com/office/powerpoint/2010/main" val="11322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C6AC-CFF0-59C6-80F1-10B3B823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74888-7331-CB13-288E-1021FACA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920643"/>
            <a:ext cx="10820400" cy="2570877"/>
          </a:xfrm>
        </p:spPr>
      </p:pic>
    </p:spTree>
    <p:extLst>
      <p:ext uri="{BB962C8B-B14F-4D97-AF65-F5344CB8AC3E}">
        <p14:creationId xmlns:p14="http://schemas.microsoft.com/office/powerpoint/2010/main" val="267086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B0C0-1BDC-DD5B-A3FB-D008716C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910-69E7-1AB0-AC84-296B005E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accuracy score in PCA is relatively low, this was due to the case of underfitting in which a particular classification model fails to fit any trend to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lose-up of hopscotch on a sidewalk">
            <a:extLst>
              <a:ext uri="{FF2B5EF4-FFF2-40B4-BE49-F238E27FC236}">
                <a16:creationId xmlns:a16="http://schemas.microsoft.com/office/drawing/2014/main" id="{941FBC99-701E-574D-360B-A94EF9E2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07EDF-E5D0-FE3E-CDA4-318D1660A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FF3-288C-AD58-DE12-EB44369E8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6AB-23DC-9A6B-0F50-52265471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0B44-C84A-CBB3-321B-9DA72C0D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Aim of this project</a:t>
            </a:r>
          </a:p>
          <a:p>
            <a:r>
              <a:rPr lang="en-US" sz="1600" dirty="0"/>
              <a:t>Business Value</a:t>
            </a:r>
          </a:p>
          <a:p>
            <a:r>
              <a:rPr lang="en-US" sz="1600" dirty="0"/>
              <a:t>Data collection and pre-processing</a:t>
            </a:r>
          </a:p>
          <a:p>
            <a:r>
              <a:rPr lang="en-US" sz="1600" dirty="0"/>
              <a:t>Exploratory Data Analysis</a:t>
            </a:r>
          </a:p>
          <a:p>
            <a:r>
              <a:rPr lang="en-US" sz="1600" dirty="0"/>
              <a:t>Machine Learning Algorithm</a:t>
            </a:r>
          </a:p>
          <a:p>
            <a:r>
              <a:rPr lang="en-US" sz="1600" dirty="0"/>
              <a:t>Hyperparameter Tuning</a:t>
            </a:r>
          </a:p>
          <a:p>
            <a:r>
              <a:rPr lang="en-US" sz="1600" dirty="0"/>
              <a:t>Sentiment Analysis</a:t>
            </a:r>
          </a:p>
          <a:p>
            <a:r>
              <a:rPr lang="en-US" sz="1600" dirty="0"/>
              <a:t>Challenges</a:t>
            </a:r>
          </a:p>
          <a:p>
            <a:r>
              <a:rPr lang="en-US" sz="1600" dirty="0"/>
              <a:t>Conclusion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FE34A2D-1E74-B8B2-450C-39605B331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0" r="21518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4A5ED-3AAB-8A71-491A-8F24DB96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Aim of this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1078A-56A5-E1AE-63BE-1D0704AF1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4874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172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5BC-D69D-F1F5-2809-9F0B18A0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Business Value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04168A0-9045-0D1B-D88D-2D609D339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5923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B30D-42FE-80BF-402C-924507CD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Data COLLECTION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D44D3-34C7-D175-FAEA-248D44E43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36615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9B596B-B4B9-0529-2036-A1CAFDD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EXPLORATORY DATA ANALYSIS FOR TESLA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E20D8-CA16-DE3A-A5DD-51BED28C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283475-BF2F-9D15-042F-B8D852F27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201" y="643467"/>
            <a:ext cx="27716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E96-CABF-8976-4966-FB0ABFC9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56451-6284-9411-2C86-93B154EE7C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49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B43A-65A0-1E24-4F04-C88B422E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66" y="764373"/>
            <a:ext cx="7538633" cy="1293028"/>
          </a:xfrm>
        </p:spPr>
        <p:txBody>
          <a:bodyPr>
            <a:normAutofit/>
          </a:bodyPr>
          <a:lstStyle/>
          <a:p>
            <a:r>
              <a:rPr lang="en-US"/>
              <a:t>Facebook prophet (Tesla)</a:t>
            </a:r>
            <a:endParaRPr lang="en-US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0C490BD-75C3-4792-B5B9-624562F66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908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731EDC-2625-C52D-CD1C-655C8580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62" y="1037383"/>
            <a:ext cx="1979825" cy="1984787"/>
          </a:xfrm>
          <a:prstGeom prst="rect">
            <a:avLst/>
          </a:prstGeom>
        </p:spPr>
      </p:pic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6E69AFEB-74EF-4F5D-9403-831ED83E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595874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B55B6DE-C074-85F4-FE04-870A7162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60" y="4040057"/>
            <a:ext cx="1983829" cy="15821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DA63-5F14-ED2A-EA62-23D7E64F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66" y="2194560"/>
            <a:ext cx="7462434" cy="4024125"/>
          </a:xfrm>
        </p:spPr>
        <p:txBody>
          <a:bodyPr>
            <a:normAutofit/>
          </a:bodyPr>
          <a:lstStyle/>
          <a:p>
            <a:r>
              <a:rPr lang="en-HK" dirty="0">
                <a:latin typeface="Courier New" panose="02070309020205020404" pitchFamily="49" charset="0"/>
              </a:rPr>
              <a:t>MSE = </a:t>
            </a:r>
            <a:r>
              <a:rPr lang="en-HK" dirty="0"/>
              <a:t>7.345577441078143</a:t>
            </a:r>
            <a:endParaRPr lang="en-HK" b="0" i="0" dirty="0">
              <a:effectLst/>
              <a:latin typeface="Courier New" panose="02070309020205020404" pitchFamily="49" charset="0"/>
            </a:endParaRPr>
          </a:p>
          <a:p>
            <a:r>
              <a:rPr lang="en-HK" b="0" i="0" dirty="0">
                <a:effectLst/>
                <a:latin typeface="Courier New" panose="02070309020205020404" pitchFamily="49" charset="0"/>
              </a:rPr>
              <a:t>RMSE = </a:t>
            </a:r>
            <a:r>
              <a:rPr lang="en-HK" dirty="0"/>
              <a:t>2.683795045666881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9ADAA4-1B98-633F-DC49-48CE29F3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/>
              <a:t>ARIMA (TESLA)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FE826A1-9718-C73E-1AAA-0136C48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F641EAF-CD1C-8DBB-B5CA-E0D6BE869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8" r="-2" b="9536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804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730</TotalTime>
  <Words>281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Courier New</vt:lpstr>
      <vt:lpstr>Vapor Trail</vt:lpstr>
      <vt:lpstr>FTDS-Aug 2022 Machine Learning Project  Stock price Prediction</vt:lpstr>
      <vt:lpstr>Content</vt:lpstr>
      <vt:lpstr>Aim of this project</vt:lpstr>
      <vt:lpstr>Business Value</vt:lpstr>
      <vt:lpstr>Data COLLECTION AND PREPROCESSING</vt:lpstr>
      <vt:lpstr>EXPLORATORY DATA ANALYSIS FOR TESLA</vt:lpstr>
      <vt:lpstr>MACHINE LEARNING MODELS</vt:lpstr>
      <vt:lpstr>Facebook prophet (Tesla)</vt:lpstr>
      <vt:lpstr>ARIMA (TESLA)</vt:lpstr>
      <vt:lpstr>CLASSIFICATION (TESLA)</vt:lpstr>
      <vt:lpstr>HYPERPARAMETER TUNING (TESLA)</vt:lpstr>
      <vt:lpstr>Sentiment ANalysis</vt:lpstr>
      <vt:lpstr>PowerPoint Presentation</vt:lpstr>
      <vt:lpstr>PowerPoint Presentation</vt:lpstr>
      <vt:lpstr>challenges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FTDS-Aug 2022 Machine Learning Project  Stock price Prediction</dc:title>
  <dc:creator>Anmol Thadani</dc:creator>
  <cp:lastModifiedBy>Anmol Thadani</cp:lastModifiedBy>
  <cp:revision>4</cp:revision>
  <dcterms:created xsi:type="dcterms:W3CDTF">2022-11-14T07:34:47Z</dcterms:created>
  <dcterms:modified xsi:type="dcterms:W3CDTF">2022-11-15T13:26:25Z</dcterms:modified>
</cp:coreProperties>
</file>