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20" r:id="rId1"/>
  </p:sldMasterIdLst>
  <p:notesMasterIdLst>
    <p:notesMasterId r:id="rId54"/>
  </p:notesMasterIdLst>
  <p:handoutMasterIdLst>
    <p:handoutMasterId r:id="rId55"/>
  </p:handoutMasterIdLst>
  <p:sldIdLst>
    <p:sldId id="308" r:id="rId2"/>
    <p:sldId id="301" r:id="rId3"/>
    <p:sldId id="300" r:id="rId4"/>
    <p:sldId id="312" r:id="rId5"/>
    <p:sldId id="298" r:id="rId6"/>
    <p:sldId id="314" r:id="rId7"/>
    <p:sldId id="320" r:id="rId8"/>
    <p:sldId id="321" r:id="rId9"/>
    <p:sldId id="257" r:id="rId10"/>
    <p:sldId id="309" r:id="rId11"/>
    <p:sldId id="259" r:id="rId12"/>
    <p:sldId id="313" r:id="rId13"/>
    <p:sldId id="261" r:id="rId14"/>
    <p:sldId id="266" r:id="rId15"/>
    <p:sldId id="286" r:id="rId16"/>
    <p:sldId id="316" r:id="rId17"/>
    <p:sldId id="317" r:id="rId18"/>
    <p:sldId id="318" r:id="rId19"/>
    <p:sldId id="319" r:id="rId20"/>
    <p:sldId id="305" r:id="rId21"/>
    <p:sldId id="307" r:id="rId22"/>
    <p:sldId id="265" r:id="rId23"/>
    <p:sldId id="287" r:id="rId24"/>
    <p:sldId id="303" r:id="rId25"/>
    <p:sldId id="304" r:id="rId26"/>
    <p:sldId id="279" r:id="rId27"/>
    <p:sldId id="263" r:id="rId28"/>
    <p:sldId id="267" r:id="rId29"/>
    <p:sldId id="268" r:id="rId30"/>
    <p:sldId id="269" r:id="rId31"/>
    <p:sldId id="270" r:id="rId32"/>
    <p:sldId id="271" r:id="rId33"/>
    <p:sldId id="288" r:id="rId34"/>
    <p:sldId id="272" r:id="rId35"/>
    <p:sldId id="289" r:id="rId36"/>
    <p:sldId id="280" r:id="rId37"/>
    <p:sldId id="273" r:id="rId38"/>
    <p:sldId id="290" r:id="rId39"/>
    <p:sldId id="274" r:id="rId40"/>
    <p:sldId id="291" r:id="rId41"/>
    <p:sldId id="292" r:id="rId42"/>
    <p:sldId id="293" r:id="rId43"/>
    <p:sldId id="275" r:id="rId44"/>
    <p:sldId id="294" r:id="rId45"/>
    <p:sldId id="281" r:id="rId46"/>
    <p:sldId id="295" r:id="rId47"/>
    <p:sldId id="297" r:id="rId48"/>
    <p:sldId id="282" r:id="rId49"/>
    <p:sldId id="296" r:id="rId50"/>
    <p:sldId id="283" r:id="rId51"/>
    <p:sldId id="278" r:id="rId52"/>
    <p:sldId id="277" r:id="rId53"/>
  </p:sldIdLst>
  <p:sldSz cx="12192000" cy="6858000"/>
  <p:notesSz cx="6858000" cy="1790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3"/>
    <p:restoredTop sz="72109" autoAdjust="0"/>
  </p:normalViewPr>
  <p:slideViewPr>
    <p:cSldViewPr snapToGrid="0">
      <p:cViewPr varScale="1">
        <p:scale>
          <a:sx n="90" d="100"/>
          <a:sy n="90" d="100"/>
        </p:scale>
        <p:origin x="1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09" d="100"/>
          <a:sy n="309" d="100"/>
        </p:scale>
        <p:origin x="184" y="18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EV Ignat" userId="S::igeorgie@ed.ac.uk::1e2e7928-80a7-44f8-8851-c409b1d7f4cc" providerId="AD" clId="Web-{CDC6431B-57C0-4D89-97FA-BB34F4049429}"/>
    <pc:docChg chg="addSld modSld">
      <pc:chgData name="GEORGIEV Ignat" userId="S::igeorgie@ed.ac.uk::1e2e7928-80a7-44f8-8851-c409b1d7f4cc" providerId="AD" clId="Web-{CDC6431B-57C0-4D89-97FA-BB34F4049429}" dt="2018-04-16T11:15:55.676" v="488"/>
      <pc:docMkLst>
        <pc:docMk/>
      </pc:docMkLst>
      <pc:sldChg chg="addSp delSp modSp addAnim modAnim modNotes">
        <pc:chgData name="GEORGIEV Ignat" userId="S::igeorgie@ed.ac.uk::1e2e7928-80a7-44f8-8851-c409b1d7f4cc" providerId="AD" clId="Web-{CDC6431B-57C0-4D89-97FA-BB34F4049429}" dt="2018-04-16T11:15:07.958" v="486"/>
        <pc:sldMkLst>
          <pc:docMk/>
          <pc:sldMk cId="768709314" sldId="262"/>
        </pc:sldMkLst>
        <pc:spChg chg="del">
          <ac:chgData name="GEORGIEV Ignat" userId="S::igeorgie@ed.ac.uk::1e2e7928-80a7-44f8-8851-c409b1d7f4cc" providerId="AD" clId="Web-{CDC6431B-57C0-4D89-97FA-BB34F4049429}" dt="2018-04-16T10:40:27.953" v="1"/>
          <ac:spMkLst>
            <pc:docMk/>
            <pc:sldMk cId="768709314" sldId="262"/>
            <ac:spMk id="2" creationId="{EDA654FE-1843-49A4-BDC9-7B878E2BE026}"/>
          </ac:spMkLst>
        </pc:spChg>
        <pc:spChg chg="del">
          <ac:chgData name="GEORGIEV Ignat" userId="S::igeorgie@ed.ac.uk::1e2e7928-80a7-44f8-8851-c409b1d7f4cc" providerId="AD" clId="Web-{CDC6431B-57C0-4D89-97FA-BB34F4049429}" dt="2018-04-16T10:43:06.061" v="77"/>
          <ac:spMkLst>
            <pc:docMk/>
            <pc:sldMk cId="768709314" sldId="262"/>
            <ac:spMk id="5" creationId="{4C6D85BA-A165-4163-AB42-430CD8A6AC4E}"/>
          </ac:spMkLst>
        </pc:spChg>
        <pc:spChg chg="add mod">
          <ac:chgData name="GEORGIEV Ignat" userId="S::igeorgie@ed.ac.uk::1e2e7928-80a7-44f8-8851-c409b1d7f4cc" providerId="AD" clId="Web-{CDC6431B-57C0-4D89-97FA-BB34F4049429}" dt="2018-04-16T10:40:37.656" v="8"/>
          <ac:spMkLst>
            <pc:docMk/>
            <pc:sldMk cId="768709314" sldId="262"/>
            <ac:spMk id="6" creationId="{65484741-DF0C-4E70-95E8-8A59F3ACDD55}"/>
          </ac:spMkLst>
        </pc:spChg>
        <pc:spChg chg="add mod">
          <ac:chgData name="GEORGIEV Ignat" userId="S::igeorgie@ed.ac.uk::1e2e7928-80a7-44f8-8851-c409b1d7f4cc" providerId="AD" clId="Web-{CDC6431B-57C0-4D89-97FA-BB34F4049429}" dt="2018-04-16T10:43:51.013" v="83"/>
          <ac:spMkLst>
            <pc:docMk/>
            <pc:sldMk cId="768709314" sldId="262"/>
            <ac:spMk id="9" creationId="{0EBF18DD-6DE6-49BC-A7FD-AE340016387C}"/>
          </ac:spMkLst>
        </pc:spChg>
        <pc:spChg chg="add mod">
          <ac:chgData name="GEORGIEV Ignat" userId="S::igeorgie@ed.ac.uk::1e2e7928-80a7-44f8-8851-c409b1d7f4cc" providerId="AD" clId="Web-{CDC6431B-57C0-4D89-97FA-BB34F4049429}" dt="2018-04-16T10:53:34.568" v="198"/>
          <ac:spMkLst>
            <pc:docMk/>
            <pc:sldMk cId="768709314" sldId="262"/>
            <ac:spMk id="11" creationId="{2A51DBD7-1197-4933-A593-061311E32F35}"/>
          </ac:spMkLst>
        </pc:spChg>
        <pc:picChg chg="del">
          <ac:chgData name="GEORGIEV Ignat" userId="S::igeorgie@ed.ac.uk::1e2e7928-80a7-44f8-8851-c409b1d7f4cc" providerId="AD" clId="Web-{CDC6431B-57C0-4D89-97FA-BB34F4049429}" dt="2018-04-16T10:40:23.157" v="0"/>
          <ac:picMkLst>
            <pc:docMk/>
            <pc:sldMk cId="768709314" sldId="262"/>
            <ac:picMk id="3" creationId="{F61C7AD6-AB61-4B8E-8AD1-706FAB9657DF}"/>
          </ac:picMkLst>
        </pc:picChg>
        <pc:picChg chg="add mod">
          <ac:chgData name="GEORGIEV Ignat" userId="S::igeorgie@ed.ac.uk::1e2e7928-80a7-44f8-8851-c409b1d7f4cc" providerId="AD" clId="Web-{CDC6431B-57C0-4D89-97FA-BB34F4049429}" dt="2018-04-16T10:43:03.998" v="76"/>
          <ac:picMkLst>
            <pc:docMk/>
            <pc:sldMk cId="768709314" sldId="262"/>
            <ac:picMk id="7" creationId="{73C4FCDB-DD31-4DC2-B75D-864B269225AF}"/>
          </ac:picMkLst>
        </pc:picChg>
        <pc:picChg chg="add mod">
          <ac:chgData name="GEORGIEV Ignat" userId="S::igeorgie@ed.ac.uk::1e2e7928-80a7-44f8-8851-c409b1d7f4cc" providerId="AD" clId="Web-{CDC6431B-57C0-4D89-97FA-BB34F4049429}" dt="2018-04-16T10:48:50.775" v="141"/>
          <ac:picMkLst>
            <pc:docMk/>
            <pc:sldMk cId="768709314" sldId="262"/>
            <ac:picMk id="12" creationId="{4C270C45-8EAC-4CC6-A296-CBB605163EB1}"/>
          </ac:picMkLst>
        </pc:picChg>
        <pc:cxnChg chg="add mod">
          <ac:chgData name="GEORGIEV Ignat" userId="S::igeorgie@ed.ac.uk::1e2e7928-80a7-44f8-8851-c409b1d7f4cc" providerId="AD" clId="Web-{CDC6431B-57C0-4D89-97FA-BB34F4049429}" dt="2018-04-16T10:46:01.371" v="137"/>
          <ac:cxnSpMkLst>
            <pc:docMk/>
            <pc:sldMk cId="768709314" sldId="262"/>
            <ac:cxnSpMk id="10" creationId="{5BE47C23-C19A-4720-8404-9243CB27BE71}"/>
          </ac:cxnSpMkLst>
        </pc:cxnChg>
      </pc:sldChg>
      <pc:sldChg chg="addSp delSp modSp addAnim delAnim modAnim modNotes">
        <pc:chgData name="GEORGIEV Ignat" userId="S::igeorgie@ed.ac.uk::1e2e7928-80a7-44f8-8851-c409b1d7f4cc" providerId="AD" clId="Web-{CDC6431B-57C0-4D89-97FA-BB34F4049429}" dt="2018-04-16T11:08:12.026" v="358"/>
        <pc:sldMkLst>
          <pc:docMk/>
          <pc:sldMk cId="1106717164" sldId="264"/>
        </pc:sldMkLst>
        <pc:spChg chg="mod">
          <ac:chgData name="GEORGIEV Ignat" userId="S::igeorgie@ed.ac.uk::1e2e7928-80a7-44f8-8851-c409b1d7f4cc" providerId="AD" clId="Web-{CDC6431B-57C0-4D89-97FA-BB34F4049429}" dt="2018-04-16T10:50:29.821" v="153"/>
          <ac:spMkLst>
            <pc:docMk/>
            <pc:sldMk cId="1106717164" sldId="264"/>
            <ac:spMk id="2" creationId="{ACB4E79E-F9AC-4823-B3CA-1D567BA714C4}"/>
          </ac:spMkLst>
        </pc:spChg>
        <pc:spChg chg="add del mod">
          <ac:chgData name="GEORGIEV Ignat" userId="S::igeorgie@ed.ac.uk::1e2e7928-80a7-44f8-8851-c409b1d7f4cc" providerId="AD" clId="Web-{CDC6431B-57C0-4D89-97FA-BB34F4049429}" dt="2018-04-16T10:50:15.930" v="149"/>
          <ac:spMkLst>
            <pc:docMk/>
            <pc:sldMk cId="1106717164" sldId="264"/>
            <ac:spMk id="5" creationId="{7723B994-C86C-409A-B0FD-16740851BF54}"/>
          </ac:spMkLst>
        </pc:spChg>
        <pc:spChg chg="del">
          <ac:chgData name="GEORGIEV Ignat" userId="S::igeorgie@ed.ac.uk::1e2e7928-80a7-44f8-8851-c409b1d7f4cc" providerId="AD" clId="Web-{CDC6431B-57C0-4D89-97FA-BB34F4049429}" dt="2018-04-16T10:50:16.446" v="150"/>
          <ac:spMkLst>
            <pc:docMk/>
            <pc:sldMk cId="1106717164" sldId="264"/>
            <ac:spMk id="6" creationId="{CF87C220-BF93-43D8-86C1-040AE06B5164}"/>
          </ac:spMkLst>
        </pc:spChg>
        <pc:spChg chg="add mod">
          <ac:chgData name="GEORGIEV Ignat" userId="S::igeorgie@ed.ac.uk::1e2e7928-80a7-44f8-8851-c409b1d7f4cc" providerId="AD" clId="Web-{CDC6431B-57C0-4D89-97FA-BB34F4049429}" dt="2018-04-16T10:50:51.539" v="160"/>
          <ac:spMkLst>
            <pc:docMk/>
            <pc:sldMk cId="1106717164" sldId="264"/>
            <ac:spMk id="10" creationId="{E23A40A9-28A7-429F-A480-36738764F462}"/>
          </ac:spMkLst>
        </pc:spChg>
        <pc:spChg chg="add del mod">
          <ac:chgData name="GEORGIEV Ignat" userId="S::igeorgie@ed.ac.uk::1e2e7928-80a7-44f8-8851-c409b1d7f4cc" providerId="AD" clId="Web-{CDC6431B-57C0-4D89-97FA-BB34F4049429}" dt="2018-04-16T10:59:25.439" v="215"/>
          <ac:spMkLst>
            <pc:docMk/>
            <pc:sldMk cId="1106717164" sldId="264"/>
            <ac:spMk id="13" creationId="{478DFE40-CD82-450C-92B7-1E9313754788}"/>
          </ac:spMkLst>
        </pc:spChg>
        <pc:picChg chg="del">
          <ac:chgData name="GEORGIEV Ignat" userId="S::igeorgie@ed.ac.uk::1e2e7928-80a7-44f8-8851-c409b1d7f4cc" providerId="AD" clId="Web-{CDC6431B-57C0-4D89-97FA-BB34F4049429}" dt="2018-04-16T10:50:10.227" v="148"/>
          <ac:picMkLst>
            <pc:docMk/>
            <pc:sldMk cId="1106717164" sldId="264"/>
            <ac:picMk id="4" creationId="{B9B3D317-1BDD-4832-B9FC-ED2969E455EA}"/>
          </ac:picMkLst>
        </pc:picChg>
        <pc:picChg chg="add mod">
          <ac:chgData name="GEORGIEV Ignat" userId="S::igeorgie@ed.ac.uk::1e2e7928-80a7-44f8-8851-c409b1d7f4cc" providerId="AD" clId="Web-{CDC6431B-57C0-4D89-97FA-BB34F4049429}" dt="2018-04-16T10:50:35.633" v="157"/>
          <ac:picMkLst>
            <pc:docMk/>
            <pc:sldMk cId="1106717164" sldId="264"/>
            <ac:picMk id="8" creationId="{C55DB7ED-D677-4F7E-AC43-B5380876B94B}"/>
          </ac:picMkLst>
        </pc:picChg>
        <pc:picChg chg="add mod">
          <ac:chgData name="GEORGIEV Ignat" userId="S::igeorgie@ed.ac.uk::1e2e7928-80a7-44f8-8851-c409b1d7f4cc" providerId="AD" clId="Web-{CDC6431B-57C0-4D89-97FA-BB34F4049429}" dt="2018-04-16T10:52:03.695" v="165"/>
          <ac:picMkLst>
            <pc:docMk/>
            <pc:sldMk cId="1106717164" sldId="264"/>
            <ac:picMk id="11" creationId="{E82223E5-A49F-438B-BDA4-440E156F3653}"/>
          </ac:picMkLst>
        </pc:picChg>
      </pc:sldChg>
      <pc:sldChg chg="modSp addAnim modAnim modNotes">
        <pc:chgData name="GEORGIEV Ignat" userId="S::igeorgie@ed.ac.uk::1e2e7928-80a7-44f8-8851-c409b1d7f4cc" providerId="AD" clId="Web-{CDC6431B-57C0-4D89-97FA-BB34F4049429}" dt="2018-04-16T11:15:55.676" v="488"/>
        <pc:sldMkLst>
          <pc:docMk/>
          <pc:sldMk cId="1191227782" sldId="266"/>
        </pc:sldMkLst>
        <pc:spChg chg="mod">
          <ac:chgData name="GEORGIEV Ignat" userId="S::igeorgie@ed.ac.uk::1e2e7928-80a7-44f8-8851-c409b1d7f4cc" providerId="AD" clId="Web-{CDC6431B-57C0-4D89-97FA-BB34F4049429}" dt="2018-04-16T11:05:07.013" v="306"/>
          <ac:spMkLst>
            <pc:docMk/>
            <pc:sldMk cId="1191227782" sldId="266"/>
            <ac:spMk id="2" creationId="{F383EC97-22E4-40B2-8E99-2BB7F197E074}"/>
          </ac:spMkLst>
        </pc:spChg>
        <pc:spChg chg="mod">
          <ac:chgData name="GEORGIEV Ignat" userId="S::igeorgie@ed.ac.uk::1e2e7928-80a7-44f8-8851-c409b1d7f4cc" providerId="AD" clId="Web-{CDC6431B-57C0-4D89-97FA-BB34F4049429}" dt="2018-04-16T11:05:22.981" v="308"/>
          <ac:spMkLst>
            <pc:docMk/>
            <pc:sldMk cId="1191227782" sldId="266"/>
            <ac:spMk id="5" creationId="{238817E5-1456-4C5A-8B60-A9AB6078E7C6}"/>
          </ac:spMkLst>
        </pc:spChg>
        <pc:spChg chg="mod">
          <ac:chgData name="GEORGIEV Ignat" userId="S::igeorgie@ed.ac.uk::1e2e7928-80a7-44f8-8851-c409b1d7f4cc" providerId="AD" clId="Web-{CDC6431B-57C0-4D89-97FA-BB34F4049429}" dt="2018-04-16T11:05:16.950" v="307"/>
          <ac:spMkLst>
            <pc:docMk/>
            <pc:sldMk cId="1191227782" sldId="266"/>
            <ac:spMk id="9" creationId="{4BC3F99D-D321-4DBD-B69E-C7ACBF859063}"/>
          </ac:spMkLst>
        </pc:spChg>
      </pc:sldChg>
      <pc:sldChg chg="addSp delSp modSp new addAnim delAnim modAnim modNotes">
        <pc:chgData name="GEORGIEV Ignat" userId="S::igeorgie@ed.ac.uk::1e2e7928-80a7-44f8-8851-c409b1d7f4cc" providerId="AD" clId="Web-{CDC6431B-57C0-4D89-97FA-BB34F4049429}" dt="2018-04-16T11:10:12.071" v="432"/>
        <pc:sldMkLst>
          <pc:docMk/>
          <pc:sldMk cId="528819093" sldId="305"/>
        </pc:sldMkLst>
        <pc:spChg chg="mod">
          <ac:chgData name="GEORGIEV Ignat" userId="S::igeorgie@ed.ac.uk::1e2e7928-80a7-44f8-8851-c409b1d7f4cc" providerId="AD" clId="Web-{CDC6431B-57C0-4D89-97FA-BB34F4049429}" dt="2018-04-16T11:03:17.545" v="275"/>
          <ac:spMkLst>
            <pc:docMk/>
            <pc:sldMk cId="528819093" sldId="305"/>
            <ac:spMk id="2" creationId="{C0F7E469-D2D8-4FB4-BEC0-E093CB9A451F}"/>
          </ac:spMkLst>
        </pc:spChg>
        <pc:spChg chg="del">
          <ac:chgData name="GEORGIEV Ignat" userId="S::igeorgie@ed.ac.uk::1e2e7928-80a7-44f8-8851-c409b1d7f4cc" providerId="AD" clId="Web-{CDC6431B-57C0-4D89-97FA-BB34F4049429}" dt="2018-04-16T10:54:11.349" v="211"/>
          <ac:spMkLst>
            <pc:docMk/>
            <pc:sldMk cId="528819093" sldId="305"/>
            <ac:spMk id="3" creationId="{A4A91440-2FA4-4307-AAF3-8FD83800CE36}"/>
          </ac:spMkLst>
        </pc:spChg>
        <pc:spChg chg="add mod">
          <ac:chgData name="GEORGIEV Ignat" userId="S::igeorgie@ed.ac.uk::1e2e7928-80a7-44f8-8851-c409b1d7f4cc" providerId="AD" clId="Web-{CDC6431B-57C0-4D89-97FA-BB34F4049429}" dt="2018-04-16T11:01:16.578" v="233"/>
          <ac:spMkLst>
            <pc:docMk/>
            <pc:sldMk cId="528819093" sldId="305"/>
            <ac:spMk id="7" creationId="{4B28443F-2828-40EE-BD8B-DEA6831FD0E1}"/>
          </ac:spMkLst>
        </pc:spChg>
        <pc:spChg chg="add mod">
          <ac:chgData name="GEORGIEV Ignat" userId="S::igeorgie@ed.ac.uk::1e2e7928-80a7-44f8-8851-c409b1d7f4cc" providerId="AD" clId="Web-{CDC6431B-57C0-4D89-97FA-BB34F4049429}" dt="2018-04-16T11:01:37.468" v="239"/>
          <ac:spMkLst>
            <pc:docMk/>
            <pc:sldMk cId="528819093" sldId="305"/>
            <ac:spMk id="9" creationId="{8FE5DC62-A610-4B1D-ACCB-B7C2BCF48671}"/>
          </ac:spMkLst>
        </pc:spChg>
        <pc:spChg chg="add mod">
          <ac:chgData name="GEORGIEV Ignat" userId="S::igeorgie@ed.ac.uk::1e2e7928-80a7-44f8-8851-c409b1d7f4cc" providerId="AD" clId="Web-{CDC6431B-57C0-4D89-97FA-BB34F4049429}" dt="2018-04-16T11:03:09.842" v="255"/>
          <ac:spMkLst>
            <pc:docMk/>
            <pc:sldMk cId="528819093" sldId="305"/>
            <ac:spMk id="13" creationId="{69D445D1-A524-486D-879C-2A183802C0BB}"/>
          </ac:spMkLst>
        </pc:spChg>
        <pc:spChg chg="add mod">
          <ac:chgData name="GEORGIEV Ignat" userId="S::igeorgie@ed.ac.uk::1e2e7928-80a7-44f8-8851-c409b1d7f4cc" providerId="AD" clId="Web-{CDC6431B-57C0-4D89-97FA-BB34F4049429}" dt="2018-04-16T11:03:10.655" v="258"/>
          <ac:spMkLst>
            <pc:docMk/>
            <pc:sldMk cId="528819093" sldId="305"/>
            <ac:spMk id="15" creationId="{C44B6D1E-F00C-44F0-88A7-D7206DF1FF65}"/>
          </ac:spMkLst>
        </pc:spChg>
        <pc:picChg chg="add mod">
          <ac:chgData name="GEORGIEV Ignat" userId="S::igeorgie@ed.ac.uk::1e2e7928-80a7-44f8-8851-c409b1d7f4cc" providerId="AD" clId="Web-{CDC6431B-57C0-4D89-97FA-BB34F4049429}" dt="2018-04-16T11:01:01.344" v="229"/>
          <ac:picMkLst>
            <pc:docMk/>
            <pc:sldMk cId="528819093" sldId="305"/>
            <ac:picMk id="4" creationId="{69B8258C-7AA4-4ADF-9C4A-91B25FB3C778}"/>
          </ac:picMkLst>
        </pc:picChg>
        <pc:picChg chg="add mod">
          <ac:chgData name="GEORGIEV Ignat" userId="S::igeorgie@ed.ac.uk::1e2e7928-80a7-44f8-8851-c409b1d7f4cc" providerId="AD" clId="Web-{CDC6431B-57C0-4D89-97FA-BB34F4049429}" dt="2018-04-16T11:03:08.499" v="250"/>
          <ac:picMkLst>
            <pc:docMk/>
            <pc:sldMk cId="528819093" sldId="305"/>
            <ac:picMk id="10" creationId="{E97993D9-B8F5-495E-8E7A-525E345FA80F}"/>
          </ac:picMkLst>
        </pc:picChg>
      </pc:sldChg>
      <pc:sldChg chg="addSp delSp modSp new addAnim modNotes">
        <pc:chgData name="GEORGIEV Ignat" userId="S::igeorgie@ed.ac.uk::1e2e7928-80a7-44f8-8851-c409b1d7f4cc" providerId="AD" clId="Web-{CDC6431B-57C0-4D89-97FA-BB34F4049429}" dt="2018-04-16T11:08:42.041" v="387"/>
        <pc:sldMkLst>
          <pc:docMk/>
          <pc:sldMk cId="2526501914" sldId="306"/>
        </pc:sldMkLst>
        <pc:spChg chg="del">
          <ac:chgData name="GEORGIEV Ignat" userId="S::igeorgie@ed.ac.uk::1e2e7928-80a7-44f8-8851-c409b1d7f4cc" providerId="AD" clId="Web-{CDC6431B-57C0-4D89-97FA-BB34F4049429}" dt="2018-04-16T10:59:18.128" v="213"/>
          <ac:spMkLst>
            <pc:docMk/>
            <pc:sldMk cId="2526501914" sldId="306"/>
            <ac:spMk id="3" creationId="{3F647CE4-A7E4-4397-9DFE-45944E98628B}"/>
          </ac:spMkLst>
        </pc:spChg>
        <pc:spChg chg="add mod">
          <ac:chgData name="GEORGIEV Ignat" userId="S::igeorgie@ed.ac.uk::1e2e7928-80a7-44f8-8851-c409b1d7f4cc" providerId="AD" clId="Web-{CDC6431B-57C0-4D89-97FA-BB34F4049429}" dt="2018-04-16T11:00:40.344" v="223"/>
          <ac:spMkLst>
            <pc:docMk/>
            <pc:sldMk cId="2526501914" sldId="306"/>
            <ac:spMk id="7" creationId="{9F600E52-6F9D-4162-ABA8-DBD2257360E0}"/>
          </ac:spMkLst>
        </pc:spChg>
        <pc:picChg chg="add mod ord">
          <ac:chgData name="GEORGIEV Ignat" userId="S::igeorgie@ed.ac.uk::1e2e7928-80a7-44f8-8851-c409b1d7f4cc" providerId="AD" clId="Web-{CDC6431B-57C0-4D89-97FA-BB34F4049429}" dt="2018-04-16T11:00:35.141" v="220"/>
          <ac:picMkLst>
            <pc:docMk/>
            <pc:sldMk cId="2526501914" sldId="306"/>
            <ac:picMk id="4" creationId="{2A37FF2E-F9C0-4706-9484-55224B2D5E7F}"/>
          </ac:picMkLst>
        </pc:picChg>
      </pc:sldChg>
      <pc:sldChg chg="addSp delSp modSp new addAnim delAnim modAnim modNotes">
        <pc:chgData name="GEORGIEV Ignat" userId="S::igeorgie@ed.ac.uk::1e2e7928-80a7-44f8-8851-c409b1d7f4cc" providerId="AD" clId="Web-{CDC6431B-57C0-4D89-97FA-BB34F4049429}" dt="2018-04-16T11:13:20.131" v="454"/>
        <pc:sldMkLst>
          <pc:docMk/>
          <pc:sldMk cId="2541007120" sldId="307"/>
        </pc:sldMkLst>
        <pc:spChg chg="mod">
          <ac:chgData name="GEORGIEV Ignat" userId="S::igeorgie@ed.ac.uk::1e2e7928-80a7-44f8-8851-c409b1d7f4cc" providerId="AD" clId="Web-{CDC6431B-57C0-4D89-97FA-BB34F4049429}" dt="2018-04-16T11:04:53.966" v="302"/>
          <ac:spMkLst>
            <pc:docMk/>
            <pc:sldMk cId="2541007120" sldId="307"/>
            <ac:spMk id="2" creationId="{28C31BC8-F6B5-45AF-A8C2-3945141C43FA}"/>
          </ac:spMkLst>
        </pc:spChg>
        <pc:spChg chg="del">
          <ac:chgData name="GEORGIEV Ignat" userId="S::igeorgie@ed.ac.uk::1e2e7928-80a7-44f8-8851-c409b1d7f4cc" providerId="AD" clId="Web-{CDC6431B-57C0-4D89-97FA-BB34F4049429}" dt="2018-04-16T11:03:44.998" v="279"/>
          <ac:spMkLst>
            <pc:docMk/>
            <pc:sldMk cId="2541007120" sldId="307"/>
            <ac:spMk id="3" creationId="{C52A6C02-8131-4AEF-BC3C-CD29CE479513}"/>
          </ac:spMkLst>
        </pc:spChg>
        <pc:spChg chg="add mod">
          <ac:chgData name="GEORGIEV Ignat" userId="S::igeorgie@ed.ac.uk::1e2e7928-80a7-44f8-8851-c409b1d7f4cc" providerId="AD" clId="Web-{CDC6431B-57C0-4D89-97FA-BB34F4049429}" dt="2018-04-16T11:04:31.701" v="288"/>
          <ac:spMkLst>
            <pc:docMk/>
            <pc:sldMk cId="2541007120" sldId="307"/>
            <ac:spMk id="9" creationId="{086217A2-B9BD-4C6B-B35E-A0CDE8886155}"/>
          </ac:spMkLst>
        </pc:spChg>
        <pc:spChg chg="add mod">
          <ac:chgData name="GEORGIEV Ignat" userId="S::igeorgie@ed.ac.uk::1e2e7928-80a7-44f8-8851-c409b1d7f4cc" providerId="AD" clId="Web-{CDC6431B-57C0-4D89-97FA-BB34F4049429}" dt="2018-04-16T11:04:40.419" v="291"/>
          <ac:spMkLst>
            <pc:docMk/>
            <pc:sldMk cId="2541007120" sldId="307"/>
            <ac:spMk id="11" creationId="{EA3F1B9E-E2CD-4954-B5F9-F8167A498960}"/>
          </ac:spMkLst>
        </pc:spChg>
        <pc:picChg chg="add mod ord">
          <ac:chgData name="GEORGIEV Ignat" userId="S::igeorgie@ed.ac.uk::1e2e7928-80a7-44f8-8851-c409b1d7f4cc" providerId="AD" clId="Web-{CDC6431B-57C0-4D89-97FA-BB34F4049429}" dt="2018-04-16T11:03:48.451" v="280"/>
          <ac:picMkLst>
            <pc:docMk/>
            <pc:sldMk cId="2541007120" sldId="307"/>
            <ac:picMk id="4" creationId="{293430D5-2ED5-46E9-BC38-8EC6CA0719D1}"/>
          </ac:picMkLst>
        </pc:picChg>
        <pc:picChg chg="add mod">
          <ac:chgData name="GEORGIEV Ignat" userId="S::igeorgie@ed.ac.uk::1e2e7928-80a7-44f8-8851-c409b1d7f4cc" providerId="AD" clId="Web-{CDC6431B-57C0-4D89-97FA-BB34F4049429}" dt="2018-04-16T11:04:07.716" v="284"/>
          <ac:picMkLst>
            <pc:docMk/>
            <pc:sldMk cId="2541007120" sldId="307"/>
            <ac:picMk id="6" creationId="{0DE02293-20FA-46AD-B5A6-B56E2DDBE978}"/>
          </ac:picMkLst>
        </pc:picChg>
      </pc:sldChg>
    </pc:docChg>
  </pc:docChgLst>
  <pc:docChgLst>
    <pc:chgData name="GEORGIEV Ignat" userId="S::igeorgie@ed.ac.uk::1e2e7928-80a7-44f8-8851-c409b1d7f4cc" providerId="AD" clId="Web-{7B3F04C1-F159-4479-8BDE-67D1CDDF863D}"/>
    <pc:docChg chg="addSld modSld">
      <pc:chgData name="GEORGIEV Ignat" userId="S::igeorgie@ed.ac.uk::1e2e7928-80a7-44f8-8851-c409b1d7f4cc" providerId="AD" clId="Web-{7B3F04C1-F159-4479-8BDE-67D1CDDF863D}" dt="2018-03-23T21:33:01.177" v="856"/>
      <pc:docMkLst>
        <pc:docMk/>
      </pc:docMkLst>
      <pc:sldChg chg="addSp modSp addAnim modAnim">
        <pc:chgData name="GEORGIEV Ignat" userId="S::igeorgie@ed.ac.uk::1e2e7928-80a7-44f8-8851-c409b1d7f4cc" providerId="AD" clId="Web-{7B3F04C1-F159-4479-8BDE-67D1CDDF863D}" dt="2018-03-23T21:31:35.721" v="839"/>
        <pc:sldMkLst>
          <pc:docMk/>
          <pc:sldMk cId="768709314" sldId="262"/>
        </pc:sldMkLst>
        <pc:spChg chg="mod">
          <ac:chgData name="GEORGIEV Ignat" userId="S::igeorgie@ed.ac.uk::1e2e7928-80a7-44f8-8851-c409b1d7f4cc" providerId="AD" clId="Web-{7B3F04C1-F159-4479-8BDE-67D1CDDF863D}" dt="2018-03-23T21:30:33.821" v="822"/>
          <ac:spMkLst>
            <pc:docMk/>
            <pc:sldMk cId="768709314" sldId="262"/>
            <ac:spMk id="2" creationId="{EDA654FE-1843-49A4-BDC9-7B878E2BE026}"/>
          </ac:spMkLst>
        </pc:spChg>
        <pc:spChg chg="add mod">
          <ac:chgData name="GEORGIEV Ignat" userId="S::igeorgie@ed.ac.uk::1e2e7928-80a7-44f8-8851-c409b1d7f4cc" providerId="AD" clId="Web-{7B3F04C1-F159-4479-8BDE-67D1CDDF863D}" dt="2018-03-23T21:31:26.580" v="837"/>
          <ac:spMkLst>
            <pc:docMk/>
            <pc:sldMk cId="768709314" sldId="262"/>
            <ac:spMk id="5" creationId="{4C6D85BA-A165-4163-AB42-430CD8A6AC4E}"/>
          </ac:spMkLst>
        </pc:spChg>
        <pc:picChg chg="add mod">
          <ac:chgData name="GEORGIEV Ignat" userId="S::igeorgie@ed.ac.uk::1e2e7928-80a7-44f8-8851-c409b1d7f4cc" providerId="AD" clId="Web-{7B3F04C1-F159-4479-8BDE-67D1CDDF863D}" dt="2018-03-23T21:30:55.775" v="831"/>
          <ac:picMkLst>
            <pc:docMk/>
            <pc:sldMk cId="768709314" sldId="262"/>
            <ac:picMk id="3" creationId="{F61C7AD6-AB61-4B8E-8AD1-706FAB9657DF}"/>
          </ac:picMkLst>
        </pc:picChg>
      </pc:sldChg>
      <pc:sldChg chg="addAnim modAnim">
        <pc:chgData name="GEORGIEV Ignat" userId="S::igeorgie@ed.ac.uk::1e2e7928-80a7-44f8-8851-c409b1d7f4cc" providerId="AD" clId="Web-{7B3F04C1-F159-4479-8BDE-67D1CDDF863D}" dt="2018-03-23T21:31:39.393" v="841"/>
        <pc:sldMkLst>
          <pc:docMk/>
          <pc:sldMk cId="1106717164" sldId="264"/>
        </pc:sldMkLst>
      </pc:sldChg>
      <pc:sldChg chg="addSp modSp">
        <pc:chgData name="GEORGIEV Ignat" userId="S::igeorgie@ed.ac.uk::1e2e7928-80a7-44f8-8851-c409b1d7f4cc" providerId="AD" clId="Web-{7B3F04C1-F159-4479-8BDE-67D1CDDF863D}" dt="2018-03-23T21:33:01.177" v="856"/>
        <pc:sldMkLst>
          <pc:docMk/>
          <pc:sldMk cId="1191227782" sldId="266"/>
        </pc:sldMkLst>
        <pc:spChg chg="mod">
          <ac:chgData name="GEORGIEV Ignat" userId="S::igeorgie@ed.ac.uk::1e2e7928-80a7-44f8-8851-c409b1d7f4cc" providerId="AD" clId="Web-{7B3F04C1-F159-4479-8BDE-67D1CDDF863D}" dt="2018-03-23T21:32:31.847" v="849"/>
          <ac:spMkLst>
            <pc:docMk/>
            <pc:sldMk cId="1191227782" sldId="266"/>
            <ac:spMk id="2" creationId="{F383EC97-22E4-40B2-8E99-2BB7F197E074}"/>
          </ac:spMkLst>
        </pc:spChg>
        <pc:spChg chg="add mod">
          <ac:chgData name="GEORGIEV Ignat" userId="S::igeorgie@ed.ac.uk::1e2e7928-80a7-44f8-8851-c409b1d7f4cc" providerId="AD" clId="Web-{7B3F04C1-F159-4479-8BDE-67D1CDDF863D}" dt="2018-03-23T21:33:01.177" v="856"/>
          <ac:spMkLst>
            <pc:docMk/>
            <pc:sldMk cId="1191227782" sldId="266"/>
            <ac:spMk id="5" creationId="{238817E5-1456-4C5A-8B60-A9AB6078E7C6}"/>
          </ac:spMkLst>
        </pc:spChg>
        <pc:picChg chg="add mod">
          <ac:chgData name="GEORGIEV Ignat" userId="S::igeorgie@ed.ac.uk::1e2e7928-80a7-44f8-8851-c409b1d7f4cc" providerId="AD" clId="Web-{7B3F04C1-F159-4479-8BDE-67D1CDDF863D}" dt="2018-03-23T21:32:25.362" v="846"/>
          <ac:picMkLst>
            <pc:docMk/>
            <pc:sldMk cId="1191227782" sldId="266"/>
            <ac:picMk id="3" creationId="{F16A9DB6-3B71-483B-9449-CB24B87F440D}"/>
          </ac:picMkLst>
        </pc:picChg>
      </pc:sldChg>
      <pc:sldChg chg="addSp modSp">
        <pc:chgData name="GEORGIEV Ignat" userId="S::igeorgie@ed.ac.uk::1e2e7928-80a7-44f8-8851-c409b1d7f4cc" providerId="AD" clId="Web-{7B3F04C1-F159-4479-8BDE-67D1CDDF863D}" dt="2018-03-23T20:23:46.233" v="14"/>
        <pc:sldMkLst>
          <pc:docMk/>
          <pc:sldMk cId="1382430571" sldId="272"/>
        </pc:sldMkLst>
        <pc:spChg chg="mod">
          <ac:chgData name="GEORGIEV Ignat" userId="S::igeorgie@ed.ac.uk::1e2e7928-80a7-44f8-8851-c409b1d7f4cc" providerId="AD" clId="Web-{7B3F04C1-F159-4479-8BDE-67D1CDDF863D}" dt="2018-03-23T20:23:46.233" v="14"/>
          <ac:spMkLst>
            <pc:docMk/>
            <pc:sldMk cId="1382430571" sldId="272"/>
            <ac:spMk id="3" creationId="{523616CA-0B3B-4625-A588-7F4A2D837E7B}"/>
          </ac:spMkLst>
        </pc:spChg>
        <pc:picChg chg="add mod">
          <ac:chgData name="GEORGIEV Ignat" userId="S::igeorgie@ed.ac.uk::1e2e7928-80a7-44f8-8851-c409b1d7f4cc" providerId="AD" clId="Web-{7B3F04C1-F159-4479-8BDE-67D1CDDF863D}" dt="2018-03-23T20:20:43.509" v="4"/>
          <ac:picMkLst>
            <pc:docMk/>
            <pc:sldMk cId="1382430571" sldId="272"/>
            <ac:picMk id="4" creationId="{74B0B498-6598-48E3-8CB2-9E8324D964AF}"/>
          </ac:picMkLst>
        </pc:picChg>
      </pc:sldChg>
      <pc:sldChg chg="addSp modSp modNotes">
        <pc:chgData name="GEORGIEV Ignat" userId="S::igeorgie@ed.ac.uk::1e2e7928-80a7-44f8-8851-c409b1d7f4cc" providerId="AD" clId="Web-{7B3F04C1-F159-4479-8BDE-67D1CDDF863D}" dt="2018-03-23T20:35:08.661" v="223"/>
        <pc:sldMkLst>
          <pc:docMk/>
          <pc:sldMk cId="2402422002" sldId="273"/>
        </pc:sldMkLst>
        <pc:spChg chg="mod">
          <ac:chgData name="GEORGIEV Ignat" userId="S::igeorgie@ed.ac.uk::1e2e7928-80a7-44f8-8851-c409b1d7f4cc" providerId="AD" clId="Web-{7B3F04C1-F159-4479-8BDE-67D1CDDF863D}" dt="2018-03-23T20:33:49.145" v="180"/>
          <ac:spMkLst>
            <pc:docMk/>
            <pc:sldMk cId="2402422002" sldId="273"/>
            <ac:spMk id="3" creationId="{A01CC1FC-8E1F-4BE7-AC63-19C1C2CB3999}"/>
          </ac:spMkLst>
        </pc:spChg>
        <pc:picChg chg="add mod">
          <ac:chgData name="GEORGIEV Ignat" userId="S::igeorgie@ed.ac.uk::1e2e7928-80a7-44f8-8851-c409b1d7f4cc" providerId="AD" clId="Web-{7B3F04C1-F159-4479-8BDE-67D1CDDF863D}" dt="2018-03-23T20:31:07.689" v="80"/>
          <ac:picMkLst>
            <pc:docMk/>
            <pc:sldMk cId="2402422002" sldId="273"/>
            <ac:picMk id="4" creationId="{89BFBDC4-7D93-4A87-B628-659097E4194A}"/>
          </ac:picMkLst>
        </pc:picChg>
      </pc:sldChg>
      <pc:sldChg chg="addSp delSp modSp">
        <pc:chgData name="GEORGIEV Ignat" userId="S::igeorgie@ed.ac.uk::1e2e7928-80a7-44f8-8851-c409b1d7f4cc" providerId="AD" clId="Web-{7B3F04C1-F159-4479-8BDE-67D1CDDF863D}" dt="2018-03-23T20:57:05.421" v="296"/>
        <pc:sldMkLst>
          <pc:docMk/>
          <pc:sldMk cId="2635654586" sldId="274"/>
        </pc:sldMkLst>
        <pc:spChg chg="del">
          <ac:chgData name="GEORGIEV Ignat" userId="S::igeorgie@ed.ac.uk::1e2e7928-80a7-44f8-8851-c409b1d7f4cc" providerId="AD" clId="Web-{7B3F04C1-F159-4479-8BDE-67D1CDDF863D}" dt="2018-03-23T20:35:12.349" v="224"/>
          <ac:spMkLst>
            <pc:docMk/>
            <pc:sldMk cId="2635654586" sldId="274"/>
            <ac:spMk id="3" creationId="{A05646B1-A3B7-4036-8769-9D01B28B874C}"/>
          </ac:spMkLst>
        </pc:spChg>
        <pc:spChg chg="add mod">
          <ac:chgData name="GEORGIEV Ignat" userId="S::igeorgie@ed.ac.uk::1e2e7928-80a7-44f8-8851-c409b1d7f4cc" providerId="AD" clId="Web-{7B3F04C1-F159-4479-8BDE-67D1CDDF863D}" dt="2018-03-23T20:53:07.378" v="286"/>
          <ac:spMkLst>
            <pc:docMk/>
            <pc:sldMk cId="2635654586" sldId="274"/>
            <ac:spMk id="6" creationId="{6E571AC5-92FE-4095-B532-5D477A3DCF4F}"/>
          </ac:spMkLst>
        </pc:spChg>
        <pc:spChg chg="add del mod">
          <ac:chgData name="GEORGIEV Ignat" userId="S::igeorgie@ed.ac.uk::1e2e7928-80a7-44f8-8851-c409b1d7f4cc" providerId="AD" clId="Web-{7B3F04C1-F159-4479-8BDE-67D1CDDF863D}" dt="2018-03-23T20:35:47.865" v="241"/>
          <ac:spMkLst>
            <pc:docMk/>
            <pc:sldMk cId="2635654586" sldId="274"/>
            <ac:spMk id="7" creationId="{D5D000DF-744E-4EE0-BF4C-830FBE7390F7}"/>
          </ac:spMkLst>
        </pc:spChg>
        <pc:spChg chg="add del">
          <ac:chgData name="GEORGIEV Ignat" userId="S::igeorgie@ed.ac.uk::1e2e7928-80a7-44f8-8851-c409b1d7f4cc" providerId="AD" clId="Web-{7B3F04C1-F159-4479-8BDE-67D1CDDF863D}" dt="2018-03-23T20:35:38.271" v="236"/>
          <ac:spMkLst>
            <pc:docMk/>
            <pc:sldMk cId="2635654586" sldId="274"/>
            <ac:spMk id="8" creationId="{22CF599F-3CAC-47EC-9AAD-5040C344131C}"/>
          </ac:spMkLst>
        </pc:spChg>
        <pc:spChg chg="add del">
          <ac:chgData name="GEORGIEV Ignat" userId="S::igeorgie@ed.ac.uk::1e2e7928-80a7-44f8-8851-c409b1d7f4cc" providerId="AD" clId="Web-{7B3F04C1-F159-4479-8BDE-67D1CDDF863D}" dt="2018-03-23T20:35:40.224" v="237"/>
          <ac:spMkLst>
            <pc:docMk/>
            <pc:sldMk cId="2635654586" sldId="274"/>
            <ac:spMk id="9" creationId="{3C2591A3-DBF0-4A03-8C12-FE83FAB695F7}"/>
          </ac:spMkLst>
        </pc:spChg>
        <pc:picChg chg="add mod ord">
          <ac:chgData name="GEORGIEV Ignat" userId="S::igeorgie@ed.ac.uk::1e2e7928-80a7-44f8-8851-c409b1d7f4cc" providerId="AD" clId="Web-{7B3F04C1-F159-4479-8BDE-67D1CDDF863D}" dt="2018-03-23T20:35:26.474" v="231"/>
          <ac:picMkLst>
            <pc:docMk/>
            <pc:sldMk cId="2635654586" sldId="274"/>
            <ac:picMk id="4" creationId="{0224DD75-DC60-4925-9921-5134285E45AF}"/>
          </ac:picMkLst>
        </pc:picChg>
        <pc:picChg chg="add del mod">
          <ac:chgData name="GEORGIEV Ignat" userId="S::igeorgie@ed.ac.uk::1e2e7928-80a7-44f8-8851-c409b1d7f4cc" providerId="AD" clId="Web-{7B3F04C1-F159-4479-8BDE-67D1CDDF863D}" dt="2018-03-23T20:56:52.108" v="291"/>
          <ac:picMkLst>
            <pc:docMk/>
            <pc:sldMk cId="2635654586" sldId="274"/>
            <ac:picMk id="10" creationId="{55220BFE-0C3B-4E36-921B-B129F13B349F}"/>
          </ac:picMkLst>
        </pc:picChg>
        <pc:picChg chg="add mod">
          <ac:chgData name="GEORGIEV Ignat" userId="S::igeorgie@ed.ac.uk::1e2e7928-80a7-44f8-8851-c409b1d7f4cc" providerId="AD" clId="Web-{7B3F04C1-F159-4479-8BDE-67D1CDDF863D}" dt="2018-03-23T20:57:05.421" v="296"/>
          <ac:picMkLst>
            <pc:docMk/>
            <pc:sldMk cId="2635654586" sldId="274"/>
            <ac:picMk id="12" creationId="{BF10D587-E94F-4196-9180-269D56205EB0}"/>
          </ac:picMkLst>
        </pc:picChg>
      </pc:sldChg>
      <pc:sldChg chg="addSp modSp">
        <pc:chgData name="GEORGIEV Ignat" userId="S::igeorgie@ed.ac.uk::1e2e7928-80a7-44f8-8851-c409b1d7f4cc" providerId="AD" clId="Web-{7B3F04C1-F159-4479-8BDE-67D1CDDF863D}" dt="2018-03-23T21:21:27.799" v="639"/>
        <pc:sldMkLst>
          <pc:docMk/>
          <pc:sldMk cId="2595900158" sldId="276"/>
        </pc:sldMkLst>
        <pc:spChg chg="mod">
          <ac:chgData name="GEORGIEV Ignat" userId="S::igeorgie@ed.ac.uk::1e2e7928-80a7-44f8-8851-c409b1d7f4cc" providerId="AD" clId="Web-{7B3F04C1-F159-4479-8BDE-67D1CDDF863D}" dt="2018-03-23T21:01:49.784" v="373"/>
          <ac:spMkLst>
            <pc:docMk/>
            <pc:sldMk cId="2595900158" sldId="276"/>
            <ac:spMk id="2" creationId="{93E31B2C-A61B-4376-A36A-1C390B30E700}"/>
          </ac:spMkLst>
        </pc:spChg>
        <pc:spChg chg="mod">
          <ac:chgData name="GEORGIEV Ignat" userId="S::igeorgie@ed.ac.uk::1e2e7928-80a7-44f8-8851-c409b1d7f4cc" providerId="AD" clId="Web-{7B3F04C1-F159-4479-8BDE-67D1CDDF863D}" dt="2018-03-23T21:21:27.799" v="639"/>
          <ac:spMkLst>
            <pc:docMk/>
            <pc:sldMk cId="2595900158" sldId="276"/>
            <ac:spMk id="3" creationId="{B9B0F984-0664-4CAD-A6AA-3FAEFECFEB51}"/>
          </ac:spMkLst>
        </pc:spChg>
        <pc:picChg chg="add mod">
          <ac:chgData name="GEORGIEV Ignat" userId="S::igeorgie@ed.ac.uk::1e2e7928-80a7-44f8-8851-c409b1d7f4cc" providerId="AD" clId="Web-{7B3F04C1-F159-4479-8BDE-67D1CDDF863D}" dt="2018-03-23T20:59:34.487" v="317"/>
          <ac:picMkLst>
            <pc:docMk/>
            <pc:sldMk cId="2595900158" sldId="276"/>
            <ac:picMk id="4" creationId="{9C41B4A9-6E80-48AD-89BC-EAC783FD2DF5}"/>
          </ac:picMkLst>
        </pc:picChg>
      </pc:sldChg>
      <pc:sldChg chg="delSp modSp modNotes">
        <pc:chgData name="GEORGIEV Ignat" userId="S::igeorgie@ed.ac.uk::1e2e7928-80a7-44f8-8851-c409b1d7f4cc" providerId="AD" clId="Web-{7B3F04C1-F159-4479-8BDE-67D1CDDF863D}" dt="2018-03-23T21:29:11.039" v="815"/>
        <pc:sldMkLst>
          <pc:docMk/>
          <pc:sldMk cId="2527223002" sldId="277"/>
        </pc:sldMkLst>
        <pc:spChg chg="mod">
          <ac:chgData name="GEORGIEV Ignat" userId="S::igeorgie@ed.ac.uk::1e2e7928-80a7-44f8-8851-c409b1d7f4cc" providerId="AD" clId="Web-{7B3F04C1-F159-4479-8BDE-67D1CDDF863D}" dt="2018-03-23T21:29:09.086" v="813"/>
          <ac:spMkLst>
            <pc:docMk/>
            <pc:sldMk cId="2527223002" sldId="277"/>
            <ac:spMk id="3" creationId="{429C2B7A-A214-42D9-A25F-E82665C40CB3}"/>
          </ac:spMkLst>
        </pc:spChg>
        <pc:picChg chg="del mod">
          <ac:chgData name="GEORGIEV Ignat" userId="S::igeorgie@ed.ac.uk::1e2e7928-80a7-44f8-8851-c409b1d7f4cc" providerId="AD" clId="Web-{7B3F04C1-F159-4479-8BDE-67D1CDDF863D}" dt="2018-03-23T21:29:11.039" v="815"/>
          <ac:picMkLst>
            <pc:docMk/>
            <pc:sldMk cId="2527223002" sldId="277"/>
            <ac:picMk id="4" creationId="{C78C83D7-69DA-4D0E-8D74-998DD1F9112D}"/>
          </ac:picMkLst>
        </pc:picChg>
      </pc:sldChg>
      <pc:sldChg chg="addSp modSp">
        <pc:chgData name="GEORGIEV Ignat" userId="S::igeorgie@ed.ac.uk::1e2e7928-80a7-44f8-8851-c409b1d7f4cc" providerId="AD" clId="Web-{7B3F04C1-F159-4479-8BDE-67D1CDDF863D}" dt="2018-03-23T21:28:12.460" v="788"/>
        <pc:sldMkLst>
          <pc:docMk/>
          <pc:sldMk cId="2550373087" sldId="278"/>
        </pc:sldMkLst>
        <pc:picChg chg="add mod">
          <ac:chgData name="GEORGIEV Ignat" userId="S::igeorgie@ed.ac.uk::1e2e7928-80a7-44f8-8851-c409b1d7f4cc" providerId="AD" clId="Web-{7B3F04C1-F159-4479-8BDE-67D1CDDF863D}" dt="2018-03-23T21:28:12.460" v="788"/>
          <ac:picMkLst>
            <pc:docMk/>
            <pc:sldMk cId="2550373087" sldId="278"/>
            <ac:picMk id="4" creationId="{8D2D364C-76FC-4FE0-BC59-3CDCB78B3D75}"/>
          </ac:picMkLst>
        </pc:picChg>
      </pc:sldChg>
      <pc:sldChg chg="addSp delSp modSp new addAnim modAnim">
        <pc:chgData name="GEORGIEV Ignat" userId="S::igeorgie@ed.ac.uk::1e2e7928-80a7-44f8-8851-c409b1d7f4cc" providerId="AD" clId="Web-{7B3F04C1-F159-4479-8BDE-67D1CDDF863D}" dt="2018-03-23T20:29:55.453" v="75"/>
        <pc:sldMkLst>
          <pc:docMk/>
          <pc:sldMk cId="3184815801" sldId="280"/>
        </pc:sldMkLst>
        <pc:spChg chg="mod">
          <ac:chgData name="GEORGIEV Ignat" userId="S::igeorgie@ed.ac.uk::1e2e7928-80a7-44f8-8851-c409b1d7f4cc" providerId="AD" clId="Web-{7B3F04C1-F159-4479-8BDE-67D1CDDF863D}" dt="2018-03-23T20:25:15.812" v="30"/>
          <ac:spMkLst>
            <pc:docMk/>
            <pc:sldMk cId="3184815801" sldId="280"/>
            <ac:spMk id="2" creationId="{60F740E9-C0DD-4F69-8AB3-B403E3A573CF}"/>
          </ac:spMkLst>
        </pc:spChg>
        <pc:spChg chg="del">
          <ac:chgData name="GEORGIEV Ignat" userId="S::igeorgie@ed.ac.uk::1e2e7928-80a7-44f8-8851-c409b1d7f4cc" providerId="AD" clId="Web-{7B3F04C1-F159-4479-8BDE-67D1CDDF863D}" dt="2018-03-23T20:25:14.265" v="29"/>
          <ac:spMkLst>
            <pc:docMk/>
            <pc:sldMk cId="3184815801" sldId="280"/>
            <ac:spMk id="3" creationId="{FCEAAB34-0C67-452E-B384-D6242D5A05A9}"/>
          </ac:spMkLst>
        </pc:spChg>
        <pc:spChg chg="add mod">
          <ac:chgData name="GEORGIEV Ignat" userId="S::igeorgie@ed.ac.uk::1e2e7928-80a7-44f8-8851-c409b1d7f4cc" providerId="AD" clId="Web-{7B3F04C1-F159-4479-8BDE-67D1CDDF863D}" dt="2018-03-23T20:27:37.730" v="59"/>
          <ac:spMkLst>
            <pc:docMk/>
            <pc:sldMk cId="3184815801" sldId="280"/>
            <ac:spMk id="7" creationId="{8184803F-50B4-46A7-B6FA-E4F3E44087AD}"/>
          </ac:spMkLst>
        </pc:spChg>
        <pc:spChg chg="add mod">
          <ac:chgData name="GEORGIEV Ignat" userId="S::igeorgie@ed.ac.uk::1e2e7928-80a7-44f8-8851-c409b1d7f4cc" providerId="AD" clId="Web-{7B3F04C1-F159-4479-8BDE-67D1CDDF863D}" dt="2018-03-23T20:27:47.371" v="62"/>
          <ac:spMkLst>
            <pc:docMk/>
            <pc:sldMk cId="3184815801" sldId="280"/>
            <ac:spMk id="8" creationId="{1AB91352-D9CD-488C-B1E7-A095321A5FEC}"/>
          </ac:spMkLst>
        </pc:spChg>
        <pc:spChg chg="add mod">
          <ac:chgData name="GEORGIEV Ignat" userId="S::igeorgie@ed.ac.uk::1e2e7928-80a7-44f8-8851-c409b1d7f4cc" providerId="AD" clId="Web-{7B3F04C1-F159-4479-8BDE-67D1CDDF863D}" dt="2018-03-23T20:29:55.453" v="75"/>
          <ac:spMkLst>
            <pc:docMk/>
            <pc:sldMk cId="3184815801" sldId="280"/>
            <ac:spMk id="9" creationId="{A095EA46-7B54-4DC0-8782-F26E59E39D02}"/>
          </ac:spMkLst>
        </pc:spChg>
        <pc:picChg chg="add mod">
          <ac:chgData name="GEORGIEV Ignat" userId="S::igeorgie@ed.ac.uk::1e2e7928-80a7-44f8-8851-c409b1d7f4cc" providerId="AD" clId="Web-{7B3F04C1-F159-4479-8BDE-67D1CDDF863D}" dt="2018-03-23T20:26:26.730" v="43"/>
          <ac:picMkLst>
            <pc:docMk/>
            <pc:sldMk cId="3184815801" sldId="280"/>
            <ac:picMk id="3" creationId="{602ED3B0-0921-4C9D-BDCA-0FC62693333A}"/>
          </ac:picMkLst>
        </pc:picChg>
        <pc:picChg chg="add mod">
          <ac:chgData name="GEORGIEV Ignat" userId="S::igeorgie@ed.ac.uk::1e2e7928-80a7-44f8-8851-c409b1d7f4cc" providerId="AD" clId="Web-{7B3F04C1-F159-4479-8BDE-67D1CDDF863D}" dt="2018-03-23T20:25:24.406" v="35"/>
          <ac:picMkLst>
            <pc:docMk/>
            <pc:sldMk cId="3184815801" sldId="280"/>
            <ac:picMk id="4" creationId="{92C73A1C-6012-458A-B968-0673D04034A0}"/>
          </ac:picMkLst>
        </pc:picChg>
        <pc:picChg chg="add mod">
          <ac:chgData name="GEORGIEV Ignat" userId="S::igeorgie@ed.ac.uk::1e2e7928-80a7-44f8-8851-c409b1d7f4cc" providerId="AD" clId="Web-{7B3F04C1-F159-4479-8BDE-67D1CDDF863D}" dt="2018-03-23T20:25:40.531" v="40"/>
          <ac:picMkLst>
            <pc:docMk/>
            <pc:sldMk cId="3184815801" sldId="280"/>
            <ac:picMk id="6" creationId="{A5ADF5EF-E73C-442A-B0CD-D3EC0CFF789A}"/>
          </ac:picMkLst>
        </pc:picChg>
      </pc:sldChg>
      <pc:sldChg chg="addSp delSp modSp new modNotes">
        <pc:chgData name="GEORGIEV Ignat" userId="S::igeorgie@ed.ac.uk::1e2e7928-80a7-44f8-8851-c409b1d7f4cc" providerId="AD" clId="Web-{7B3F04C1-F159-4479-8BDE-67D1CDDF863D}" dt="2018-03-23T21:07:20.226" v="537"/>
        <pc:sldMkLst>
          <pc:docMk/>
          <pc:sldMk cId="3569771629" sldId="281"/>
        </pc:sldMkLst>
        <pc:spChg chg="mod">
          <ac:chgData name="GEORGIEV Ignat" userId="S::igeorgie@ed.ac.uk::1e2e7928-80a7-44f8-8851-c409b1d7f4cc" providerId="AD" clId="Web-{7B3F04C1-F159-4479-8BDE-67D1CDDF863D}" dt="2018-03-23T21:01:57.315" v="378"/>
          <ac:spMkLst>
            <pc:docMk/>
            <pc:sldMk cId="3569771629" sldId="281"/>
            <ac:spMk id="2" creationId="{54A9F4BF-84B8-4321-9251-0632196ECED4}"/>
          </ac:spMkLst>
        </pc:spChg>
        <pc:spChg chg="del">
          <ac:chgData name="GEORGIEV Ignat" userId="S::igeorgie@ed.ac.uk::1e2e7928-80a7-44f8-8851-c409b1d7f4cc" providerId="AD" clId="Web-{7B3F04C1-F159-4479-8BDE-67D1CDDF863D}" dt="2018-03-23T21:00:34.955" v="328"/>
          <ac:spMkLst>
            <pc:docMk/>
            <pc:sldMk cId="3569771629" sldId="281"/>
            <ac:spMk id="3" creationId="{CD159B4C-0807-4BFC-A31D-907F6B42452D}"/>
          </ac:spMkLst>
        </pc:spChg>
        <pc:spChg chg="add del mod">
          <ac:chgData name="GEORGIEV Ignat" userId="S::igeorgie@ed.ac.uk::1e2e7928-80a7-44f8-8851-c409b1d7f4cc" providerId="AD" clId="Web-{7B3F04C1-F159-4479-8BDE-67D1CDDF863D}" dt="2018-03-23T21:02:12.487" v="388"/>
          <ac:spMkLst>
            <pc:docMk/>
            <pc:sldMk cId="3569771629" sldId="281"/>
            <ac:spMk id="6" creationId="{EE253896-8228-4528-BF0A-ADD5A25798ED}"/>
          </ac:spMkLst>
        </pc:spChg>
        <pc:spChg chg="add mod">
          <ac:chgData name="GEORGIEV Ignat" userId="S::igeorgie@ed.ac.uk::1e2e7928-80a7-44f8-8851-c409b1d7f4cc" providerId="AD" clId="Web-{7B3F04C1-F159-4479-8BDE-67D1CDDF863D}" dt="2018-03-23T21:04:51.146" v="490"/>
          <ac:spMkLst>
            <pc:docMk/>
            <pc:sldMk cId="3569771629" sldId="281"/>
            <ac:spMk id="7" creationId="{A235A0E1-E746-4773-BD21-469D7A2959FD}"/>
          </ac:spMkLst>
        </pc:spChg>
        <pc:picChg chg="add mod">
          <ac:chgData name="GEORGIEV Ignat" userId="S::igeorgie@ed.ac.uk::1e2e7928-80a7-44f8-8851-c409b1d7f4cc" providerId="AD" clId="Web-{7B3F04C1-F159-4479-8BDE-67D1CDDF863D}" dt="2018-03-23T21:00:54.065" v="336"/>
          <ac:picMkLst>
            <pc:docMk/>
            <pc:sldMk cId="3569771629" sldId="281"/>
            <ac:picMk id="4" creationId="{42B142D1-B997-446E-AF33-6C6C65B912FB}"/>
          </ac:picMkLst>
        </pc:picChg>
      </pc:sldChg>
      <pc:sldChg chg="addSp modSp new">
        <pc:chgData name="GEORGIEV Ignat" userId="S::igeorgie@ed.ac.uk::1e2e7928-80a7-44f8-8851-c409b1d7f4cc" providerId="AD" clId="Web-{7B3F04C1-F159-4479-8BDE-67D1CDDF863D}" dt="2018-03-23T21:23:03.972" v="687"/>
        <pc:sldMkLst>
          <pc:docMk/>
          <pc:sldMk cId="1360685886" sldId="282"/>
        </pc:sldMkLst>
        <pc:spChg chg="mod">
          <ac:chgData name="GEORGIEV Ignat" userId="S::igeorgie@ed.ac.uk::1e2e7928-80a7-44f8-8851-c409b1d7f4cc" providerId="AD" clId="Web-{7B3F04C1-F159-4479-8BDE-67D1CDDF863D}" dt="2018-03-23T21:09:37.587" v="589"/>
          <ac:spMkLst>
            <pc:docMk/>
            <pc:sldMk cId="1360685886" sldId="282"/>
            <ac:spMk id="2" creationId="{E9EABA2E-C975-4D4D-BE2F-1219C3529593}"/>
          </ac:spMkLst>
        </pc:spChg>
        <pc:spChg chg="mod">
          <ac:chgData name="GEORGIEV Ignat" userId="S::igeorgie@ed.ac.uk::1e2e7928-80a7-44f8-8851-c409b1d7f4cc" providerId="AD" clId="Web-{7B3F04C1-F159-4479-8BDE-67D1CDDF863D}" dt="2018-03-23T21:22:35.003" v="671"/>
          <ac:spMkLst>
            <pc:docMk/>
            <pc:sldMk cId="1360685886" sldId="282"/>
            <ac:spMk id="3" creationId="{A9F7DE73-10AD-4C69-BCD3-F643685F816B}"/>
          </ac:spMkLst>
        </pc:spChg>
        <pc:picChg chg="add mod">
          <ac:chgData name="GEORGIEV Ignat" userId="S::igeorgie@ed.ac.uk::1e2e7928-80a7-44f8-8851-c409b1d7f4cc" providerId="AD" clId="Web-{7B3F04C1-F159-4479-8BDE-67D1CDDF863D}" dt="2018-03-23T21:23:03.972" v="687"/>
          <ac:picMkLst>
            <pc:docMk/>
            <pc:sldMk cId="1360685886" sldId="282"/>
            <ac:picMk id="4" creationId="{14C92DD6-8875-4CD3-8B6F-ECDB323C4AB8}"/>
          </ac:picMkLst>
        </pc:picChg>
      </pc:sldChg>
      <pc:sldChg chg="addSp modSp new">
        <pc:chgData name="GEORGIEV Ignat" userId="S::igeorgie@ed.ac.uk::1e2e7928-80a7-44f8-8851-c409b1d7f4cc" providerId="AD" clId="Web-{7B3F04C1-F159-4479-8BDE-67D1CDDF863D}" dt="2018-03-23T21:24:48.864" v="725"/>
        <pc:sldMkLst>
          <pc:docMk/>
          <pc:sldMk cId="1720854806" sldId="283"/>
        </pc:sldMkLst>
        <pc:spChg chg="mod">
          <ac:chgData name="GEORGIEV Ignat" userId="S::igeorgie@ed.ac.uk::1e2e7928-80a7-44f8-8851-c409b1d7f4cc" providerId="AD" clId="Web-{7B3F04C1-F159-4479-8BDE-67D1CDDF863D}" dt="2018-03-23T21:24:02.691" v="696"/>
          <ac:spMkLst>
            <pc:docMk/>
            <pc:sldMk cId="1720854806" sldId="283"/>
            <ac:spMk id="2" creationId="{4F12E3E7-7A16-44BD-8934-4FBDCAF74B79}"/>
          </ac:spMkLst>
        </pc:spChg>
        <pc:spChg chg="mod">
          <ac:chgData name="GEORGIEV Ignat" userId="S::igeorgie@ed.ac.uk::1e2e7928-80a7-44f8-8851-c409b1d7f4cc" providerId="AD" clId="Web-{7B3F04C1-F159-4479-8BDE-67D1CDDF863D}" dt="2018-03-23T21:24:48.864" v="725"/>
          <ac:spMkLst>
            <pc:docMk/>
            <pc:sldMk cId="1720854806" sldId="283"/>
            <ac:spMk id="3" creationId="{00F287B0-91D6-4DB0-8D22-65ACDAF82C0F}"/>
          </ac:spMkLst>
        </pc:spChg>
        <pc:picChg chg="add mod">
          <ac:chgData name="GEORGIEV Ignat" userId="S::igeorgie@ed.ac.uk::1e2e7928-80a7-44f8-8851-c409b1d7f4cc" providerId="AD" clId="Web-{7B3F04C1-F159-4479-8BDE-67D1CDDF863D}" dt="2018-03-23T21:24:39.176" v="718"/>
          <ac:picMkLst>
            <pc:docMk/>
            <pc:sldMk cId="1720854806" sldId="283"/>
            <ac:picMk id="4" creationId="{A7D2597D-F5C9-4880-8F60-B114438C99BC}"/>
          </ac:picMkLst>
        </pc:picChg>
      </pc:sldChg>
      <pc:sldChg chg="addSp modSp new">
        <pc:chgData name="GEORGIEV Ignat" userId="S::igeorgie@ed.ac.uk::1e2e7928-80a7-44f8-8851-c409b1d7f4cc" providerId="AD" clId="Web-{7B3F04C1-F159-4479-8BDE-67D1CDDF863D}" dt="2018-03-23T21:25:48.317" v="749"/>
        <pc:sldMkLst>
          <pc:docMk/>
          <pc:sldMk cId="2431123417" sldId="284"/>
        </pc:sldMkLst>
        <pc:spChg chg="mod">
          <ac:chgData name="GEORGIEV Ignat" userId="S::igeorgie@ed.ac.uk::1e2e7928-80a7-44f8-8851-c409b1d7f4cc" providerId="AD" clId="Web-{7B3F04C1-F159-4479-8BDE-67D1CDDF863D}" dt="2018-03-23T21:25:33.255" v="742"/>
          <ac:spMkLst>
            <pc:docMk/>
            <pc:sldMk cId="2431123417" sldId="284"/>
            <ac:spMk id="2" creationId="{797FF460-525B-4E42-A52D-62F01E234173}"/>
          </ac:spMkLst>
        </pc:spChg>
        <pc:spChg chg="mod">
          <ac:chgData name="GEORGIEV Ignat" userId="S::igeorgie@ed.ac.uk::1e2e7928-80a7-44f8-8851-c409b1d7f4cc" providerId="AD" clId="Web-{7B3F04C1-F159-4479-8BDE-67D1CDDF863D}" dt="2018-03-23T21:25:23.989" v="734"/>
          <ac:spMkLst>
            <pc:docMk/>
            <pc:sldMk cId="2431123417" sldId="284"/>
            <ac:spMk id="3" creationId="{666A9FBC-3FD6-4547-B9D3-56BB691DA7DE}"/>
          </ac:spMkLst>
        </pc:spChg>
        <pc:picChg chg="add mod">
          <ac:chgData name="GEORGIEV Ignat" userId="S::igeorgie@ed.ac.uk::1e2e7928-80a7-44f8-8851-c409b1d7f4cc" providerId="AD" clId="Web-{7B3F04C1-F159-4479-8BDE-67D1CDDF863D}" dt="2018-03-23T21:25:48.317" v="749"/>
          <ac:picMkLst>
            <pc:docMk/>
            <pc:sldMk cId="2431123417" sldId="284"/>
            <ac:picMk id="4" creationId="{63C08F33-7ED0-487E-ACDA-B625BBA4DEEC}"/>
          </ac:picMkLst>
        </pc:picChg>
      </pc:sldChg>
      <pc:sldChg chg="addSp delSp modSp new modNotes">
        <pc:chgData name="GEORGIEV Ignat" userId="S::igeorgie@ed.ac.uk::1e2e7928-80a7-44f8-8851-c409b1d7f4cc" providerId="AD" clId="Web-{7B3F04C1-F159-4479-8BDE-67D1CDDF863D}" dt="2018-03-23T21:27:40.116" v="783"/>
        <pc:sldMkLst>
          <pc:docMk/>
          <pc:sldMk cId="4274655658" sldId="285"/>
        </pc:sldMkLst>
        <pc:spChg chg="mod">
          <ac:chgData name="GEORGIEV Ignat" userId="S::igeorgie@ed.ac.uk::1e2e7928-80a7-44f8-8851-c409b1d7f4cc" providerId="AD" clId="Web-{7B3F04C1-F159-4479-8BDE-67D1CDDF863D}" dt="2018-03-23T21:26:27.022" v="753"/>
          <ac:spMkLst>
            <pc:docMk/>
            <pc:sldMk cId="4274655658" sldId="285"/>
            <ac:spMk id="2" creationId="{254C4C4D-BF3D-4851-A0D6-664EFE07A485}"/>
          </ac:spMkLst>
        </pc:spChg>
        <pc:spChg chg="add del">
          <ac:chgData name="GEORGIEV Ignat" userId="S::igeorgie@ed.ac.uk::1e2e7928-80a7-44f8-8851-c409b1d7f4cc" providerId="AD" clId="Web-{7B3F04C1-F159-4479-8BDE-67D1CDDF863D}" dt="2018-03-23T21:27:02.397" v="767"/>
          <ac:spMkLst>
            <pc:docMk/>
            <pc:sldMk cId="4274655658" sldId="285"/>
            <ac:spMk id="3" creationId="{B9C55656-F057-465F-A52D-B9B7B107E4E5}"/>
          </ac:spMkLst>
        </pc:spChg>
        <pc:picChg chg="add del mod ord">
          <ac:chgData name="GEORGIEV Ignat" userId="S::igeorgie@ed.ac.uk::1e2e7928-80a7-44f8-8851-c409b1d7f4cc" providerId="AD" clId="Web-{7B3F04C1-F159-4479-8BDE-67D1CDDF863D}" dt="2018-03-23T21:26:56.334" v="766"/>
          <ac:picMkLst>
            <pc:docMk/>
            <pc:sldMk cId="4274655658" sldId="285"/>
            <ac:picMk id="4" creationId="{E5134CE7-5980-4047-BD87-A64BF17F2285}"/>
          </ac:picMkLst>
        </pc:picChg>
        <pc:picChg chg="add mod ord">
          <ac:chgData name="GEORGIEV Ignat" userId="S::igeorgie@ed.ac.uk::1e2e7928-80a7-44f8-8851-c409b1d7f4cc" providerId="AD" clId="Web-{7B3F04C1-F159-4479-8BDE-67D1CDDF863D}" dt="2018-03-23T21:27:08.787" v="768"/>
          <ac:picMkLst>
            <pc:docMk/>
            <pc:sldMk cId="4274655658" sldId="285"/>
            <ac:picMk id="6" creationId="{BE839FD5-F2A0-426A-9C26-8912BF0FB934}"/>
          </ac:picMkLst>
        </pc:picChg>
      </pc:sldChg>
    </pc:docChg>
  </pc:docChgLst>
  <pc:docChgLst>
    <pc:chgData name="GEORGIEV Ignat" userId="S::igeorgie@ed.ac.uk::1e2e7928-80a7-44f8-8851-c409b1d7f4cc" providerId="AD" clId="Web-{AFB20707-1CF4-405D-9CD9-E402A85AA0F1}"/>
    <pc:docChg chg="modSld">
      <pc:chgData name="GEORGIEV Ignat" userId="S::igeorgie@ed.ac.uk::1e2e7928-80a7-44f8-8851-c409b1d7f4cc" providerId="AD" clId="Web-{AFB20707-1CF4-405D-9CD9-E402A85AA0F1}" dt="2018-04-10T13:00:18.418" v="42"/>
      <pc:docMkLst>
        <pc:docMk/>
      </pc:docMkLst>
      <pc:sldChg chg="addSp delSp modSp">
        <pc:chgData name="GEORGIEV Ignat" userId="S::igeorgie@ed.ac.uk::1e2e7928-80a7-44f8-8851-c409b1d7f4cc" providerId="AD" clId="Web-{AFB20707-1CF4-405D-9CD9-E402A85AA0F1}" dt="2018-04-10T12:55:02.867" v="5"/>
        <pc:sldMkLst>
          <pc:docMk/>
          <pc:sldMk cId="483712414" sldId="263"/>
        </pc:sldMkLst>
        <pc:picChg chg="add mod">
          <ac:chgData name="GEORGIEV Ignat" userId="S::igeorgie@ed.ac.uk::1e2e7928-80a7-44f8-8851-c409b1d7f4cc" providerId="AD" clId="Web-{AFB20707-1CF4-405D-9CD9-E402A85AA0F1}" dt="2018-04-10T12:55:02.867" v="5"/>
          <ac:picMkLst>
            <pc:docMk/>
            <pc:sldMk cId="483712414" sldId="263"/>
            <ac:picMk id="4" creationId="{7C4E8863-EBC5-4AA1-AA15-A52F77CF72C4}"/>
          </ac:picMkLst>
        </pc:picChg>
        <pc:picChg chg="del">
          <ac:chgData name="GEORGIEV Ignat" userId="S::igeorgie@ed.ac.uk::1e2e7928-80a7-44f8-8851-c409b1d7f4cc" providerId="AD" clId="Web-{AFB20707-1CF4-405D-9CD9-E402A85AA0F1}" dt="2018-04-10T12:54:28.586" v="0"/>
          <ac:picMkLst>
            <pc:docMk/>
            <pc:sldMk cId="483712414" sldId="263"/>
            <ac:picMk id="5" creationId="{8150BB6B-A3F3-4ACD-ABF6-8FB4687E70D0}"/>
          </ac:picMkLst>
        </pc:picChg>
      </pc:sldChg>
      <pc:sldChg chg="addAnim modAnim">
        <pc:chgData name="GEORGIEV Ignat" userId="S::igeorgie@ed.ac.uk::1e2e7928-80a7-44f8-8851-c409b1d7f4cc" providerId="AD" clId="Web-{AFB20707-1CF4-405D-9CD9-E402A85AA0F1}" dt="2018-04-10T12:59:46.574" v="9"/>
        <pc:sldMkLst>
          <pc:docMk/>
          <pc:sldMk cId="2527223002" sldId="277"/>
        </pc:sldMkLst>
      </pc:sldChg>
      <pc:sldChg chg="modSp">
        <pc:chgData name="GEORGIEV Ignat" userId="S::igeorgie@ed.ac.uk::1e2e7928-80a7-44f8-8851-c409b1d7f4cc" providerId="AD" clId="Web-{AFB20707-1CF4-405D-9CD9-E402A85AA0F1}" dt="2018-04-10T13:00:18.418" v="42"/>
        <pc:sldMkLst>
          <pc:docMk/>
          <pc:sldMk cId="2550373087" sldId="278"/>
        </pc:sldMkLst>
        <pc:spChg chg="mod">
          <ac:chgData name="GEORGIEV Ignat" userId="S::igeorgie@ed.ac.uk::1e2e7928-80a7-44f8-8851-c409b1d7f4cc" providerId="AD" clId="Web-{AFB20707-1CF4-405D-9CD9-E402A85AA0F1}" dt="2018-04-10T13:00:16.871" v="39"/>
          <ac:spMkLst>
            <pc:docMk/>
            <pc:sldMk cId="2550373087" sldId="278"/>
            <ac:spMk id="3" creationId="{1F627879-D091-413E-8D37-A8650E6B424E}"/>
          </ac:spMkLst>
        </pc:spChg>
        <pc:picChg chg="mod">
          <ac:chgData name="GEORGIEV Ignat" userId="S::igeorgie@ed.ac.uk::1e2e7928-80a7-44f8-8851-c409b1d7f4cc" providerId="AD" clId="Web-{AFB20707-1CF4-405D-9CD9-E402A85AA0F1}" dt="2018-04-10T13:00:18.418" v="42"/>
          <ac:picMkLst>
            <pc:docMk/>
            <pc:sldMk cId="2550373087" sldId="278"/>
            <ac:picMk id="4" creationId="{8D2D364C-76FC-4FE0-BC59-3CDCB78B3D75}"/>
          </ac:picMkLst>
        </pc:picChg>
      </pc:sldChg>
      <pc:sldChg chg="addAnim modAnim">
        <pc:chgData name="GEORGIEV Ignat" userId="S::igeorgie@ed.ac.uk::1e2e7928-80a7-44f8-8851-c409b1d7f4cc" providerId="AD" clId="Web-{AFB20707-1CF4-405D-9CD9-E402A85AA0F1}" dt="2018-04-10T12:59:04.636" v="7"/>
        <pc:sldMkLst>
          <pc:docMk/>
          <pc:sldMk cId="1518221135" sldId="296"/>
        </pc:sldMkLst>
      </pc:sldChg>
    </pc:docChg>
  </pc:docChgLst>
  <pc:docChgLst>
    <pc:chgData name="GEORGIEV Ignat" userId="S::igeorgie@ed.ac.uk::1e2e7928-80a7-44f8-8851-c409b1d7f4cc" providerId="AD" clId="Web-{5412F747-29E5-4D72-BAF9-E2D885CE6E29}"/>
    <pc:docChg chg="addSld delSld modSld sldOrd">
      <pc:chgData name="GEORGIEV Ignat" userId="S::igeorgie@ed.ac.uk::1e2e7928-80a7-44f8-8851-c409b1d7f4cc" providerId="AD" clId="Web-{5412F747-29E5-4D72-BAF9-E2D885CE6E29}" dt="2018-04-09T15:04:57.924" v="1728"/>
      <pc:docMkLst>
        <pc:docMk/>
      </pc:docMkLst>
      <pc:sldChg chg="modNotes">
        <pc:chgData name="GEORGIEV Ignat" userId="S::igeorgie@ed.ac.uk::1e2e7928-80a7-44f8-8851-c409b1d7f4cc" providerId="AD" clId="Web-{5412F747-29E5-4D72-BAF9-E2D885CE6E29}" dt="2018-04-09T13:01:00.274" v="62"/>
        <pc:sldMkLst>
          <pc:docMk/>
          <pc:sldMk cId="3856271849" sldId="257"/>
        </pc:sldMkLst>
      </pc:sldChg>
      <pc:sldChg chg="modSp">
        <pc:chgData name="GEORGIEV Ignat" userId="S::igeorgie@ed.ac.uk::1e2e7928-80a7-44f8-8851-c409b1d7f4cc" providerId="AD" clId="Web-{5412F747-29E5-4D72-BAF9-E2D885CE6E29}" dt="2018-04-09T13:01:30.117" v="72"/>
        <pc:sldMkLst>
          <pc:docMk/>
          <pc:sldMk cId="3428812564" sldId="258"/>
        </pc:sldMkLst>
        <pc:spChg chg="mod">
          <ac:chgData name="GEORGIEV Ignat" userId="S::igeorgie@ed.ac.uk::1e2e7928-80a7-44f8-8851-c409b1d7f4cc" providerId="AD" clId="Web-{5412F747-29E5-4D72-BAF9-E2D885CE6E29}" dt="2018-04-09T13:01:30.117" v="72"/>
          <ac:spMkLst>
            <pc:docMk/>
            <pc:sldMk cId="3428812564" sldId="258"/>
            <ac:spMk id="6" creationId="{D67DDFAD-ACD2-4568-828D-B2F18EDB88FA}"/>
          </ac:spMkLst>
        </pc:spChg>
      </pc:sldChg>
      <pc:sldChg chg="modNotes">
        <pc:chgData name="GEORGIEV Ignat" userId="S::igeorgie@ed.ac.uk::1e2e7928-80a7-44f8-8851-c409b1d7f4cc" providerId="AD" clId="Web-{5412F747-29E5-4D72-BAF9-E2D885CE6E29}" dt="2018-04-09T13:07:26.352" v="80"/>
        <pc:sldMkLst>
          <pc:docMk/>
          <pc:sldMk cId="4096704970" sldId="260"/>
        </pc:sldMkLst>
      </pc:sldChg>
      <pc:sldChg chg="modSp">
        <pc:chgData name="GEORGIEV Ignat" userId="S::igeorgie@ed.ac.uk::1e2e7928-80a7-44f8-8851-c409b1d7f4cc" providerId="AD" clId="Web-{5412F747-29E5-4D72-BAF9-E2D885CE6E29}" dt="2018-04-09T13:08:26.399" v="93"/>
        <pc:sldMkLst>
          <pc:docMk/>
          <pc:sldMk cId="768709314" sldId="262"/>
        </pc:sldMkLst>
        <pc:spChg chg="mod">
          <ac:chgData name="GEORGIEV Ignat" userId="S::igeorgie@ed.ac.uk::1e2e7928-80a7-44f8-8851-c409b1d7f4cc" providerId="AD" clId="Web-{5412F747-29E5-4D72-BAF9-E2D885CE6E29}" dt="2018-04-09T13:08:26.399" v="93"/>
          <ac:spMkLst>
            <pc:docMk/>
            <pc:sldMk cId="768709314" sldId="262"/>
            <ac:spMk id="2" creationId="{EDA654FE-1843-49A4-BDC9-7B878E2BE026}"/>
          </ac:spMkLst>
        </pc:spChg>
      </pc:sldChg>
      <pc:sldChg chg="modSp">
        <pc:chgData name="GEORGIEV Ignat" userId="S::igeorgie@ed.ac.uk::1e2e7928-80a7-44f8-8851-c409b1d7f4cc" providerId="AD" clId="Web-{5412F747-29E5-4D72-BAF9-E2D885CE6E29}" dt="2018-04-09T13:47:48.962" v="542"/>
        <pc:sldMkLst>
          <pc:docMk/>
          <pc:sldMk cId="483712414" sldId="263"/>
        </pc:sldMkLst>
        <pc:picChg chg="mod">
          <ac:chgData name="GEORGIEV Ignat" userId="S::igeorgie@ed.ac.uk::1e2e7928-80a7-44f8-8851-c409b1d7f4cc" providerId="AD" clId="Web-{5412F747-29E5-4D72-BAF9-E2D885CE6E29}" dt="2018-04-09T13:47:48.962" v="542"/>
          <ac:picMkLst>
            <pc:docMk/>
            <pc:sldMk cId="483712414" sldId="263"/>
            <ac:picMk id="5" creationId="{8150BB6B-A3F3-4ACD-ABF6-8FB4687E70D0}"/>
          </ac:picMkLst>
        </pc:picChg>
      </pc:sldChg>
      <pc:sldChg chg="modSp modNotes">
        <pc:chgData name="GEORGIEV Ignat" userId="S::igeorgie@ed.ac.uk::1e2e7928-80a7-44f8-8851-c409b1d7f4cc" providerId="AD" clId="Web-{5412F747-29E5-4D72-BAF9-E2D885CE6E29}" dt="2018-04-09T13:42:07.712" v="398"/>
        <pc:sldMkLst>
          <pc:docMk/>
          <pc:sldMk cId="1203634911" sldId="265"/>
        </pc:sldMkLst>
        <pc:spChg chg="mod">
          <ac:chgData name="GEORGIEV Ignat" userId="S::igeorgie@ed.ac.uk::1e2e7928-80a7-44f8-8851-c409b1d7f4cc" providerId="AD" clId="Web-{5412F747-29E5-4D72-BAF9-E2D885CE6E29}" dt="2018-04-09T13:37:23.102" v="356"/>
          <ac:spMkLst>
            <pc:docMk/>
            <pc:sldMk cId="1203634911" sldId="265"/>
            <ac:spMk id="3" creationId="{EBE24860-CC31-4B87-AD1A-D30A81E4B263}"/>
          </ac:spMkLst>
        </pc:spChg>
      </pc:sldChg>
      <pc:sldChg chg="addSp delSp modSp modNotes">
        <pc:chgData name="GEORGIEV Ignat" userId="S::igeorgie@ed.ac.uk::1e2e7928-80a7-44f8-8851-c409b1d7f4cc" providerId="AD" clId="Web-{5412F747-29E5-4D72-BAF9-E2D885CE6E29}" dt="2018-04-09T13:22:53.774" v="301"/>
        <pc:sldMkLst>
          <pc:docMk/>
          <pc:sldMk cId="1191227782" sldId="266"/>
        </pc:sldMkLst>
        <pc:spChg chg="mod">
          <ac:chgData name="GEORGIEV Ignat" userId="S::igeorgie@ed.ac.uk::1e2e7928-80a7-44f8-8851-c409b1d7f4cc" providerId="AD" clId="Web-{5412F747-29E5-4D72-BAF9-E2D885CE6E29}" dt="2018-04-09T13:11:16.024" v="102"/>
          <ac:spMkLst>
            <pc:docMk/>
            <pc:sldMk cId="1191227782" sldId="266"/>
            <ac:spMk id="5" creationId="{238817E5-1456-4C5A-8B60-A9AB6078E7C6}"/>
          </ac:spMkLst>
        </pc:spChg>
        <pc:spChg chg="add mod">
          <ac:chgData name="GEORGIEV Ignat" userId="S::igeorgie@ed.ac.uk::1e2e7928-80a7-44f8-8851-c409b1d7f4cc" providerId="AD" clId="Web-{5412F747-29E5-4D72-BAF9-E2D885CE6E29}" dt="2018-04-09T13:12:08.477" v="115"/>
          <ac:spMkLst>
            <pc:docMk/>
            <pc:sldMk cId="1191227782" sldId="266"/>
            <ac:spMk id="9" creationId="{4BC3F99D-D321-4DBD-B69E-C7ACBF859063}"/>
          </ac:spMkLst>
        </pc:spChg>
        <pc:spChg chg="add mod">
          <ac:chgData name="GEORGIEV Ignat" userId="S::igeorgie@ed.ac.uk::1e2e7928-80a7-44f8-8851-c409b1d7f4cc" providerId="AD" clId="Web-{5412F747-29E5-4D72-BAF9-E2D885CE6E29}" dt="2018-04-09T13:13:15.289" v="129"/>
          <ac:spMkLst>
            <pc:docMk/>
            <pc:sldMk cId="1191227782" sldId="266"/>
            <ac:spMk id="10" creationId="{5E1EA27F-FC63-4135-9118-3C9A7E4AD67F}"/>
          </ac:spMkLst>
        </pc:spChg>
        <pc:picChg chg="add mod ord">
          <ac:chgData name="GEORGIEV Ignat" userId="S::igeorgie@ed.ac.uk::1e2e7928-80a7-44f8-8851-c409b1d7f4cc" providerId="AD" clId="Web-{5412F747-29E5-4D72-BAF9-E2D885CE6E29}" dt="2018-04-09T13:11:01.227" v="100"/>
          <ac:picMkLst>
            <pc:docMk/>
            <pc:sldMk cId="1191227782" sldId="266"/>
            <ac:picMk id="3" creationId="{75EC8B3C-1DE8-466A-85D4-0CFF7005A5CC}"/>
          </ac:picMkLst>
        </pc:picChg>
        <pc:picChg chg="del">
          <ac:chgData name="GEORGIEV Ignat" userId="S::igeorgie@ed.ac.uk::1e2e7928-80a7-44f8-8851-c409b1d7f4cc" providerId="AD" clId="Web-{5412F747-29E5-4D72-BAF9-E2D885CE6E29}" dt="2018-04-09T13:10:45.649" v="94"/>
          <ac:picMkLst>
            <pc:docMk/>
            <pc:sldMk cId="1191227782" sldId="266"/>
            <ac:picMk id="4" creationId="{11846F84-BAE8-4962-8D03-345DEA6AF160}"/>
          </ac:picMkLst>
        </pc:picChg>
        <pc:picChg chg="add mod">
          <ac:chgData name="GEORGIEV Ignat" userId="S::igeorgie@ed.ac.uk::1e2e7928-80a7-44f8-8851-c409b1d7f4cc" providerId="AD" clId="Web-{5412F747-29E5-4D72-BAF9-E2D885CE6E29}" dt="2018-04-09T13:12:02.258" v="113"/>
          <ac:picMkLst>
            <pc:docMk/>
            <pc:sldMk cId="1191227782" sldId="266"/>
            <ac:picMk id="7" creationId="{E4658376-2CEE-40D9-BA89-0658CA04E3E2}"/>
          </ac:picMkLst>
        </pc:picChg>
      </pc:sldChg>
      <pc:sldChg chg="modSp modNotes">
        <pc:chgData name="GEORGIEV Ignat" userId="S::igeorgie@ed.ac.uk::1e2e7928-80a7-44f8-8851-c409b1d7f4cc" providerId="AD" clId="Web-{5412F747-29E5-4D72-BAF9-E2D885CE6E29}" dt="2018-04-09T13:50:29.665" v="550"/>
        <pc:sldMkLst>
          <pc:docMk/>
          <pc:sldMk cId="3969507847" sldId="268"/>
        </pc:sldMkLst>
        <pc:spChg chg="mod">
          <ac:chgData name="GEORGIEV Ignat" userId="S::igeorgie@ed.ac.uk::1e2e7928-80a7-44f8-8851-c409b1d7f4cc" providerId="AD" clId="Web-{5412F747-29E5-4D72-BAF9-E2D885CE6E29}" dt="2018-04-09T13:48:12.790" v="545"/>
          <ac:spMkLst>
            <pc:docMk/>
            <pc:sldMk cId="3969507847" sldId="268"/>
            <ac:spMk id="3" creationId="{2AF3F7E9-8B7F-4147-9E61-4368EF960DDA}"/>
          </ac:spMkLst>
        </pc:spChg>
      </pc:sldChg>
      <pc:sldChg chg="addAnim modAnim modNotes">
        <pc:chgData name="GEORGIEV Ignat" userId="S::igeorgie@ed.ac.uk::1e2e7928-80a7-44f8-8851-c409b1d7f4cc" providerId="AD" clId="Web-{5412F747-29E5-4D72-BAF9-E2D885CE6E29}" dt="2018-04-09T13:51:45.399" v="564"/>
        <pc:sldMkLst>
          <pc:docMk/>
          <pc:sldMk cId="2047293260" sldId="270"/>
        </pc:sldMkLst>
      </pc:sldChg>
      <pc:sldChg chg="modNotes">
        <pc:chgData name="GEORGIEV Ignat" userId="S::igeorgie@ed.ac.uk::1e2e7928-80a7-44f8-8851-c409b1d7f4cc" providerId="AD" clId="Web-{5412F747-29E5-4D72-BAF9-E2D885CE6E29}" dt="2018-04-09T13:53:26.149" v="599"/>
        <pc:sldMkLst>
          <pc:docMk/>
          <pc:sldMk cId="2377751880" sldId="271"/>
        </pc:sldMkLst>
      </pc:sldChg>
      <pc:sldChg chg="modSp">
        <pc:chgData name="GEORGIEV Ignat" userId="S::igeorgie@ed.ac.uk::1e2e7928-80a7-44f8-8851-c409b1d7f4cc" providerId="AD" clId="Web-{5412F747-29E5-4D72-BAF9-E2D885CE6E29}" dt="2018-04-09T14:05:13.524" v="748"/>
        <pc:sldMkLst>
          <pc:docMk/>
          <pc:sldMk cId="1382430571" sldId="272"/>
        </pc:sldMkLst>
        <pc:spChg chg="mod">
          <ac:chgData name="GEORGIEV Ignat" userId="S::igeorgie@ed.ac.uk::1e2e7928-80a7-44f8-8851-c409b1d7f4cc" providerId="AD" clId="Web-{5412F747-29E5-4D72-BAF9-E2D885CE6E29}" dt="2018-04-09T14:05:13.524" v="748"/>
          <ac:spMkLst>
            <pc:docMk/>
            <pc:sldMk cId="1382430571" sldId="272"/>
            <ac:spMk id="3" creationId="{523616CA-0B3B-4625-A588-7F4A2D837E7B}"/>
          </ac:spMkLst>
        </pc:spChg>
      </pc:sldChg>
      <pc:sldChg chg="modSp">
        <pc:chgData name="GEORGIEV Ignat" userId="S::igeorgie@ed.ac.uk::1e2e7928-80a7-44f8-8851-c409b1d7f4cc" providerId="AD" clId="Web-{5412F747-29E5-4D72-BAF9-E2D885CE6E29}" dt="2018-04-09T14:10:24.258" v="805"/>
        <pc:sldMkLst>
          <pc:docMk/>
          <pc:sldMk cId="2402422002" sldId="273"/>
        </pc:sldMkLst>
        <pc:spChg chg="mod">
          <ac:chgData name="GEORGIEV Ignat" userId="S::igeorgie@ed.ac.uk::1e2e7928-80a7-44f8-8851-c409b1d7f4cc" providerId="AD" clId="Web-{5412F747-29E5-4D72-BAF9-E2D885CE6E29}" dt="2018-04-09T14:10:24.258" v="805"/>
          <ac:spMkLst>
            <pc:docMk/>
            <pc:sldMk cId="2402422002" sldId="273"/>
            <ac:spMk id="2" creationId="{13099975-F278-49C0-A3BA-4C0405D483D0}"/>
          </ac:spMkLst>
        </pc:spChg>
      </pc:sldChg>
      <pc:sldChg chg="modNotes">
        <pc:chgData name="GEORGIEV Ignat" userId="S::igeorgie@ed.ac.uk::1e2e7928-80a7-44f8-8851-c409b1d7f4cc" providerId="AD" clId="Web-{5412F747-29E5-4D72-BAF9-E2D885CE6E29}" dt="2018-04-09T14:27:16.680" v="866"/>
        <pc:sldMkLst>
          <pc:docMk/>
          <pc:sldMk cId="2635654586" sldId="274"/>
        </pc:sldMkLst>
      </pc:sldChg>
      <pc:sldChg chg="modSp ord">
        <pc:chgData name="GEORGIEV Ignat" userId="S::igeorgie@ed.ac.uk::1e2e7928-80a7-44f8-8851-c409b1d7f4cc" providerId="AD" clId="Web-{5412F747-29E5-4D72-BAF9-E2D885CE6E29}" dt="2018-04-09T14:36:00.161" v="1038"/>
        <pc:sldMkLst>
          <pc:docMk/>
          <pc:sldMk cId="3736010967" sldId="275"/>
        </pc:sldMkLst>
        <pc:spChg chg="mod">
          <ac:chgData name="GEORGIEV Ignat" userId="S::igeorgie@ed.ac.uk::1e2e7928-80a7-44f8-8851-c409b1d7f4cc" providerId="AD" clId="Web-{5412F747-29E5-4D72-BAF9-E2D885CE6E29}" dt="2018-04-09T14:36:00.161" v="1038"/>
          <ac:spMkLst>
            <pc:docMk/>
            <pc:sldMk cId="3736010967" sldId="275"/>
            <ac:spMk id="3" creationId="{ECB5B5C3-B303-43DE-8254-1118BB04114C}"/>
          </ac:spMkLst>
        </pc:spChg>
      </pc:sldChg>
      <pc:sldChg chg="del">
        <pc:chgData name="GEORGIEV Ignat" userId="S::igeorgie@ed.ac.uk::1e2e7928-80a7-44f8-8851-c409b1d7f4cc" providerId="AD" clId="Web-{5412F747-29E5-4D72-BAF9-E2D885CE6E29}" dt="2018-04-09T14:37:46.901" v="1040"/>
        <pc:sldMkLst>
          <pc:docMk/>
          <pc:sldMk cId="2595900158" sldId="276"/>
        </pc:sldMkLst>
      </pc:sldChg>
      <pc:sldChg chg="modSp modNotes">
        <pc:chgData name="GEORGIEV Ignat" userId="S::igeorgie@ed.ac.uk::1e2e7928-80a7-44f8-8851-c409b1d7f4cc" providerId="AD" clId="Web-{5412F747-29E5-4D72-BAF9-E2D885CE6E29}" dt="2018-04-09T15:04:57.924" v="1728"/>
        <pc:sldMkLst>
          <pc:docMk/>
          <pc:sldMk cId="2550373087" sldId="278"/>
        </pc:sldMkLst>
        <pc:spChg chg="mod">
          <ac:chgData name="GEORGIEV Ignat" userId="S::igeorgie@ed.ac.uk::1e2e7928-80a7-44f8-8851-c409b1d7f4cc" providerId="AD" clId="Web-{5412F747-29E5-4D72-BAF9-E2D885CE6E29}" dt="2018-04-09T15:02:23.705" v="1637"/>
          <ac:spMkLst>
            <pc:docMk/>
            <pc:sldMk cId="2550373087" sldId="278"/>
            <ac:spMk id="3" creationId="{1F627879-D091-413E-8D37-A8650E6B424E}"/>
          </ac:spMkLst>
        </pc:spChg>
      </pc:sldChg>
      <pc:sldChg chg="addSp delSp modSp modNotes">
        <pc:chgData name="GEORGIEV Ignat" userId="S::igeorgie@ed.ac.uk::1e2e7928-80a7-44f8-8851-c409b1d7f4cc" providerId="AD" clId="Web-{5412F747-29E5-4D72-BAF9-E2D885CE6E29}" dt="2018-04-09T13:46:57.696" v="539"/>
        <pc:sldMkLst>
          <pc:docMk/>
          <pc:sldMk cId="4049085778" sldId="279"/>
        </pc:sldMkLst>
        <pc:spChg chg="mod">
          <ac:chgData name="GEORGIEV Ignat" userId="S::igeorgie@ed.ac.uk::1e2e7928-80a7-44f8-8851-c409b1d7f4cc" providerId="AD" clId="Web-{5412F747-29E5-4D72-BAF9-E2D885CE6E29}" dt="2018-04-09T13:44:05.571" v="454"/>
          <ac:spMkLst>
            <pc:docMk/>
            <pc:sldMk cId="4049085778" sldId="279"/>
            <ac:spMk id="3" creationId="{00000000-0000-0000-0000-000000000000}"/>
          </ac:spMkLst>
        </pc:spChg>
        <pc:picChg chg="add del mod">
          <ac:chgData name="GEORGIEV Ignat" userId="S::igeorgie@ed.ac.uk::1e2e7928-80a7-44f8-8851-c409b1d7f4cc" providerId="AD" clId="Web-{5412F747-29E5-4D72-BAF9-E2D885CE6E29}" dt="2018-04-09T13:44:36.774" v="467"/>
          <ac:picMkLst>
            <pc:docMk/>
            <pc:sldMk cId="4049085778" sldId="279"/>
            <ac:picMk id="4" creationId="{3BE14B46-2CE4-4590-9ADC-E9CFF014150F}"/>
          </ac:picMkLst>
        </pc:picChg>
        <pc:picChg chg="add mod">
          <ac:chgData name="GEORGIEV Ignat" userId="S::igeorgie@ed.ac.uk::1e2e7928-80a7-44f8-8851-c409b1d7f4cc" providerId="AD" clId="Web-{5412F747-29E5-4D72-BAF9-E2D885CE6E29}" dt="2018-04-09T13:45:28.571" v="472"/>
          <ac:picMkLst>
            <pc:docMk/>
            <pc:sldMk cId="4049085778" sldId="279"/>
            <ac:picMk id="6" creationId="{59A2E683-F3D9-4B5B-92EE-332F81BB516D}"/>
          </ac:picMkLst>
        </pc:picChg>
      </pc:sldChg>
      <pc:sldChg chg="addSp delSp modSp modAnim">
        <pc:chgData name="GEORGIEV Ignat" userId="S::igeorgie@ed.ac.uk::1e2e7928-80a7-44f8-8851-c409b1d7f4cc" providerId="AD" clId="Web-{5412F747-29E5-4D72-BAF9-E2D885CE6E29}" dt="2018-04-09T14:09:15.305" v="798"/>
        <pc:sldMkLst>
          <pc:docMk/>
          <pc:sldMk cId="3184815801" sldId="280"/>
        </pc:sldMkLst>
        <pc:spChg chg="mod">
          <ac:chgData name="GEORGIEV Ignat" userId="S::igeorgie@ed.ac.uk::1e2e7928-80a7-44f8-8851-c409b1d7f4cc" providerId="AD" clId="Web-{5412F747-29E5-4D72-BAF9-E2D885CE6E29}" dt="2018-04-09T14:05:18.930" v="754"/>
          <ac:spMkLst>
            <pc:docMk/>
            <pc:sldMk cId="3184815801" sldId="280"/>
            <ac:spMk id="2" creationId="{60F740E9-C0DD-4F69-8AB3-B403E3A573CF}"/>
          </ac:spMkLst>
        </pc:spChg>
        <pc:spChg chg="mod ord">
          <ac:chgData name="GEORGIEV Ignat" userId="S::igeorgie@ed.ac.uk::1e2e7928-80a7-44f8-8851-c409b1d7f4cc" providerId="AD" clId="Web-{5412F747-29E5-4D72-BAF9-E2D885CE6E29}" dt="2018-04-09T14:08:09.680" v="781"/>
          <ac:spMkLst>
            <pc:docMk/>
            <pc:sldMk cId="3184815801" sldId="280"/>
            <ac:spMk id="7" creationId="{8184803F-50B4-46A7-B6FA-E4F3E44087AD}"/>
          </ac:spMkLst>
        </pc:spChg>
        <pc:spChg chg="mod ord">
          <ac:chgData name="GEORGIEV Ignat" userId="S::igeorgie@ed.ac.uk::1e2e7928-80a7-44f8-8851-c409b1d7f4cc" providerId="AD" clId="Web-{5412F747-29E5-4D72-BAF9-E2D885CE6E29}" dt="2018-04-09T14:08:17.883" v="784"/>
          <ac:spMkLst>
            <pc:docMk/>
            <pc:sldMk cId="3184815801" sldId="280"/>
            <ac:spMk id="8" creationId="{1AB91352-D9CD-488C-B1E7-A095321A5FEC}"/>
          </ac:spMkLst>
        </pc:spChg>
        <pc:spChg chg="add mod">
          <ac:chgData name="GEORGIEV Ignat" userId="S::igeorgie@ed.ac.uk::1e2e7928-80a7-44f8-8851-c409b1d7f4cc" providerId="AD" clId="Web-{5412F747-29E5-4D72-BAF9-E2D885CE6E29}" dt="2018-04-09T14:09:07.055" v="795"/>
          <ac:spMkLst>
            <pc:docMk/>
            <pc:sldMk cId="3184815801" sldId="280"/>
            <ac:spMk id="12" creationId="{55E98ACE-4DF6-4F83-AD7B-E2F78B0C6BC3}"/>
          </ac:spMkLst>
        </pc:spChg>
        <pc:spChg chg="add mod">
          <ac:chgData name="GEORGIEV Ignat" userId="S::igeorgie@ed.ac.uk::1e2e7928-80a7-44f8-8851-c409b1d7f4cc" providerId="AD" clId="Web-{5412F747-29E5-4D72-BAF9-E2D885CE6E29}" dt="2018-04-09T14:09:15.305" v="798"/>
          <ac:spMkLst>
            <pc:docMk/>
            <pc:sldMk cId="3184815801" sldId="280"/>
            <ac:spMk id="13" creationId="{B9BA9DB1-DBA0-43EF-803A-20886B4F7AD7}"/>
          </ac:spMkLst>
        </pc:spChg>
        <pc:picChg chg="del">
          <ac:chgData name="GEORGIEV Ignat" userId="S::igeorgie@ed.ac.uk::1e2e7928-80a7-44f8-8851-c409b1d7f4cc" providerId="AD" clId="Web-{5412F747-29E5-4D72-BAF9-E2D885CE6E29}" dt="2018-04-09T14:05:27.774" v="757"/>
          <ac:picMkLst>
            <pc:docMk/>
            <pc:sldMk cId="3184815801" sldId="280"/>
            <ac:picMk id="3" creationId="{602ED3B0-0921-4C9D-BDCA-0FC62693333A}"/>
          </ac:picMkLst>
        </pc:picChg>
        <pc:picChg chg="del">
          <ac:chgData name="GEORGIEV Ignat" userId="S::igeorgie@ed.ac.uk::1e2e7928-80a7-44f8-8851-c409b1d7f4cc" providerId="AD" clId="Web-{5412F747-29E5-4D72-BAF9-E2D885CE6E29}" dt="2018-04-09T14:05:28.758" v="758"/>
          <ac:picMkLst>
            <pc:docMk/>
            <pc:sldMk cId="3184815801" sldId="280"/>
            <ac:picMk id="4" creationId="{92C73A1C-6012-458A-B968-0673D04034A0}"/>
          </ac:picMkLst>
        </pc:picChg>
        <pc:picChg chg="add mod">
          <ac:chgData name="GEORGIEV Ignat" userId="S::igeorgie@ed.ac.uk::1e2e7928-80a7-44f8-8851-c409b1d7f4cc" providerId="AD" clId="Web-{5412F747-29E5-4D72-BAF9-E2D885CE6E29}" dt="2018-04-09T14:07:23.149" v="769"/>
          <ac:picMkLst>
            <pc:docMk/>
            <pc:sldMk cId="3184815801" sldId="280"/>
            <ac:picMk id="5" creationId="{A6889FD3-83E0-45B5-A71F-FE3D9BF5FD7B}"/>
          </ac:picMkLst>
        </pc:picChg>
        <pc:picChg chg="add mod">
          <ac:chgData name="GEORGIEV Ignat" userId="S::igeorgie@ed.ac.uk::1e2e7928-80a7-44f8-8851-c409b1d7f4cc" providerId="AD" clId="Web-{5412F747-29E5-4D72-BAF9-E2D885CE6E29}" dt="2018-04-09T14:07:39.462" v="772"/>
          <ac:picMkLst>
            <pc:docMk/>
            <pc:sldMk cId="3184815801" sldId="280"/>
            <ac:picMk id="10" creationId="{0EA1701F-FE01-4525-9391-D3FEA0A6C182}"/>
          </ac:picMkLst>
        </pc:picChg>
      </pc:sldChg>
      <pc:sldChg chg="addSp delSp modSp">
        <pc:chgData name="GEORGIEV Ignat" userId="S::igeorgie@ed.ac.uk::1e2e7928-80a7-44f8-8851-c409b1d7f4cc" providerId="AD" clId="Web-{5412F747-29E5-4D72-BAF9-E2D885CE6E29}" dt="2018-04-09T14:39:00.387" v="1056"/>
        <pc:sldMkLst>
          <pc:docMk/>
          <pc:sldMk cId="3569771629" sldId="281"/>
        </pc:sldMkLst>
        <pc:spChg chg="mod">
          <ac:chgData name="GEORGIEV Ignat" userId="S::igeorgie@ed.ac.uk::1e2e7928-80a7-44f8-8851-c409b1d7f4cc" providerId="AD" clId="Web-{5412F747-29E5-4D72-BAF9-E2D885CE6E29}" dt="2018-04-09T14:38:53.730" v="1055"/>
          <ac:spMkLst>
            <pc:docMk/>
            <pc:sldMk cId="3569771629" sldId="281"/>
            <ac:spMk id="7" creationId="{A235A0E1-E746-4773-BD21-469D7A2959FD}"/>
          </ac:spMkLst>
        </pc:spChg>
        <pc:picChg chg="add mod">
          <ac:chgData name="GEORGIEV Ignat" userId="S::igeorgie@ed.ac.uk::1e2e7928-80a7-44f8-8851-c409b1d7f4cc" providerId="AD" clId="Web-{5412F747-29E5-4D72-BAF9-E2D885CE6E29}" dt="2018-04-09T14:39:00.387" v="1056"/>
          <ac:picMkLst>
            <pc:docMk/>
            <pc:sldMk cId="3569771629" sldId="281"/>
            <ac:picMk id="3" creationId="{73373E3C-3C0D-4109-84CB-8BC7C61574AE}"/>
          </ac:picMkLst>
        </pc:picChg>
        <pc:picChg chg="del">
          <ac:chgData name="GEORGIEV Ignat" userId="S::igeorgie@ed.ac.uk::1e2e7928-80a7-44f8-8851-c409b1d7f4cc" providerId="AD" clId="Web-{5412F747-29E5-4D72-BAF9-E2D885CE6E29}" dt="2018-04-09T14:37:54.370" v="1041"/>
          <ac:picMkLst>
            <pc:docMk/>
            <pc:sldMk cId="3569771629" sldId="281"/>
            <ac:picMk id="4" creationId="{42B142D1-B997-446E-AF33-6C6C65B912FB}"/>
          </ac:picMkLst>
        </pc:picChg>
      </pc:sldChg>
      <pc:sldChg chg="addSp delSp modSp">
        <pc:chgData name="GEORGIEV Ignat" userId="S::igeorgie@ed.ac.uk::1e2e7928-80a7-44f8-8851-c409b1d7f4cc" providerId="AD" clId="Web-{5412F747-29E5-4D72-BAF9-E2D885CE6E29}" dt="2018-04-09T14:49:28.174" v="1293"/>
        <pc:sldMkLst>
          <pc:docMk/>
          <pc:sldMk cId="1360685886" sldId="282"/>
        </pc:sldMkLst>
        <pc:spChg chg="mod">
          <ac:chgData name="GEORGIEV Ignat" userId="S::igeorgie@ed.ac.uk::1e2e7928-80a7-44f8-8851-c409b1d7f4cc" providerId="AD" clId="Web-{5412F747-29E5-4D72-BAF9-E2D885CE6E29}" dt="2018-04-09T14:48:06.862" v="1278"/>
          <ac:spMkLst>
            <pc:docMk/>
            <pc:sldMk cId="1360685886" sldId="282"/>
            <ac:spMk id="3" creationId="{A9F7DE73-10AD-4C69-BCD3-F643685F816B}"/>
          </ac:spMkLst>
        </pc:spChg>
        <pc:picChg chg="del">
          <ac:chgData name="GEORGIEV Ignat" userId="S::igeorgie@ed.ac.uk::1e2e7928-80a7-44f8-8851-c409b1d7f4cc" providerId="AD" clId="Web-{5412F747-29E5-4D72-BAF9-E2D885CE6E29}" dt="2018-04-09T14:45:02.939" v="1250"/>
          <ac:picMkLst>
            <pc:docMk/>
            <pc:sldMk cId="1360685886" sldId="282"/>
            <ac:picMk id="4" creationId="{14C92DD6-8875-4CD3-8B6F-ECDB323C4AB8}"/>
          </ac:picMkLst>
        </pc:picChg>
        <pc:picChg chg="add del mod">
          <ac:chgData name="GEORGIEV Ignat" userId="S::igeorgie@ed.ac.uk::1e2e7928-80a7-44f8-8851-c409b1d7f4cc" providerId="AD" clId="Web-{5412F747-29E5-4D72-BAF9-E2D885CE6E29}" dt="2018-04-09T14:48:09.908" v="1280"/>
          <ac:picMkLst>
            <pc:docMk/>
            <pc:sldMk cId="1360685886" sldId="282"/>
            <ac:picMk id="5" creationId="{2E2513A1-D2C8-4F22-9B3F-26CB37618EEA}"/>
          </ac:picMkLst>
        </pc:picChg>
        <pc:picChg chg="add del mod">
          <ac:chgData name="GEORGIEV Ignat" userId="S::igeorgie@ed.ac.uk::1e2e7928-80a7-44f8-8851-c409b1d7f4cc" providerId="AD" clId="Web-{5412F747-29E5-4D72-BAF9-E2D885CE6E29}" dt="2018-04-09T14:48:34.362" v="1282"/>
          <ac:picMkLst>
            <pc:docMk/>
            <pc:sldMk cId="1360685886" sldId="282"/>
            <ac:picMk id="7" creationId="{2CFFF74F-3382-45E6-A2CD-35FF434AB660}"/>
          </ac:picMkLst>
        </pc:picChg>
        <pc:picChg chg="add mod">
          <ac:chgData name="GEORGIEV Ignat" userId="S::igeorgie@ed.ac.uk::1e2e7928-80a7-44f8-8851-c409b1d7f4cc" providerId="AD" clId="Web-{5412F747-29E5-4D72-BAF9-E2D885CE6E29}" dt="2018-04-09T14:49:28.174" v="1293"/>
          <ac:picMkLst>
            <pc:docMk/>
            <pc:sldMk cId="1360685886" sldId="282"/>
            <ac:picMk id="9" creationId="{4DD36907-2C05-4DE7-B781-33D5A8F81049}"/>
          </ac:picMkLst>
        </pc:picChg>
      </pc:sldChg>
      <pc:sldChg chg="addSp delSp modSp">
        <pc:chgData name="GEORGIEV Ignat" userId="S::igeorgie@ed.ac.uk::1e2e7928-80a7-44f8-8851-c409b1d7f4cc" providerId="AD" clId="Web-{5412F747-29E5-4D72-BAF9-E2D885CE6E29}" dt="2018-04-09T14:55:43.440" v="1455"/>
        <pc:sldMkLst>
          <pc:docMk/>
          <pc:sldMk cId="1720854806" sldId="283"/>
        </pc:sldMkLst>
        <pc:spChg chg="mod">
          <ac:chgData name="GEORGIEV Ignat" userId="S::igeorgie@ed.ac.uk::1e2e7928-80a7-44f8-8851-c409b1d7f4cc" providerId="AD" clId="Web-{5412F747-29E5-4D72-BAF9-E2D885CE6E29}" dt="2018-04-09T14:54:05.971" v="1388"/>
          <ac:spMkLst>
            <pc:docMk/>
            <pc:sldMk cId="1720854806" sldId="283"/>
            <ac:spMk id="2" creationId="{4F12E3E7-7A16-44BD-8934-4FBDCAF74B79}"/>
          </ac:spMkLst>
        </pc:spChg>
        <pc:spChg chg="del mod">
          <ac:chgData name="GEORGIEV Ignat" userId="S::igeorgie@ed.ac.uk::1e2e7928-80a7-44f8-8851-c409b1d7f4cc" providerId="AD" clId="Web-{5412F747-29E5-4D72-BAF9-E2D885CE6E29}" dt="2018-04-09T14:54:07.987" v="1390"/>
          <ac:spMkLst>
            <pc:docMk/>
            <pc:sldMk cId="1720854806" sldId="283"/>
            <ac:spMk id="3" creationId="{00F287B0-91D6-4DB0-8D22-65ACDAF82C0F}"/>
          </ac:spMkLst>
        </pc:spChg>
        <pc:spChg chg="add mod">
          <ac:chgData name="GEORGIEV Ignat" userId="S::igeorgie@ed.ac.uk::1e2e7928-80a7-44f8-8851-c409b1d7f4cc" providerId="AD" clId="Web-{5412F747-29E5-4D72-BAF9-E2D885CE6E29}" dt="2018-04-09T14:55:43.440" v="1455"/>
          <ac:spMkLst>
            <pc:docMk/>
            <pc:sldMk cId="1720854806" sldId="283"/>
            <ac:spMk id="7" creationId="{EA713323-D601-4E4F-B2E9-EB4649FF695D}"/>
          </ac:spMkLst>
        </pc:spChg>
        <pc:picChg chg="del">
          <ac:chgData name="GEORGIEV Ignat" userId="S::igeorgie@ed.ac.uk::1e2e7928-80a7-44f8-8851-c409b1d7f4cc" providerId="AD" clId="Web-{5412F747-29E5-4D72-BAF9-E2D885CE6E29}" dt="2018-04-09T14:52:18.861" v="1334"/>
          <ac:picMkLst>
            <pc:docMk/>
            <pc:sldMk cId="1720854806" sldId="283"/>
            <ac:picMk id="4" creationId="{A7D2597D-F5C9-4880-8F60-B114438C99BC}"/>
          </ac:picMkLst>
        </pc:picChg>
        <pc:picChg chg="add mod ord">
          <ac:chgData name="GEORGIEV Ignat" userId="S::igeorgie@ed.ac.uk::1e2e7928-80a7-44f8-8851-c409b1d7f4cc" providerId="AD" clId="Web-{5412F747-29E5-4D72-BAF9-E2D885CE6E29}" dt="2018-04-09T14:55:39.237" v="1454"/>
          <ac:picMkLst>
            <pc:docMk/>
            <pc:sldMk cId="1720854806" sldId="283"/>
            <ac:picMk id="5" creationId="{7B60D3AE-100F-4082-B25B-6FE00B569F60}"/>
          </ac:picMkLst>
        </pc:picChg>
      </pc:sldChg>
      <pc:sldChg chg="addSp delSp modSp">
        <pc:chgData name="GEORGIEV Ignat" userId="S::igeorgie@ed.ac.uk::1e2e7928-80a7-44f8-8851-c409b1d7f4cc" providerId="AD" clId="Web-{5412F747-29E5-4D72-BAF9-E2D885CE6E29}" dt="2018-04-09T14:58:52.252" v="1574"/>
        <pc:sldMkLst>
          <pc:docMk/>
          <pc:sldMk cId="2431123417" sldId="284"/>
        </pc:sldMkLst>
        <pc:spChg chg="mod">
          <ac:chgData name="GEORGIEV Ignat" userId="S::igeorgie@ed.ac.uk::1e2e7928-80a7-44f8-8851-c409b1d7f4cc" providerId="AD" clId="Web-{5412F747-29E5-4D72-BAF9-E2D885CE6E29}" dt="2018-04-09T14:58:47.049" v="1572"/>
          <ac:spMkLst>
            <pc:docMk/>
            <pc:sldMk cId="2431123417" sldId="284"/>
            <ac:spMk id="3" creationId="{666A9FBC-3FD6-4547-B9D3-56BB691DA7DE}"/>
          </ac:spMkLst>
        </pc:spChg>
        <pc:picChg chg="del">
          <ac:chgData name="GEORGIEV Ignat" userId="S::igeorgie@ed.ac.uk::1e2e7928-80a7-44f8-8851-c409b1d7f4cc" providerId="AD" clId="Web-{5412F747-29E5-4D72-BAF9-E2D885CE6E29}" dt="2018-04-09T14:56:41.752" v="1456"/>
          <ac:picMkLst>
            <pc:docMk/>
            <pc:sldMk cId="2431123417" sldId="284"/>
            <ac:picMk id="4" creationId="{63C08F33-7ED0-487E-ACDA-B625BBA4DEEC}"/>
          </ac:picMkLst>
        </pc:picChg>
        <pc:picChg chg="add mod">
          <ac:chgData name="GEORGIEV Ignat" userId="S::igeorgie@ed.ac.uk::1e2e7928-80a7-44f8-8851-c409b1d7f4cc" providerId="AD" clId="Web-{5412F747-29E5-4D72-BAF9-E2D885CE6E29}" dt="2018-04-09T14:58:52.252" v="1574"/>
          <ac:picMkLst>
            <pc:docMk/>
            <pc:sldMk cId="2431123417" sldId="284"/>
            <ac:picMk id="5" creationId="{C7000268-EEEA-48D5-851D-AC67A9D94A5F}"/>
          </ac:picMkLst>
        </pc:picChg>
      </pc:sldChg>
      <pc:sldChg chg="del">
        <pc:chgData name="GEORGIEV Ignat" userId="S::igeorgie@ed.ac.uk::1e2e7928-80a7-44f8-8851-c409b1d7f4cc" providerId="AD" clId="Web-{5412F747-29E5-4D72-BAF9-E2D885CE6E29}" dt="2018-04-09T14:59:09.455" v="1575"/>
        <pc:sldMkLst>
          <pc:docMk/>
          <pc:sldMk cId="4274655658" sldId="285"/>
        </pc:sldMkLst>
      </pc:sldChg>
      <pc:sldChg chg="addSp delSp modSp new">
        <pc:chgData name="GEORGIEV Ignat" userId="S::igeorgie@ed.ac.uk::1e2e7928-80a7-44f8-8851-c409b1d7f4cc" providerId="AD" clId="Web-{5412F747-29E5-4D72-BAF9-E2D885CE6E29}" dt="2018-04-09T13:21:55.461" v="269"/>
        <pc:sldMkLst>
          <pc:docMk/>
          <pc:sldMk cId="3400645306" sldId="286"/>
        </pc:sldMkLst>
        <pc:spChg chg="mod">
          <ac:chgData name="GEORGIEV Ignat" userId="S::igeorgie@ed.ac.uk::1e2e7928-80a7-44f8-8851-c409b1d7f4cc" providerId="AD" clId="Web-{5412F747-29E5-4D72-BAF9-E2D885CE6E29}" dt="2018-04-09T13:15:29.336" v="146"/>
          <ac:spMkLst>
            <pc:docMk/>
            <pc:sldMk cId="3400645306" sldId="286"/>
            <ac:spMk id="2" creationId="{1BF64E63-9057-4CBB-81A1-40A8A0994B58}"/>
          </ac:spMkLst>
        </pc:spChg>
        <pc:spChg chg="del">
          <ac:chgData name="GEORGIEV Ignat" userId="S::igeorgie@ed.ac.uk::1e2e7928-80a7-44f8-8851-c409b1d7f4cc" providerId="AD" clId="Web-{5412F747-29E5-4D72-BAF9-E2D885CE6E29}" dt="2018-04-09T13:15:32.289" v="149"/>
          <ac:spMkLst>
            <pc:docMk/>
            <pc:sldMk cId="3400645306" sldId="286"/>
            <ac:spMk id="3" creationId="{4D59440F-CF62-4435-B9D3-D6256B1BA1AE}"/>
          </ac:spMkLst>
        </pc:spChg>
        <pc:spChg chg="add mod">
          <ac:chgData name="GEORGIEV Ignat" userId="S::igeorgie@ed.ac.uk::1e2e7928-80a7-44f8-8851-c409b1d7f4cc" providerId="AD" clId="Web-{5412F747-29E5-4D72-BAF9-E2D885CE6E29}" dt="2018-04-09T13:19:04.320" v="189"/>
          <ac:spMkLst>
            <pc:docMk/>
            <pc:sldMk cId="3400645306" sldId="286"/>
            <ac:spMk id="13" creationId="{6F01583D-C301-4B36-81AC-D84B1E2F142B}"/>
          </ac:spMkLst>
        </pc:spChg>
        <pc:spChg chg="add mod">
          <ac:chgData name="GEORGIEV Ignat" userId="S::igeorgie@ed.ac.uk::1e2e7928-80a7-44f8-8851-c409b1d7f4cc" providerId="AD" clId="Web-{5412F747-29E5-4D72-BAF9-E2D885CE6E29}" dt="2018-04-09T13:20:42.352" v="227"/>
          <ac:spMkLst>
            <pc:docMk/>
            <pc:sldMk cId="3400645306" sldId="286"/>
            <ac:spMk id="14" creationId="{1A77CABF-CDD2-4327-8C97-6308A6858631}"/>
          </ac:spMkLst>
        </pc:spChg>
        <pc:spChg chg="add mod">
          <ac:chgData name="GEORGIEV Ignat" userId="S::igeorgie@ed.ac.uk::1e2e7928-80a7-44f8-8851-c409b1d7f4cc" providerId="AD" clId="Web-{5412F747-29E5-4D72-BAF9-E2D885CE6E29}" dt="2018-04-09T13:19:55.227" v="218"/>
          <ac:spMkLst>
            <pc:docMk/>
            <pc:sldMk cId="3400645306" sldId="286"/>
            <ac:spMk id="15" creationId="{F7B304CE-5B4A-4C6A-9396-5DEC4CF21083}"/>
          </ac:spMkLst>
        </pc:spChg>
        <pc:spChg chg="add mod">
          <ac:chgData name="GEORGIEV Ignat" userId="S::igeorgie@ed.ac.uk::1e2e7928-80a7-44f8-8851-c409b1d7f4cc" providerId="AD" clId="Web-{5412F747-29E5-4D72-BAF9-E2D885CE6E29}" dt="2018-04-09T13:20:38.399" v="224"/>
          <ac:spMkLst>
            <pc:docMk/>
            <pc:sldMk cId="3400645306" sldId="286"/>
            <ac:spMk id="16" creationId="{1004A915-2027-443C-B60D-D2F6E0704127}"/>
          </ac:spMkLst>
        </pc:spChg>
        <pc:spChg chg="add mod">
          <ac:chgData name="GEORGIEV Ignat" userId="S::igeorgie@ed.ac.uk::1e2e7928-80a7-44f8-8851-c409b1d7f4cc" providerId="AD" clId="Web-{5412F747-29E5-4D72-BAF9-E2D885CE6E29}" dt="2018-04-09T13:21:07.227" v="239"/>
          <ac:spMkLst>
            <pc:docMk/>
            <pc:sldMk cId="3400645306" sldId="286"/>
            <ac:spMk id="17" creationId="{0CA03BFC-FF2F-41B2-8396-F16E7B74A0AB}"/>
          </ac:spMkLst>
        </pc:spChg>
        <pc:spChg chg="add mod">
          <ac:chgData name="GEORGIEV Ignat" userId="S::igeorgie@ed.ac.uk::1e2e7928-80a7-44f8-8851-c409b1d7f4cc" providerId="AD" clId="Web-{5412F747-29E5-4D72-BAF9-E2D885CE6E29}" dt="2018-04-09T13:21:43.227" v="264"/>
          <ac:spMkLst>
            <pc:docMk/>
            <pc:sldMk cId="3400645306" sldId="286"/>
            <ac:spMk id="18" creationId="{CDB61D37-D8B8-46F8-BC24-F4E48E7A37B5}"/>
          </ac:spMkLst>
        </pc:spChg>
        <pc:spChg chg="add mod">
          <ac:chgData name="GEORGIEV Ignat" userId="S::igeorgie@ed.ac.uk::1e2e7928-80a7-44f8-8851-c409b1d7f4cc" providerId="AD" clId="Web-{5412F747-29E5-4D72-BAF9-E2D885CE6E29}" dt="2018-04-09T13:21:55.461" v="269"/>
          <ac:spMkLst>
            <pc:docMk/>
            <pc:sldMk cId="3400645306" sldId="286"/>
            <ac:spMk id="19" creationId="{90CF143E-ECEF-48ED-BAE4-562631A2FC4C}"/>
          </ac:spMkLst>
        </pc:spChg>
        <pc:picChg chg="add mod ord">
          <ac:chgData name="GEORGIEV Ignat" userId="S::igeorgie@ed.ac.uk::1e2e7928-80a7-44f8-8851-c409b1d7f4cc" providerId="AD" clId="Web-{5412F747-29E5-4D72-BAF9-E2D885CE6E29}" dt="2018-04-09T13:15:39.742" v="151"/>
          <ac:picMkLst>
            <pc:docMk/>
            <pc:sldMk cId="3400645306" sldId="286"/>
            <ac:picMk id="4" creationId="{200CB7B5-7A8E-475C-AAA6-57C18C12F217}"/>
          </ac:picMkLst>
        </pc:picChg>
        <pc:cxnChg chg="add mod">
          <ac:chgData name="GEORGIEV Ignat" userId="S::igeorgie@ed.ac.uk::1e2e7928-80a7-44f8-8851-c409b1d7f4cc" providerId="AD" clId="Web-{5412F747-29E5-4D72-BAF9-E2D885CE6E29}" dt="2018-04-09T13:17:36.945" v="164"/>
          <ac:cxnSpMkLst>
            <pc:docMk/>
            <pc:sldMk cId="3400645306" sldId="286"/>
            <ac:cxnSpMk id="6" creationId="{BB47D9D1-E136-49B7-9EC8-86208B4207CB}"/>
          </ac:cxnSpMkLst>
        </pc:cxnChg>
        <pc:cxnChg chg="add mod">
          <ac:chgData name="GEORGIEV Ignat" userId="S::igeorgie@ed.ac.uk::1e2e7928-80a7-44f8-8851-c409b1d7f4cc" providerId="AD" clId="Web-{5412F747-29E5-4D72-BAF9-E2D885CE6E29}" dt="2018-04-09T13:20:07.555" v="220"/>
          <ac:cxnSpMkLst>
            <pc:docMk/>
            <pc:sldMk cId="3400645306" sldId="286"/>
            <ac:cxnSpMk id="7" creationId="{6948ECE5-F952-4CBE-BF1F-F9A534F8742C}"/>
          </ac:cxnSpMkLst>
        </pc:cxnChg>
        <pc:cxnChg chg="add mod">
          <ac:chgData name="GEORGIEV Ignat" userId="S::igeorgie@ed.ac.uk::1e2e7928-80a7-44f8-8851-c409b1d7f4cc" providerId="AD" clId="Web-{5412F747-29E5-4D72-BAF9-E2D885CE6E29}" dt="2018-04-09T13:18:28.945" v="178"/>
          <ac:cxnSpMkLst>
            <pc:docMk/>
            <pc:sldMk cId="3400645306" sldId="286"/>
            <ac:cxnSpMk id="8" creationId="{2996222C-B657-4796-A21A-5F3083967A66}"/>
          </ac:cxnSpMkLst>
        </pc:cxnChg>
        <pc:cxnChg chg="add mod">
          <ac:chgData name="GEORGIEV Ignat" userId="S::igeorgie@ed.ac.uk::1e2e7928-80a7-44f8-8851-c409b1d7f4cc" providerId="AD" clId="Web-{5412F747-29E5-4D72-BAF9-E2D885CE6E29}" dt="2018-04-09T13:20:24.711" v="221"/>
          <ac:cxnSpMkLst>
            <pc:docMk/>
            <pc:sldMk cId="3400645306" sldId="286"/>
            <ac:cxnSpMk id="9" creationId="{9FA987D9-7893-4D5C-9C0C-295EAD9EE153}"/>
          </ac:cxnSpMkLst>
        </pc:cxnChg>
        <pc:cxnChg chg="add mod">
          <ac:chgData name="GEORGIEV Ignat" userId="S::igeorgie@ed.ac.uk::1e2e7928-80a7-44f8-8851-c409b1d7f4cc" providerId="AD" clId="Web-{5412F747-29E5-4D72-BAF9-E2D885CE6E29}" dt="2018-04-09T13:18:32.899" v="180"/>
          <ac:cxnSpMkLst>
            <pc:docMk/>
            <pc:sldMk cId="3400645306" sldId="286"/>
            <ac:cxnSpMk id="10" creationId="{2D8FA36A-7178-48B9-B313-9BD4007F9F7B}"/>
          </ac:cxnSpMkLst>
        </pc:cxnChg>
        <pc:cxnChg chg="add mod">
          <ac:chgData name="GEORGIEV Ignat" userId="S::igeorgie@ed.ac.uk::1e2e7928-80a7-44f8-8851-c409b1d7f4cc" providerId="AD" clId="Web-{5412F747-29E5-4D72-BAF9-E2D885CE6E29}" dt="2018-04-09T13:21:13.836" v="240"/>
          <ac:cxnSpMkLst>
            <pc:docMk/>
            <pc:sldMk cId="3400645306" sldId="286"/>
            <ac:cxnSpMk id="11" creationId="{200C12F3-56C9-4078-B555-A2596D8F163F}"/>
          </ac:cxnSpMkLst>
        </pc:cxnChg>
        <pc:cxnChg chg="add mod">
          <ac:chgData name="GEORGIEV Ignat" userId="S::igeorgie@ed.ac.uk::1e2e7928-80a7-44f8-8851-c409b1d7f4cc" providerId="AD" clId="Web-{5412F747-29E5-4D72-BAF9-E2D885CE6E29}" dt="2018-04-09T13:18:36.867" v="182"/>
          <ac:cxnSpMkLst>
            <pc:docMk/>
            <pc:sldMk cId="3400645306" sldId="286"/>
            <ac:cxnSpMk id="12" creationId="{589BCF59-41B3-47B2-80B4-CC6FB4A73242}"/>
          </ac:cxnSpMkLst>
        </pc:cxnChg>
      </pc:sldChg>
      <pc:sldChg chg="modSp new modNotes">
        <pc:chgData name="GEORGIEV Ignat" userId="S::igeorgie@ed.ac.uk::1e2e7928-80a7-44f8-8851-c409b1d7f4cc" providerId="AD" clId="Web-{5412F747-29E5-4D72-BAF9-E2D885CE6E29}" dt="2018-04-09T13:43:23.805" v="451"/>
        <pc:sldMkLst>
          <pc:docMk/>
          <pc:sldMk cId="4111702837" sldId="287"/>
        </pc:sldMkLst>
        <pc:spChg chg="mod">
          <ac:chgData name="GEORGIEV Ignat" userId="S::igeorgie@ed.ac.uk::1e2e7928-80a7-44f8-8851-c409b1d7f4cc" providerId="AD" clId="Web-{5412F747-29E5-4D72-BAF9-E2D885CE6E29}" dt="2018-04-09T13:37:40.758" v="363"/>
          <ac:spMkLst>
            <pc:docMk/>
            <pc:sldMk cId="4111702837" sldId="287"/>
            <ac:spMk id="2" creationId="{CDA62F6C-BF8D-4BBC-BA57-86FF97BE5B5E}"/>
          </ac:spMkLst>
        </pc:spChg>
        <pc:spChg chg="mod">
          <ac:chgData name="GEORGIEV Ignat" userId="S::igeorgie@ed.ac.uk::1e2e7928-80a7-44f8-8851-c409b1d7f4cc" providerId="AD" clId="Web-{5412F747-29E5-4D72-BAF9-E2D885CE6E29}" dt="2018-04-09T13:43:02.524" v="434"/>
          <ac:spMkLst>
            <pc:docMk/>
            <pc:sldMk cId="4111702837" sldId="287"/>
            <ac:spMk id="3" creationId="{725E6CB7-CF89-4BC2-A0F9-D41BBD549EE7}"/>
          </ac:spMkLst>
        </pc:spChg>
      </pc:sldChg>
      <pc:sldChg chg="addSp delSp modSp new addAnim modAnim">
        <pc:chgData name="GEORGIEV Ignat" userId="S::igeorgie@ed.ac.uk::1e2e7928-80a7-44f8-8851-c409b1d7f4cc" providerId="AD" clId="Web-{5412F747-29E5-4D72-BAF9-E2D885CE6E29}" dt="2018-04-09T14:01:52.493" v="666"/>
        <pc:sldMkLst>
          <pc:docMk/>
          <pc:sldMk cId="4130816890" sldId="288"/>
        </pc:sldMkLst>
        <pc:spChg chg="mod">
          <ac:chgData name="GEORGIEV Ignat" userId="S::igeorgie@ed.ac.uk::1e2e7928-80a7-44f8-8851-c409b1d7f4cc" providerId="AD" clId="Web-{5412F747-29E5-4D72-BAF9-E2D885CE6E29}" dt="2018-04-09T14:01:52.493" v="666"/>
          <ac:spMkLst>
            <pc:docMk/>
            <pc:sldMk cId="4130816890" sldId="288"/>
            <ac:spMk id="2" creationId="{DFA5B1EA-BE54-4F51-8A7D-F2F8D3B3DBC7}"/>
          </ac:spMkLst>
        </pc:spChg>
        <pc:spChg chg="del">
          <ac:chgData name="GEORGIEV Ignat" userId="S::igeorgie@ed.ac.uk::1e2e7928-80a7-44f8-8851-c409b1d7f4cc" providerId="AD" clId="Web-{5412F747-29E5-4D72-BAF9-E2D885CE6E29}" dt="2018-04-09T13:56:22.977" v="608"/>
          <ac:spMkLst>
            <pc:docMk/>
            <pc:sldMk cId="4130816890" sldId="288"/>
            <ac:spMk id="3" creationId="{8CC9B655-E941-41E8-87C2-AAB07CB2FE22}"/>
          </ac:spMkLst>
        </pc:spChg>
        <pc:spChg chg="add mod">
          <ac:chgData name="GEORGIEV Ignat" userId="S::igeorgie@ed.ac.uk::1e2e7928-80a7-44f8-8851-c409b1d7f4cc" providerId="AD" clId="Web-{5412F747-29E5-4D72-BAF9-E2D885CE6E29}" dt="2018-04-09T13:57:03.399" v="627"/>
          <ac:spMkLst>
            <pc:docMk/>
            <pc:sldMk cId="4130816890" sldId="288"/>
            <ac:spMk id="6" creationId="{A1C43928-4260-475C-ABDE-CF9394BEC899}"/>
          </ac:spMkLst>
        </pc:spChg>
        <pc:picChg chg="add mod ord">
          <ac:chgData name="GEORGIEV Ignat" userId="S::igeorgie@ed.ac.uk::1e2e7928-80a7-44f8-8851-c409b1d7f4cc" providerId="AD" clId="Web-{5412F747-29E5-4D72-BAF9-E2D885CE6E29}" dt="2018-04-09T13:56:28.758" v="610"/>
          <ac:picMkLst>
            <pc:docMk/>
            <pc:sldMk cId="4130816890" sldId="288"/>
            <ac:picMk id="4" creationId="{D70054FF-8F8D-4DE1-8D81-0495421C4EEB}"/>
          </ac:picMkLst>
        </pc:picChg>
        <pc:picChg chg="add mod">
          <ac:chgData name="GEORGIEV Ignat" userId="S::igeorgie@ed.ac.uk::1e2e7928-80a7-44f8-8851-c409b1d7f4cc" providerId="AD" clId="Web-{5412F747-29E5-4D72-BAF9-E2D885CE6E29}" dt="2018-04-09T13:57:51.212" v="631"/>
          <ac:picMkLst>
            <pc:docMk/>
            <pc:sldMk cId="4130816890" sldId="288"/>
            <ac:picMk id="7" creationId="{931E3E42-7C69-4476-862D-FDDD06FF0940}"/>
          </ac:picMkLst>
        </pc:picChg>
      </pc:sldChg>
      <pc:sldChg chg="addSp delSp modSp new ord addAnim modAnim">
        <pc:chgData name="GEORGIEV Ignat" userId="S::igeorgie@ed.ac.uk::1e2e7928-80a7-44f8-8851-c409b1d7f4cc" providerId="AD" clId="Web-{5412F747-29E5-4D72-BAF9-E2D885CE6E29}" dt="2018-04-09T14:04:18.118" v="718"/>
        <pc:sldMkLst>
          <pc:docMk/>
          <pc:sldMk cId="4135432730" sldId="289"/>
        </pc:sldMkLst>
        <pc:spChg chg="mod">
          <ac:chgData name="GEORGIEV Ignat" userId="S::igeorgie@ed.ac.uk::1e2e7928-80a7-44f8-8851-c409b1d7f4cc" providerId="AD" clId="Web-{5412F747-29E5-4D72-BAF9-E2D885CE6E29}" dt="2018-04-09T14:02:29.227" v="694"/>
          <ac:spMkLst>
            <pc:docMk/>
            <pc:sldMk cId="4135432730" sldId="289"/>
            <ac:spMk id="2" creationId="{C22A50A9-B379-49FB-A1BF-4FCA1BBA7DAF}"/>
          </ac:spMkLst>
        </pc:spChg>
        <pc:spChg chg="del">
          <ac:chgData name="GEORGIEV Ignat" userId="S::igeorgie@ed.ac.uk::1e2e7928-80a7-44f8-8851-c409b1d7f4cc" providerId="AD" clId="Web-{5412F747-29E5-4D72-BAF9-E2D885CE6E29}" dt="2018-04-09T14:02:00.180" v="669"/>
          <ac:spMkLst>
            <pc:docMk/>
            <pc:sldMk cId="4135432730" sldId="289"/>
            <ac:spMk id="3" creationId="{C1820713-062D-40C1-9F58-3370E8EB0E8E}"/>
          </ac:spMkLst>
        </pc:spChg>
        <pc:spChg chg="add mod">
          <ac:chgData name="GEORGIEV Ignat" userId="S::igeorgie@ed.ac.uk::1e2e7928-80a7-44f8-8851-c409b1d7f4cc" providerId="AD" clId="Web-{5412F747-29E5-4D72-BAF9-E2D885CE6E29}" dt="2018-04-09T14:03:37.368" v="707"/>
          <ac:spMkLst>
            <pc:docMk/>
            <pc:sldMk cId="4135432730" sldId="289"/>
            <ac:spMk id="6" creationId="{2D3B7283-859D-4592-8D12-BBC24D85D6BD}"/>
          </ac:spMkLst>
        </pc:spChg>
        <pc:spChg chg="add mod ord">
          <ac:chgData name="GEORGIEV Ignat" userId="S::igeorgie@ed.ac.uk::1e2e7928-80a7-44f8-8851-c409b1d7f4cc" providerId="AD" clId="Web-{5412F747-29E5-4D72-BAF9-E2D885CE6E29}" dt="2018-04-09T14:04:10.743" v="714"/>
          <ac:spMkLst>
            <pc:docMk/>
            <pc:sldMk cId="4135432730" sldId="289"/>
            <ac:spMk id="7" creationId="{B2C9C4F3-A169-44AE-A833-182D8192A89D}"/>
          </ac:spMkLst>
        </pc:spChg>
        <pc:picChg chg="add mod ord">
          <ac:chgData name="GEORGIEV Ignat" userId="S::igeorgie@ed.ac.uk::1e2e7928-80a7-44f8-8851-c409b1d7f4cc" providerId="AD" clId="Web-{5412F747-29E5-4D72-BAF9-E2D885CE6E29}" dt="2018-04-09T14:02:16.024" v="672"/>
          <ac:picMkLst>
            <pc:docMk/>
            <pc:sldMk cId="4135432730" sldId="289"/>
            <ac:picMk id="4" creationId="{1AB2AB6F-3995-4864-B4CD-E48655B31901}"/>
          </ac:picMkLst>
        </pc:picChg>
      </pc:sldChg>
      <pc:sldChg chg="addSp delSp modSp new modNotes">
        <pc:chgData name="GEORGIEV Ignat" userId="S::igeorgie@ed.ac.uk::1e2e7928-80a7-44f8-8851-c409b1d7f4cc" providerId="AD" clId="Web-{5412F747-29E5-4D72-BAF9-E2D885CE6E29}" dt="2018-04-09T14:25:01.680" v="837"/>
        <pc:sldMkLst>
          <pc:docMk/>
          <pc:sldMk cId="2009718235" sldId="290"/>
        </pc:sldMkLst>
        <pc:spChg chg="mod">
          <ac:chgData name="GEORGIEV Ignat" userId="S::igeorgie@ed.ac.uk::1e2e7928-80a7-44f8-8851-c409b1d7f4cc" providerId="AD" clId="Web-{5412F747-29E5-4D72-BAF9-E2D885CE6E29}" dt="2018-04-09T14:17:24.524" v="814"/>
          <ac:spMkLst>
            <pc:docMk/>
            <pc:sldMk cId="2009718235" sldId="290"/>
            <ac:spMk id="2" creationId="{53C37FF9-70AF-4297-8E99-1A85026AE08E}"/>
          </ac:spMkLst>
        </pc:spChg>
        <pc:spChg chg="del">
          <ac:chgData name="GEORGIEV Ignat" userId="S::igeorgie@ed.ac.uk::1e2e7928-80a7-44f8-8851-c409b1d7f4cc" providerId="AD" clId="Web-{5412F747-29E5-4D72-BAF9-E2D885CE6E29}" dt="2018-04-09T14:17:28.399" v="816"/>
          <ac:spMkLst>
            <pc:docMk/>
            <pc:sldMk cId="2009718235" sldId="290"/>
            <ac:spMk id="3" creationId="{8F46EA95-6DA8-4992-8513-51C72D8066E7}"/>
          </ac:spMkLst>
        </pc:spChg>
        <pc:spChg chg="add del mod">
          <ac:chgData name="GEORGIEV Ignat" userId="S::igeorgie@ed.ac.uk::1e2e7928-80a7-44f8-8851-c409b1d7f4cc" providerId="AD" clId="Web-{5412F747-29E5-4D72-BAF9-E2D885CE6E29}" dt="2018-04-09T14:17:38.180" v="818"/>
          <ac:spMkLst>
            <pc:docMk/>
            <pc:sldMk cId="2009718235" sldId="290"/>
            <ac:spMk id="7" creationId="{133F9FE2-0688-46E2-80BD-29B2A65E57C7}"/>
          </ac:spMkLst>
        </pc:spChg>
        <pc:picChg chg="add del mod ord">
          <ac:chgData name="GEORGIEV Ignat" userId="S::igeorgie@ed.ac.uk::1e2e7928-80a7-44f8-8851-c409b1d7f4cc" providerId="AD" clId="Web-{5412F747-29E5-4D72-BAF9-E2D885CE6E29}" dt="2018-04-09T14:17:33.946" v="817"/>
          <ac:picMkLst>
            <pc:docMk/>
            <pc:sldMk cId="2009718235" sldId="290"/>
            <ac:picMk id="4" creationId="{C6916985-F000-4EF9-9A3C-E0A2E2C5EB4D}"/>
          </ac:picMkLst>
        </pc:picChg>
        <pc:picChg chg="add mod ord">
          <ac:chgData name="GEORGIEV Ignat" userId="S::igeorgie@ed.ac.uk::1e2e7928-80a7-44f8-8851-c409b1d7f4cc" providerId="AD" clId="Web-{5412F747-29E5-4D72-BAF9-E2D885CE6E29}" dt="2018-04-09T14:17:57.071" v="823"/>
          <ac:picMkLst>
            <pc:docMk/>
            <pc:sldMk cId="2009718235" sldId="290"/>
            <ac:picMk id="8" creationId="{369FDED3-2033-4937-B1A5-9C473019045D}"/>
          </ac:picMkLst>
        </pc:picChg>
      </pc:sldChg>
      <pc:sldChg chg="addSp delSp modSp new addAnim delAnim modAnim">
        <pc:chgData name="GEORGIEV Ignat" userId="S::igeorgie@ed.ac.uk::1e2e7928-80a7-44f8-8851-c409b1d7f4cc" providerId="AD" clId="Web-{5412F747-29E5-4D72-BAF9-E2D885CE6E29}" dt="2018-04-09T14:31:35.774" v="942"/>
        <pc:sldMkLst>
          <pc:docMk/>
          <pc:sldMk cId="2050128845" sldId="291"/>
        </pc:sldMkLst>
        <pc:spChg chg="mod">
          <ac:chgData name="GEORGIEV Ignat" userId="S::igeorgie@ed.ac.uk::1e2e7928-80a7-44f8-8851-c409b1d7f4cc" providerId="AD" clId="Web-{5412F747-29E5-4D72-BAF9-E2D885CE6E29}" dt="2018-04-09T14:27:00.633" v="853"/>
          <ac:spMkLst>
            <pc:docMk/>
            <pc:sldMk cId="2050128845" sldId="291"/>
            <ac:spMk id="2" creationId="{93F37434-1B26-47F4-8A42-5F47CBFAFED9}"/>
          </ac:spMkLst>
        </pc:spChg>
        <pc:spChg chg="del">
          <ac:chgData name="GEORGIEV Ignat" userId="S::igeorgie@ed.ac.uk::1e2e7928-80a7-44f8-8851-c409b1d7f4cc" providerId="AD" clId="Web-{5412F747-29E5-4D72-BAF9-E2D885CE6E29}" dt="2018-04-09T14:25:52.618" v="839"/>
          <ac:spMkLst>
            <pc:docMk/>
            <pc:sldMk cId="2050128845" sldId="291"/>
            <ac:spMk id="3" creationId="{49A1231D-4097-42AD-BEE0-C842AFA16B30}"/>
          </ac:spMkLst>
        </pc:spChg>
        <pc:spChg chg="add del mod">
          <ac:chgData name="GEORGIEV Ignat" userId="S::igeorgie@ed.ac.uk::1e2e7928-80a7-44f8-8851-c409b1d7f4cc" providerId="AD" clId="Web-{5412F747-29E5-4D72-BAF9-E2D885CE6E29}" dt="2018-04-09T14:26:10.352" v="844"/>
          <ac:spMkLst>
            <pc:docMk/>
            <pc:sldMk cId="2050128845" sldId="291"/>
            <ac:spMk id="7" creationId="{F7BC2796-3FDC-40CC-8B03-0AA104EA8E6F}"/>
          </ac:spMkLst>
        </pc:spChg>
        <pc:spChg chg="add mod">
          <ac:chgData name="GEORGIEV Ignat" userId="S::igeorgie@ed.ac.uk::1e2e7928-80a7-44f8-8851-c409b1d7f4cc" providerId="AD" clId="Web-{5412F747-29E5-4D72-BAF9-E2D885CE6E29}" dt="2018-04-09T14:28:46.680" v="889"/>
          <ac:spMkLst>
            <pc:docMk/>
            <pc:sldMk cId="2050128845" sldId="291"/>
            <ac:spMk id="10" creationId="{4452E9FA-7363-4167-B8BF-BB653AFED686}"/>
          </ac:spMkLst>
        </pc:spChg>
        <pc:spChg chg="add del mod">
          <ac:chgData name="GEORGIEV Ignat" userId="S::igeorgie@ed.ac.uk::1e2e7928-80a7-44f8-8851-c409b1d7f4cc" providerId="AD" clId="Web-{5412F747-29E5-4D72-BAF9-E2D885CE6E29}" dt="2018-04-09T14:28:53.290" v="890"/>
          <ac:spMkLst>
            <pc:docMk/>
            <pc:sldMk cId="2050128845" sldId="291"/>
            <ac:spMk id="11" creationId="{98D59101-E8D3-4E1F-A514-C5AE1940A7ED}"/>
          </ac:spMkLst>
        </pc:spChg>
        <pc:spChg chg="add mod">
          <ac:chgData name="GEORGIEV Ignat" userId="S::igeorgie@ed.ac.uk::1e2e7928-80a7-44f8-8851-c409b1d7f4cc" providerId="AD" clId="Web-{5412F747-29E5-4D72-BAF9-E2D885CE6E29}" dt="2018-04-09T14:28:58.212" v="892"/>
          <ac:spMkLst>
            <pc:docMk/>
            <pc:sldMk cId="2050128845" sldId="291"/>
            <ac:spMk id="12" creationId="{E5C7670D-0B7F-4A72-A81C-ECF5CFBEB8AB}"/>
          </ac:spMkLst>
        </pc:spChg>
        <pc:spChg chg="add del">
          <ac:chgData name="GEORGIEV Ignat" userId="S::igeorgie@ed.ac.uk::1e2e7928-80a7-44f8-8851-c409b1d7f4cc" providerId="AD" clId="Web-{5412F747-29E5-4D72-BAF9-E2D885CE6E29}" dt="2018-04-09T14:31:35.774" v="942"/>
          <ac:spMkLst>
            <pc:docMk/>
            <pc:sldMk cId="2050128845" sldId="291"/>
            <ac:spMk id="14" creationId="{A496530F-53C8-4789-81A0-8E5E879E54E0}"/>
          </ac:spMkLst>
        </pc:spChg>
        <pc:picChg chg="add del mod ord">
          <ac:chgData name="GEORGIEV Ignat" userId="S::igeorgie@ed.ac.uk::1e2e7928-80a7-44f8-8851-c409b1d7f4cc" providerId="AD" clId="Web-{5412F747-29E5-4D72-BAF9-E2D885CE6E29}" dt="2018-04-09T14:26:05.758" v="843"/>
          <ac:picMkLst>
            <pc:docMk/>
            <pc:sldMk cId="2050128845" sldId="291"/>
            <ac:picMk id="4" creationId="{B47F4BB5-5FFF-467A-A08E-2B4DEDBF3AA3}"/>
          </ac:picMkLst>
        </pc:picChg>
        <pc:picChg chg="add mod ord">
          <ac:chgData name="GEORGIEV Ignat" userId="S::igeorgie@ed.ac.uk::1e2e7928-80a7-44f8-8851-c409b1d7f4cc" providerId="AD" clId="Web-{5412F747-29E5-4D72-BAF9-E2D885CE6E29}" dt="2018-04-09T14:26:24.962" v="848"/>
          <ac:picMkLst>
            <pc:docMk/>
            <pc:sldMk cId="2050128845" sldId="291"/>
            <ac:picMk id="8" creationId="{69CDA338-598F-4162-BC30-78414AB5B982}"/>
          </ac:picMkLst>
        </pc:picChg>
      </pc:sldChg>
      <pc:sldChg chg="addSp delSp modSp new addAnim modAnim modNotes">
        <pc:chgData name="GEORGIEV Ignat" userId="S::igeorgie@ed.ac.uk::1e2e7928-80a7-44f8-8851-c409b1d7f4cc" providerId="AD" clId="Web-{5412F747-29E5-4D72-BAF9-E2D885CE6E29}" dt="2018-04-09T14:33:10.573" v="989"/>
        <pc:sldMkLst>
          <pc:docMk/>
          <pc:sldMk cId="3761510850" sldId="292"/>
        </pc:sldMkLst>
        <pc:spChg chg="mod">
          <ac:chgData name="GEORGIEV Ignat" userId="S::igeorgie@ed.ac.uk::1e2e7928-80a7-44f8-8851-c409b1d7f4cc" providerId="AD" clId="Web-{5412F747-29E5-4D72-BAF9-E2D885CE6E29}" dt="2018-04-09T14:30:02.321" v="902"/>
          <ac:spMkLst>
            <pc:docMk/>
            <pc:sldMk cId="3761510850" sldId="292"/>
            <ac:spMk id="2" creationId="{1087C241-1F99-47F1-A071-F91DC4E872B6}"/>
          </ac:spMkLst>
        </pc:spChg>
        <pc:spChg chg="del">
          <ac:chgData name="GEORGIEV Ignat" userId="S::igeorgie@ed.ac.uk::1e2e7928-80a7-44f8-8851-c409b1d7f4cc" providerId="AD" clId="Web-{5412F747-29E5-4D72-BAF9-E2D885CE6E29}" dt="2018-04-09T14:30:04.305" v="904"/>
          <ac:spMkLst>
            <pc:docMk/>
            <pc:sldMk cId="3761510850" sldId="292"/>
            <ac:spMk id="3" creationId="{ECDF22FA-C671-4245-9D28-BC4DDD72B461}"/>
          </ac:spMkLst>
        </pc:spChg>
        <pc:spChg chg="add del mod">
          <ac:chgData name="GEORGIEV Ignat" userId="S::igeorgie@ed.ac.uk::1e2e7928-80a7-44f8-8851-c409b1d7f4cc" providerId="AD" clId="Web-{5412F747-29E5-4D72-BAF9-E2D885CE6E29}" dt="2018-04-09T14:30:19.430" v="908"/>
          <ac:spMkLst>
            <pc:docMk/>
            <pc:sldMk cId="3761510850" sldId="292"/>
            <ac:spMk id="7" creationId="{D93AC2F5-D568-4944-AF4F-254FCF020278}"/>
          </ac:spMkLst>
        </pc:spChg>
        <pc:spChg chg="add mod">
          <ac:chgData name="GEORGIEV Ignat" userId="S::igeorgie@ed.ac.uk::1e2e7928-80a7-44f8-8851-c409b1d7f4cc" providerId="AD" clId="Web-{5412F747-29E5-4D72-BAF9-E2D885CE6E29}" dt="2018-04-09T14:31:54.024" v="947"/>
          <ac:spMkLst>
            <pc:docMk/>
            <pc:sldMk cId="3761510850" sldId="292"/>
            <ac:spMk id="11" creationId="{364898A7-A13D-499E-8E8F-802203626227}"/>
          </ac:spMkLst>
        </pc:spChg>
        <pc:spChg chg="add mod">
          <ac:chgData name="GEORGIEV Ignat" userId="S::igeorgie@ed.ac.uk::1e2e7928-80a7-44f8-8851-c409b1d7f4cc" providerId="AD" clId="Web-{5412F747-29E5-4D72-BAF9-E2D885CE6E29}" dt="2018-04-09T14:31:57.368" v="948"/>
          <ac:spMkLst>
            <pc:docMk/>
            <pc:sldMk cId="3761510850" sldId="292"/>
            <ac:spMk id="13" creationId="{AE3C588F-3E34-47B1-B15C-8C3116D93C2C}"/>
          </ac:spMkLst>
        </pc:spChg>
        <pc:spChg chg="add mod">
          <ac:chgData name="GEORGIEV Ignat" userId="S::igeorgie@ed.ac.uk::1e2e7928-80a7-44f8-8851-c409b1d7f4cc" providerId="AD" clId="Web-{5412F747-29E5-4D72-BAF9-E2D885CE6E29}" dt="2018-04-09T14:33:10.573" v="989"/>
          <ac:spMkLst>
            <pc:docMk/>
            <pc:sldMk cId="3761510850" sldId="292"/>
            <ac:spMk id="14" creationId="{B68DD740-41C0-4811-A63D-336DCE78867C}"/>
          </ac:spMkLst>
        </pc:spChg>
        <pc:picChg chg="add del mod ord">
          <ac:chgData name="GEORGIEV Ignat" userId="S::igeorgie@ed.ac.uk::1e2e7928-80a7-44f8-8851-c409b1d7f4cc" providerId="AD" clId="Web-{5412F747-29E5-4D72-BAF9-E2D885CE6E29}" dt="2018-04-09T14:30:14.649" v="907"/>
          <ac:picMkLst>
            <pc:docMk/>
            <pc:sldMk cId="3761510850" sldId="292"/>
            <ac:picMk id="4" creationId="{406B5BE6-7603-45CC-9455-47EC20605039}"/>
          </ac:picMkLst>
        </pc:picChg>
        <pc:picChg chg="add mod ord">
          <ac:chgData name="GEORGIEV Ignat" userId="S::igeorgie@ed.ac.uk::1e2e7928-80a7-44f8-8851-c409b1d7f4cc" providerId="AD" clId="Web-{5412F747-29E5-4D72-BAF9-E2D885CE6E29}" dt="2018-04-09T14:30:28.196" v="912"/>
          <ac:picMkLst>
            <pc:docMk/>
            <pc:sldMk cId="3761510850" sldId="292"/>
            <ac:picMk id="8" creationId="{EB719DA3-5E4D-4258-BF76-22AFA2DEFD9C}"/>
          </ac:picMkLst>
        </pc:picChg>
      </pc:sldChg>
      <pc:sldChg chg="addSp delSp modSp new addAnim delAnim">
        <pc:chgData name="GEORGIEV Ignat" userId="S::igeorgie@ed.ac.uk::1e2e7928-80a7-44f8-8851-c409b1d7f4cc" providerId="AD" clId="Web-{5412F747-29E5-4D72-BAF9-E2D885CE6E29}" dt="2018-04-09T14:35:06.439" v="1005"/>
        <pc:sldMkLst>
          <pc:docMk/>
          <pc:sldMk cId="551498263" sldId="293"/>
        </pc:sldMkLst>
        <pc:spChg chg="del">
          <ac:chgData name="GEORGIEV Ignat" userId="S::igeorgie@ed.ac.uk::1e2e7928-80a7-44f8-8851-c409b1d7f4cc" providerId="AD" clId="Web-{5412F747-29E5-4D72-BAF9-E2D885CE6E29}" dt="2018-04-09T14:34:23.359" v="991"/>
          <ac:spMkLst>
            <pc:docMk/>
            <pc:sldMk cId="551498263" sldId="293"/>
            <ac:spMk id="3" creationId="{E27D81CF-1D8C-471F-AB64-35C4C22A42B5}"/>
          </ac:spMkLst>
        </pc:spChg>
        <pc:spChg chg="add del">
          <ac:chgData name="GEORGIEV Ignat" userId="S::igeorgie@ed.ac.uk::1e2e7928-80a7-44f8-8851-c409b1d7f4cc" providerId="AD" clId="Web-{5412F747-29E5-4D72-BAF9-E2D885CE6E29}" dt="2018-04-09T14:34:53.829" v="995"/>
          <ac:spMkLst>
            <pc:docMk/>
            <pc:sldMk cId="551498263" sldId="293"/>
            <ac:spMk id="7" creationId="{10A03C6A-2B0A-4C8D-90A2-2E5F9A074A4A}"/>
          </ac:spMkLst>
        </pc:spChg>
        <pc:spChg chg="add del mod">
          <ac:chgData name="GEORGIEV Ignat" userId="S::igeorgie@ed.ac.uk::1e2e7928-80a7-44f8-8851-c409b1d7f4cc" providerId="AD" clId="Web-{5412F747-29E5-4D72-BAF9-E2D885CE6E29}" dt="2018-04-09T14:35:06.439" v="1005"/>
          <ac:spMkLst>
            <pc:docMk/>
            <pc:sldMk cId="551498263" sldId="293"/>
            <ac:spMk id="9" creationId="{6D94C954-7B13-4399-96A4-4032C81675D2}"/>
          </ac:spMkLst>
        </pc:spChg>
        <pc:picChg chg="add mod ord">
          <ac:chgData name="GEORGIEV Ignat" userId="S::igeorgie@ed.ac.uk::1e2e7928-80a7-44f8-8851-c409b1d7f4cc" providerId="AD" clId="Web-{5412F747-29E5-4D72-BAF9-E2D885CE6E29}" dt="2018-04-09T14:34:32.734" v="993"/>
          <ac:picMkLst>
            <pc:docMk/>
            <pc:sldMk cId="551498263" sldId="293"/>
            <ac:picMk id="4" creationId="{271BCED6-5B02-45EC-8AE0-E7404C9DBF53}"/>
          </ac:picMkLst>
        </pc:picChg>
      </pc:sldChg>
      <pc:sldChg chg="addSp delSp modSp new">
        <pc:chgData name="GEORGIEV Ignat" userId="S::igeorgie@ed.ac.uk::1e2e7928-80a7-44f8-8851-c409b1d7f4cc" providerId="AD" clId="Web-{5412F747-29E5-4D72-BAF9-E2D885CE6E29}" dt="2018-04-09T14:39:33.872" v="1060"/>
        <pc:sldMkLst>
          <pc:docMk/>
          <pc:sldMk cId="1442933369" sldId="294"/>
        </pc:sldMkLst>
        <pc:spChg chg="del">
          <ac:chgData name="GEORGIEV Ignat" userId="S::igeorgie@ed.ac.uk::1e2e7928-80a7-44f8-8851-c409b1d7f4cc" providerId="AD" clId="Web-{5412F747-29E5-4D72-BAF9-E2D885CE6E29}" dt="2018-04-09T14:39:28.591" v="1058"/>
          <ac:spMkLst>
            <pc:docMk/>
            <pc:sldMk cId="1442933369" sldId="294"/>
            <ac:spMk id="3" creationId="{30F1B47A-019B-41C8-9834-343847A2BB89}"/>
          </ac:spMkLst>
        </pc:spChg>
        <pc:picChg chg="add mod ord">
          <ac:chgData name="GEORGIEV Ignat" userId="S::igeorgie@ed.ac.uk::1e2e7928-80a7-44f8-8851-c409b1d7f4cc" providerId="AD" clId="Web-{5412F747-29E5-4D72-BAF9-E2D885CE6E29}" dt="2018-04-09T14:39:33.872" v="1060"/>
          <ac:picMkLst>
            <pc:docMk/>
            <pc:sldMk cId="1442933369" sldId="294"/>
            <ac:picMk id="4" creationId="{416379BA-377B-40E5-A7DB-94CEB329160A}"/>
          </ac:picMkLst>
        </pc:picChg>
      </pc:sldChg>
      <pc:sldChg chg="addSp delSp modSp new modNotes">
        <pc:chgData name="GEORGIEV Ignat" userId="S::igeorgie@ed.ac.uk::1e2e7928-80a7-44f8-8851-c409b1d7f4cc" providerId="AD" clId="Web-{5412F747-29E5-4D72-BAF9-E2D885CE6E29}" dt="2018-04-09T14:44:56.470" v="1249"/>
        <pc:sldMkLst>
          <pc:docMk/>
          <pc:sldMk cId="3707601251" sldId="295"/>
        </pc:sldMkLst>
        <pc:spChg chg="mod">
          <ac:chgData name="GEORGIEV Ignat" userId="S::igeorgie@ed.ac.uk::1e2e7928-80a7-44f8-8851-c409b1d7f4cc" providerId="AD" clId="Web-{5412F747-29E5-4D72-BAF9-E2D885CE6E29}" dt="2018-04-09T14:40:55.561" v="1066"/>
          <ac:spMkLst>
            <pc:docMk/>
            <pc:sldMk cId="3707601251" sldId="295"/>
            <ac:spMk id="2" creationId="{7EBEBC95-FA8D-4712-ABA2-B995FA3172CA}"/>
          </ac:spMkLst>
        </pc:spChg>
        <pc:spChg chg="del">
          <ac:chgData name="GEORGIEV Ignat" userId="S::igeorgie@ed.ac.uk::1e2e7928-80a7-44f8-8851-c409b1d7f4cc" providerId="AD" clId="Web-{5412F747-29E5-4D72-BAF9-E2D885CE6E29}" dt="2018-04-09T14:41:00.186" v="1069"/>
          <ac:spMkLst>
            <pc:docMk/>
            <pc:sldMk cId="3707601251" sldId="295"/>
            <ac:spMk id="3" creationId="{A9C41B2F-B865-49B2-970E-25C55F190D6A}"/>
          </ac:spMkLst>
        </pc:spChg>
        <pc:spChg chg="add mod">
          <ac:chgData name="GEORGIEV Ignat" userId="S::igeorgie@ed.ac.uk::1e2e7928-80a7-44f8-8851-c409b1d7f4cc" providerId="AD" clId="Web-{5412F747-29E5-4D72-BAF9-E2D885CE6E29}" dt="2018-04-09T14:44:52.439" v="1246"/>
          <ac:spMkLst>
            <pc:docMk/>
            <pc:sldMk cId="3707601251" sldId="295"/>
            <ac:spMk id="6" creationId="{BE62D362-C4B5-4DDB-9D2D-27A4BF7A8AF7}"/>
          </ac:spMkLst>
        </pc:spChg>
        <pc:picChg chg="add mod ord">
          <ac:chgData name="GEORGIEV Ignat" userId="S::igeorgie@ed.ac.uk::1e2e7928-80a7-44f8-8851-c409b1d7f4cc" providerId="AD" clId="Web-{5412F747-29E5-4D72-BAF9-E2D885CE6E29}" dt="2018-04-09T14:42:00.234" v="1077"/>
          <ac:picMkLst>
            <pc:docMk/>
            <pc:sldMk cId="3707601251" sldId="295"/>
            <ac:picMk id="4" creationId="{9345F352-5206-4CD1-A826-C9C5A0BA8C8F}"/>
          </ac:picMkLst>
        </pc:picChg>
      </pc:sldChg>
      <pc:sldChg chg="addSp delSp modSp new ord modNotes">
        <pc:chgData name="GEORGIEV Ignat" userId="S::igeorgie@ed.ac.uk::1e2e7928-80a7-44f8-8851-c409b1d7f4cc" providerId="AD" clId="Web-{5412F747-29E5-4D72-BAF9-E2D885CE6E29}" dt="2018-04-09T14:53:34.690" v="1370"/>
        <pc:sldMkLst>
          <pc:docMk/>
          <pc:sldMk cId="1518221135" sldId="296"/>
        </pc:sldMkLst>
        <pc:spChg chg="mod">
          <ac:chgData name="GEORGIEV Ignat" userId="S::igeorgie@ed.ac.uk::1e2e7928-80a7-44f8-8851-c409b1d7f4cc" providerId="AD" clId="Web-{5412F747-29E5-4D72-BAF9-E2D885CE6E29}" dt="2018-04-09T14:50:49.190" v="1298"/>
          <ac:spMkLst>
            <pc:docMk/>
            <pc:sldMk cId="1518221135" sldId="296"/>
            <ac:spMk id="2" creationId="{7C1FBB21-60A1-4F16-B70D-5FC5B8CC295B}"/>
          </ac:spMkLst>
        </pc:spChg>
        <pc:spChg chg="del">
          <ac:chgData name="GEORGIEV Ignat" userId="S::igeorgie@ed.ac.uk::1e2e7928-80a7-44f8-8851-c409b1d7f4cc" providerId="AD" clId="Web-{5412F747-29E5-4D72-BAF9-E2D885CE6E29}" dt="2018-04-09T14:50:53.033" v="1301"/>
          <ac:spMkLst>
            <pc:docMk/>
            <pc:sldMk cId="1518221135" sldId="296"/>
            <ac:spMk id="3" creationId="{271F9B5C-75C4-4C8A-A3EA-B5F7B4D831D6}"/>
          </ac:spMkLst>
        </pc:spChg>
        <pc:spChg chg="add mod">
          <ac:chgData name="GEORGIEV Ignat" userId="S::igeorgie@ed.ac.uk::1e2e7928-80a7-44f8-8851-c409b1d7f4cc" providerId="AD" clId="Web-{5412F747-29E5-4D72-BAF9-E2D885CE6E29}" dt="2018-04-09T14:51:31.236" v="1329"/>
          <ac:spMkLst>
            <pc:docMk/>
            <pc:sldMk cId="1518221135" sldId="296"/>
            <ac:spMk id="6" creationId="{AD4D5C59-3C03-4E3E-B7FD-C6A168AD132E}"/>
          </ac:spMkLst>
        </pc:spChg>
        <pc:picChg chg="add mod ord">
          <ac:chgData name="GEORGIEV Ignat" userId="S::igeorgie@ed.ac.uk::1e2e7928-80a7-44f8-8851-c409b1d7f4cc" providerId="AD" clId="Web-{5412F747-29E5-4D72-BAF9-E2D885CE6E29}" dt="2018-04-09T14:50:59.705" v="1303"/>
          <ac:picMkLst>
            <pc:docMk/>
            <pc:sldMk cId="1518221135" sldId="296"/>
            <ac:picMk id="4" creationId="{A139A32B-6317-4A77-A8B8-D1A3A43011F1}"/>
          </ac:picMkLst>
        </pc:picChg>
        <pc:picChg chg="add mod">
          <ac:chgData name="GEORGIEV Ignat" userId="S::igeorgie@ed.ac.uk::1e2e7928-80a7-44f8-8851-c409b1d7f4cc" providerId="AD" clId="Web-{5412F747-29E5-4D72-BAF9-E2D885CE6E29}" dt="2018-04-09T14:52:11.362" v="1333"/>
          <ac:picMkLst>
            <pc:docMk/>
            <pc:sldMk cId="1518221135" sldId="296"/>
            <ac:picMk id="7" creationId="{9E127028-16E4-498B-9117-83841052B87A}"/>
          </ac:picMkLst>
        </pc:picChg>
      </pc:sldChg>
      <pc:sldChg chg="addSp delSp modSp new modNotes">
        <pc:chgData name="GEORGIEV Ignat" userId="S::igeorgie@ed.ac.uk::1e2e7928-80a7-44f8-8851-c409b1d7f4cc" providerId="AD" clId="Web-{5412F747-29E5-4D72-BAF9-E2D885CE6E29}" dt="2018-04-09T15:02:02.752" v="1634"/>
        <pc:sldMkLst>
          <pc:docMk/>
          <pc:sldMk cId="422295946" sldId="297"/>
        </pc:sldMkLst>
        <pc:spChg chg="mod">
          <ac:chgData name="GEORGIEV Ignat" userId="S::igeorgie@ed.ac.uk::1e2e7928-80a7-44f8-8851-c409b1d7f4cc" providerId="AD" clId="Web-{5412F747-29E5-4D72-BAF9-E2D885CE6E29}" dt="2018-04-09T15:00:24.861" v="1585"/>
          <ac:spMkLst>
            <pc:docMk/>
            <pc:sldMk cId="422295946" sldId="297"/>
            <ac:spMk id="2" creationId="{FEF33A85-66FE-47E8-AD2E-7070AF02E005}"/>
          </ac:spMkLst>
        </pc:spChg>
        <pc:spChg chg="del">
          <ac:chgData name="GEORGIEV Ignat" userId="S::igeorgie@ed.ac.uk::1e2e7928-80a7-44f8-8851-c409b1d7f4cc" providerId="AD" clId="Web-{5412F747-29E5-4D72-BAF9-E2D885CE6E29}" dt="2018-04-09T15:00:26.955" v="1587"/>
          <ac:spMkLst>
            <pc:docMk/>
            <pc:sldMk cId="422295946" sldId="297"/>
            <ac:spMk id="3" creationId="{B055E979-CE8B-42ED-83A6-E0A85935A5A2}"/>
          </ac:spMkLst>
        </pc:spChg>
        <pc:picChg chg="add mod ord">
          <ac:chgData name="GEORGIEV Ignat" userId="S::igeorgie@ed.ac.uk::1e2e7928-80a7-44f8-8851-c409b1d7f4cc" providerId="AD" clId="Web-{5412F747-29E5-4D72-BAF9-E2D885CE6E29}" dt="2018-04-09T15:00:47.252" v="1592"/>
          <ac:picMkLst>
            <pc:docMk/>
            <pc:sldMk cId="422295946" sldId="297"/>
            <ac:picMk id="4" creationId="{859D0A9F-ABC2-430C-B09F-9F5BAE6D50AE}"/>
          </ac:picMkLst>
        </pc:picChg>
      </pc:sldChg>
    </pc:docChg>
  </pc:docChgLst>
  <pc:docChgLst>
    <pc:chgData name="GEORGIEV Ignat" userId="S::igeorgie@ed.ac.uk::1e2e7928-80a7-44f8-8851-c409b1d7f4cc" providerId="AD" clId="Web-{BAFA41BA-1877-4588-B0C0-B101AA0108BE}"/>
    <pc:docChg chg="addSld modSld">
      <pc:chgData name="GEORGIEV Ignat" userId="S::igeorgie@ed.ac.uk::1e2e7928-80a7-44f8-8851-c409b1d7f4cc" providerId="AD" clId="Web-{BAFA41BA-1877-4588-B0C0-B101AA0108BE}" dt="2018-04-10T13:46:48.657" v="44"/>
      <pc:docMkLst>
        <pc:docMk/>
      </pc:docMkLst>
      <pc:sldChg chg="modSp new">
        <pc:chgData name="GEORGIEV Ignat" userId="S::igeorgie@ed.ac.uk::1e2e7928-80a7-44f8-8851-c409b1d7f4cc" providerId="AD" clId="Web-{BAFA41BA-1877-4588-B0C0-B101AA0108BE}" dt="2018-04-10T13:46:48.657" v="43"/>
        <pc:sldMkLst>
          <pc:docMk/>
          <pc:sldMk cId="2302540977" sldId="304"/>
        </pc:sldMkLst>
        <pc:spChg chg="mod">
          <ac:chgData name="GEORGIEV Ignat" userId="S::igeorgie@ed.ac.uk::1e2e7928-80a7-44f8-8851-c409b1d7f4cc" providerId="AD" clId="Web-{BAFA41BA-1877-4588-B0C0-B101AA0108BE}" dt="2018-04-10T13:44:40.405" v="3"/>
          <ac:spMkLst>
            <pc:docMk/>
            <pc:sldMk cId="2302540977" sldId="304"/>
            <ac:spMk id="2" creationId="{E84B45EE-C8C2-432D-B2C2-160FD344F8E5}"/>
          </ac:spMkLst>
        </pc:spChg>
        <pc:spChg chg="mod">
          <ac:chgData name="GEORGIEV Ignat" userId="S::igeorgie@ed.ac.uk::1e2e7928-80a7-44f8-8851-c409b1d7f4cc" providerId="AD" clId="Web-{BAFA41BA-1877-4588-B0C0-B101AA0108BE}" dt="2018-04-10T13:46:48.657" v="43"/>
          <ac:spMkLst>
            <pc:docMk/>
            <pc:sldMk cId="2302540977" sldId="304"/>
            <ac:spMk id="3" creationId="{157DD922-392A-4E5A-B0BE-BA139569CAF4}"/>
          </ac:spMkLst>
        </pc:spChg>
      </pc:sldChg>
    </pc:docChg>
  </pc:docChgLst>
  <pc:docChgLst>
    <pc:chgData name="GEORGIEV Ignat" userId="S::igeorgie@ed.ac.uk::1e2e7928-80a7-44f8-8851-c409b1d7f4cc" providerId="AD" clId="Web-{15DCAC70-4E58-4DCE-826B-37AFB29EA7E9}"/>
    <pc:docChg chg="addSld modSld">
      <pc:chgData name="GEORGIEV Ignat" userId="S::igeorgie@ed.ac.uk::1e2e7928-80a7-44f8-8851-c409b1d7f4cc" providerId="AD" clId="Web-{15DCAC70-4E58-4DCE-826B-37AFB29EA7E9}" dt="2018-06-18T15:46:58.776" v="16"/>
      <pc:docMkLst>
        <pc:docMk/>
      </pc:docMkLst>
      <pc:sldChg chg="addSp delSp modSp new addAnim modAnim">
        <pc:chgData name="GEORGIEV Ignat" userId="S::igeorgie@ed.ac.uk::1e2e7928-80a7-44f8-8851-c409b1d7f4cc" providerId="AD" clId="Web-{15DCAC70-4E58-4DCE-826B-37AFB29EA7E9}" dt="2018-06-18T15:46:58.776" v="16"/>
        <pc:sldMkLst>
          <pc:docMk/>
          <pc:sldMk cId="1950367024" sldId="314"/>
        </pc:sldMkLst>
        <pc:spChg chg="del">
          <ac:chgData name="GEORGIEV Ignat" userId="S::igeorgie@ed.ac.uk::1e2e7928-80a7-44f8-8851-c409b1d7f4cc" providerId="AD" clId="Web-{15DCAC70-4E58-4DCE-826B-37AFB29EA7E9}" dt="2018-06-18T15:46:58.776" v="16"/>
          <ac:spMkLst>
            <pc:docMk/>
            <pc:sldMk cId="1950367024" sldId="314"/>
            <ac:spMk id="2" creationId="{2B94FBC5-1933-4AB8-A609-5993A8D1FE78}"/>
          </ac:spMkLst>
        </pc:spChg>
        <pc:spChg chg="del">
          <ac:chgData name="GEORGIEV Ignat" userId="S::igeorgie@ed.ac.uk::1e2e7928-80a7-44f8-8851-c409b1d7f4cc" providerId="AD" clId="Web-{15DCAC70-4E58-4DCE-826B-37AFB29EA7E9}" dt="2018-06-18T14:47:17.692" v="1"/>
          <ac:spMkLst>
            <pc:docMk/>
            <pc:sldMk cId="1950367024" sldId="314"/>
            <ac:spMk id="3" creationId="{9E368E8C-2DF0-42BC-9CE3-5C434B206511}"/>
          </ac:spMkLst>
        </pc:spChg>
        <pc:spChg chg="add del mod">
          <ac:chgData name="GEORGIEV Ignat" userId="S::igeorgie@ed.ac.uk::1e2e7928-80a7-44f8-8851-c409b1d7f4cc" providerId="AD" clId="Web-{15DCAC70-4E58-4DCE-826B-37AFB29EA7E9}" dt="2018-06-18T14:48:34.631" v="7"/>
          <ac:spMkLst>
            <pc:docMk/>
            <pc:sldMk cId="1950367024" sldId="314"/>
            <ac:spMk id="6" creationId="{ED29315F-1E99-43EB-9B55-474BE3A50910}"/>
          </ac:spMkLst>
        </pc:spChg>
        <pc:spChg chg="add mod">
          <ac:chgData name="GEORGIEV Ignat" userId="S::igeorgie@ed.ac.uk::1e2e7928-80a7-44f8-8851-c409b1d7f4cc" providerId="AD" clId="Web-{15DCAC70-4E58-4DCE-826B-37AFB29EA7E9}" dt="2018-06-18T14:48:49.866" v="13" actId="1076"/>
          <ac:spMkLst>
            <pc:docMk/>
            <pc:sldMk cId="1950367024" sldId="314"/>
            <ac:spMk id="7" creationId="{7865AF16-6B28-40AB-8AA8-2DEF0A81E421}"/>
          </ac:spMkLst>
        </pc:spChg>
        <pc:picChg chg="add mod ord">
          <ac:chgData name="GEORGIEV Ignat" userId="S::igeorgie@ed.ac.uk::1e2e7928-80a7-44f8-8851-c409b1d7f4cc" providerId="AD" clId="Web-{15DCAC70-4E58-4DCE-826B-37AFB29EA7E9}" dt="2018-06-18T14:47:19.176" v="2" actId="1076"/>
          <ac:picMkLst>
            <pc:docMk/>
            <pc:sldMk cId="1950367024" sldId="314"/>
            <ac:picMk id="4" creationId="{2146CE27-ABFD-45E4-BAB7-7239A1B5991F}"/>
          </ac:picMkLst>
        </pc:picChg>
      </pc:sldChg>
    </pc:docChg>
  </pc:docChgLst>
  <pc:docChgLst>
    <pc:chgData name="GEORGIEV Ignat" userId="S::igeorgie@ed.ac.uk::1e2e7928-80a7-44f8-8851-c409b1d7f4cc" providerId="AD" clId="Web-{0389910B-8801-47F9-85F4-6E6C3A6D4CA6}"/>
    <pc:docChg chg="modSld">
      <pc:chgData name="GEORGIEV Ignat" userId="S::igeorgie@ed.ac.uk::1e2e7928-80a7-44f8-8851-c409b1d7f4cc" providerId="AD" clId="Web-{0389910B-8801-47F9-85F4-6E6C3A6D4CA6}" dt="2018-06-18T10:30:29.409" v="77"/>
      <pc:docMkLst>
        <pc:docMk/>
      </pc:docMkLst>
      <pc:sldChg chg="modSp">
        <pc:chgData name="GEORGIEV Ignat" userId="S::igeorgie@ed.ac.uk::1e2e7928-80a7-44f8-8851-c409b1d7f4cc" providerId="AD" clId="Web-{0389910B-8801-47F9-85F4-6E6C3A6D4CA6}" dt="2018-06-18T10:26:51.778" v="0" actId="20577"/>
        <pc:sldMkLst>
          <pc:docMk/>
          <pc:sldMk cId="2402422002" sldId="273"/>
        </pc:sldMkLst>
        <pc:spChg chg="mod">
          <ac:chgData name="GEORGIEV Ignat" userId="S::igeorgie@ed.ac.uk::1e2e7928-80a7-44f8-8851-c409b1d7f4cc" providerId="AD" clId="Web-{0389910B-8801-47F9-85F4-6E6C3A6D4CA6}" dt="2018-06-18T10:26:51.778" v="0" actId="20577"/>
          <ac:spMkLst>
            <pc:docMk/>
            <pc:sldMk cId="2402422002" sldId="273"/>
            <ac:spMk id="3" creationId="{A01CC1FC-8E1F-4BE7-AC63-19C1C2CB3999}"/>
          </ac:spMkLst>
        </pc:spChg>
      </pc:sldChg>
      <pc:sldChg chg="modSp modNotes">
        <pc:chgData name="GEORGIEV Ignat" userId="S::igeorgie@ed.ac.uk::1e2e7928-80a7-44f8-8851-c409b1d7f4cc" providerId="AD" clId="Web-{0389910B-8801-47F9-85F4-6E6C3A6D4CA6}" dt="2018-06-18T10:29:59.845" v="67"/>
        <pc:sldMkLst>
          <pc:docMk/>
          <pc:sldMk cId="2527223002" sldId="277"/>
        </pc:sldMkLst>
        <pc:spChg chg="mod">
          <ac:chgData name="GEORGIEV Ignat" userId="S::igeorgie@ed.ac.uk::1e2e7928-80a7-44f8-8851-c409b1d7f4cc" providerId="AD" clId="Web-{0389910B-8801-47F9-85F4-6E6C3A6D4CA6}" dt="2018-06-18T10:29:32.079" v="41" actId="20577"/>
          <ac:spMkLst>
            <pc:docMk/>
            <pc:sldMk cId="2527223002" sldId="277"/>
            <ac:spMk id="3" creationId="{429C2B7A-A214-42D9-A25F-E82665C40CB3}"/>
          </ac:spMkLst>
        </pc:spChg>
      </pc:sldChg>
      <pc:sldChg chg="modSp">
        <pc:chgData name="GEORGIEV Ignat" userId="S::igeorgie@ed.ac.uk::1e2e7928-80a7-44f8-8851-c409b1d7f4cc" providerId="AD" clId="Web-{0389910B-8801-47F9-85F4-6E6C3A6D4CA6}" dt="2018-06-18T10:29:00.563" v="35" actId="20577"/>
        <pc:sldMkLst>
          <pc:docMk/>
          <pc:sldMk cId="2550373087" sldId="278"/>
        </pc:sldMkLst>
        <pc:spChg chg="mod">
          <ac:chgData name="GEORGIEV Ignat" userId="S::igeorgie@ed.ac.uk::1e2e7928-80a7-44f8-8851-c409b1d7f4cc" providerId="AD" clId="Web-{0389910B-8801-47F9-85F4-6E6C3A6D4CA6}" dt="2018-06-18T10:29:00.563" v="35" actId="20577"/>
          <ac:spMkLst>
            <pc:docMk/>
            <pc:sldMk cId="2550373087" sldId="278"/>
            <ac:spMk id="3" creationId="{1F627879-D091-413E-8D37-A8650E6B424E}"/>
          </ac:spMkLst>
        </pc:spChg>
      </pc:sldChg>
      <pc:sldChg chg="modSp">
        <pc:chgData name="GEORGIEV Ignat" userId="S::igeorgie@ed.ac.uk::1e2e7928-80a7-44f8-8851-c409b1d7f4cc" providerId="AD" clId="Web-{0389910B-8801-47F9-85F4-6E6C3A6D4CA6}" dt="2018-06-18T10:27:35.482" v="11" actId="20577"/>
        <pc:sldMkLst>
          <pc:docMk/>
          <pc:sldMk cId="3569771629" sldId="281"/>
        </pc:sldMkLst>
        <pc:spChg chg="mod">
          <ac:chgData name="GEORGIEV Ignat" userId="S::igeorgie@ed.ac.uk::1e2e7928-80a7-44f8-8851-c409b1d7f4cc" providerId="AD" clId="Web-{0389910B-8801-47F9-85F4-6E6C3A6D4CA6}" dt="2018-06-18T10:27:35.482" v="11" actId="20577"/>
          <ac:spMkLst>
            <pc:docMk/>
            <pc:sldMk cId="3569771629" sldId="281"/>
            <ac:spMk id="7" creationId="{A235A0E1-E746-4773-BD21-469D7A2959FD}"/>
          </ac:spMkLst>
        </pc:spChg>
      </pc:sldChg>
      <pc:sldChg chg="modSp">
        <pc:chgData name="GEORGIEV Ignat" userId="S::igeorgie@ed.ac.uk::1e2e7928-80a7-44f8-8851-c409b1d7f4cc" providerId="AD" clId="Web-{0389910B-8801-47F9-85F4-6E6C3A6D4CA6}" dt="2018-06-18T10:28:08.608" v="25" actId="20577"/>
        <pc:sldMkLst>
          <pc:docMk/>
          <pc:sldMk cId="1360685886" sldId="282"/>
        </pc:sldMkLst>
        <pc:spChg chg="mod">
          <ac:chgData name="GEORGIEV Ignat" userId="S::igeorgie@ed.ac.uk::1e2e7928-80a7-44f8-8851-c409b1d7f4cc" providerId="AD" clId="Web-{0389910B-8801-47F9-85F4-6E6C3A6D4CA6}" dt="2018-06-18T10:28:08.608" v="25" actId="20577"/>
          <ac:spMkLst>
            <pc:docMk/>
            <pc:sldMk cId="1360685886" sldId="282"/>
            <ac:spMk id="3" creationId="{A9F7DE73-10AD-4C69-BCD3-F643685F816B}"/>
          </ac:spMkLst>
        </pc:spChg>
      </pc:sldChg>
      <pc:sldChg chg="modSp">
        <pc:chgData name="GEORGIEV Ignat" userId="S::igeorgie@ed.ac.uk::1e2e7928-80a7-44f8-8851-c409b1d7f4cc" providerId="AD" clId="Web-{0389910B-8801-47F9-85F4-6E6C3A6D4CA6}" dt="2018-06-18T10:27:47.826" v="18" actId="20577"/>
        <pc:sldMkLst>
          <pc:docMk/>
          <pc:sldMk cId="3707601251" sldId="295"/>
        </pc:sldMkLst>
        <pc:spChg chg="mod">
          <ac:chgData name="GEORGIEV Ignat" userId="S::igeorgie@ed.ac.uk::1e2e7928-80a7-44f8-8851-c409b1d7f4cc" providerId="AD" clId="Web-{0389910B-8801-47F9-85F4-6E6C3A6D4CA6}" dt="2018-06-18T10:27:47.826" v="18" actId="20577"/>
          <ac:spMkLst>
            <pc:docMk/>
            <pc:sldMk cId="3707601251" sldId="295"/>
            <ac:spMk id="6" creationId="{BE62D362-C4B5-4DDB-9D2D-27A4BF7A8AF7}"/>
          </ac:spMkLst>
        </pc:spChg>
      </pc:sldChg>
      <pc:sldChg chg="modNotes">
        <pc:chgData name="GEORGIEV Ignat" userId="S::igeorgie@ed.ac.uk::1e2e7928-80a7-44f8-8851-c409b1d7f4cc" providerId="AD" clId="Web-{0389910B-8801-47F9-85F4-6E6C3A6D4CA6}" dt="2018-06-18T10:30:29.409" v="77"/>
        <pc:sldMkLst>
          <pc:docMk/>
          <pc:sldMk cId="1657140607" sldId="308"/>
        </pc:sldMkLst>
      </pc:sldChg>
    </pc:docChg>
  </pc:docChgLst>
  <pc:docChgLst>
    <pc:chgData name="GEORGIEV Ignat" userId="S::igeorgie@ed.ac.uk::1e2e7928-80a7-44f8-8851-c409b1d7f4cc" providerId="AD" clId="Web-{16F61331-1583-437F-9522-9263E1F3B321}"/>
    <pc:docChg chg="modSld">
      <pc:chgData name="GEORGIEV Ignat" userId="S::igeorgie@ed.ac.uk::1e2e7928-80a7-44f8-8851-c409b1d7f4cc" providerId="AD" clId="Web-{16F61331-1583-437F-9522-9263E1F3B321}" dt="2018-04-10T14:24:16.655" v="28"/>
      <pc:docMkLst>
        <pc:docMk/>
      </pc:docMkLst>
      <pc:sldChg chg="modSp">
        <pc:chgData name="GEORGIEV Ignat" userId="S::igeorgie@ed.ac.uk::1e2e7928-80a7-44f8-8851-c409b1d7f4cc" providerId="AD" clId="Web-{16F61331-1583-437F-9522-9263E1F3B321}" dt="2018-04-10T14:24:16.655" v="27"/>
        <pc:sldMkLst>
          <pc:docMk/>
          <pc:sldMk cId="3044276417" sldId="301"/>
        </pc:sldMkLst>
        <pc:spChg chg="mod">
          <ac:chgData name="GEORGIEV Ignat" userId="S::igeorgie@ed.ac.uk::1e2e7928-80a7-44f8-8851-c409b1d7f4cc" providerId="AD" clId="Web-{16F61331-1583-437F-9522-9263E1F3B321}" dt="2018-04-10T14:24:16.655" v="27"/>
          <ac:spMkLst>
            <pc:docMk/>
            <pc:sldMk cId="3044276417" sldId="301"/>
            <ac:spMk id="3" creationId="{E1A34F53-671C-484E-9A0C-29920106929F}"/>
          </ac:spMkLst>
        </pc:spChg>
      </pc:sldChg>
    </pc:docChg>
  </pc:docChgLst>
  <pc:docChgLst>
    <pc:chgData name="GEORGIEV Ignat" userId="S::igeorgie@ed.ac.uk::1e2e7928-80a7-44f8-8851-c409b1d7f4cc" providerId="AD" clId="Web-{DD76A086-3D81-4D97-8559-02B09276B9E4}"/>
    <pc:docChg chg="mod modSld modMainMaster setSldSz">
      <pc:chgData name="GEORGIEV Ignat" userId="S::igeorgie@ed.ac.uk::1e2e7928-80a7-44f8-8851-c409b1d7f4cc" providerId="AD" clId="Web-{DD76A086-3D81-4D97-8559-02B09276B9E4}" dt="2018-06-26T10:20:25.767" v="1"/>
      <pc:docMkLst>
        <pc:docMk/>
      </pc:docMkLst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3856271849" sldId="257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856271849" sldId="257"/>
            <ac:spMk id="2" creationId="{34AE5043-C5BE-4075-A0E2-A778181B0066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856271849" sldId="257"/>
            <ac:spMk id="3" creationId="{67F0C176-D153-4637-A4E1-C87B7A7D6064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3856271849" sldId="257"/>
            <ac:picMk id="4" creationId="{5E75E992-D991-4136-B96A-22ACF252F7A6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3856271849" sldId="257"/>
            <ac:picMk id="6" creationId="{5234584C-946B-4214-A9AD-49ABC492BD06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304316210" sldId="259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304316210" sldId="259"/>
            <ac:spMk id="3" creationId="{32138972-C129-4D48-8702-FC8AA7CBDBC9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467490408" sldId="261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467490408" sldId="261"/>
            <ac:spMk id="3" creationId="{F62898FC-2FFE-4EC4-80A3-3FEE9FABA4FD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467490408" sldId="261"/>
            <ac:picMk id="6" creationId="{82670859-5352-4B24-A017-1F1705FCE80C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768709314" sldId="262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768709314" sldId="262"/>
            <ac:spMk id="9" creationId="{0EBF18DD-6DE6-49BC-A7FD-AE340016387C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768709314" sldId="262"/>
            <ac:spMk id="11" creationId="{2A51DBD7-1197-4933-A593-061311E32F35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768709314" sldId="262"/>
            <ac:picMk id="7" creationId="{73C4FCDB-DD31-4DC2-B75D-864B269225AF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768709314" sldId="262"/>
            <ac:picMk id="12" creationId="{4C270C45-8EAC-4CC6-A296-CBB605163EB1}"/>
          </ac:picMkLst>
        </pc:picChg>
        <pc:cxnChg chg="mod">
          <ac:chgData name="GEORGIEV Ignat" userId="S::igeorgie@ed.ac.uk::1e2e7928-80a7-44f8-8851-c409b1d7f4cc" providerId="AD" clId="Web-{DD76A086-3D81-4D97-8559-02B09276B9E4}" dt="2018-06-26T10:20:25.767" v="1"/>
          <ac:cxnSpMkLst>
            <pc:docMk/>
            <pc:sldMk cId="768709314" sldId="262"/>
            <ac:cxnSpMk id="10" creationId="{5BE47C23-C19A-4720-8404-9243CB27BE71}"/>
          </ac:cxnSpMkLst>
        </pc:cxn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483712414" sldId="263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483712414" sldId="263"/>
            <ac:spMk id="3" creationId="{3C8FFC35-9C90-47B6-A78C-F6A2B64F49EF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483712414" sldId="263"/>
            <ac:picMk id="4" creationId="{7C4E8863-EBC5-4AA1-AA15-A52F77CF72C4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106717164" sldId="264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106717164" sldId="264"/>
            <ac:spMk id="2" creationId="{ACB4E79E-F9AC-4823-B3CA-1D567BA714C4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106717164" sldId="264"/>
            <ac:spMk id="10" creationId="{E23A40A9-28A7-429F-A480-36738764F462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106717164" sldId="264"/>
            <ac:spMk id="13" creationId="{478DFE40-CD82-450C-92B7-1E9313754788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106717164" sldId="264"/>
            <ac:picMk id="8" creationId="{C55DB7ED-D677-4F7E-AC43-B5380876B94B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106717164" sldId="264"/>
            <ac:picMk id="11" creationId="{E82223E5-A49F-438B-BDA4-440E156F3653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203634911" sldId="265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203634911" sldId="265"/>
            <ac:spMk id="3" creationId="{EBE24860-CC31-4B87-AD1A-D30A81E4B263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191227782" sldId="266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191227782" sldId="266"/>
            <ac:spMk id="2" creationId="{F383EC97-22E4-40B2-8E99-2BB7F197E074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191227782" sldId="266"/>
            <ac:spMk id="5" creationId="{238817E5-1456-4C5A-8B60-A9AB6078E7C6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191227782" sldId="266"/>
            <ac:spMk id="9" creationId="{4BC3F99D-D321-4DBD-B69E-C7ACBF859063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191227782" sldId="266"/>
            <ac:spMk id="10" creationId="{5E1EA27F-FC63-4135-9118-3C9A7E4AD67F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191227782" sldId="266"/>
            <ac:picMk id="3" creationId="{75EC8B3C-1DE8-466A-85D4-0CFF7005A5CC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191227782" sldId="266"/>
            <ac:picMk id="7" creationId="{E4658376-2CEE-40D9-BA89-0658CA04E3E2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135768434" sldId="267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135768434" sldId="267"/>
            <ac:spMk id="3" creationId="{9F4A8126-6D31-4E9E-9788-FACF382A1F41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135768434" sldId="267"/>
            <ac:picMk id="2" creationId="{74495F4E-D61D-455C-BB2D-471A27E0CCD0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3969507847" sldId="268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969507847" sldId="268"/>
            <ac:spMk id="3" creationId="{2AF3F7E9-8B7F-4147-9E61-4368EF960DDA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3969507847" sldId="268"/>
            <ac:picMk id="4" creationId="{B5FC6D37-908C-4466-BB2F-28AAC2F59BD4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4162973441" sldId="269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4162973441" sldId="269"/>
            <ac:spMk id="3" creationId="{E98536B3-172D-451F-B442-E54C07AB83A1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4162973441" sldId="269"/>
            <ac:picMk id="4" creationId="{44B6AEF7-6481-4BF2-96EA-6DC1C1BBBBC0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047293260" sldId="270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047293260" sldId="270"/>
            <ac:spMk id="7" creationId="{3B4106F8-30F4-4FAE-A7C9-6422FA84E7E4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047293260" sldId="270"/>
            <ac:picMk id="4" creationId="{F7975843-A9D6-4806-BE18-8482D055EA00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377751880" sldId="271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377751880" sldId="271"/>
            <ac:spMk id="3" creationId="{66601004-5C96-402D-B11C-974720E53AAC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377751880" sldId="271"/>
            <ac:spMk id="6" creationId="{36C4DF23-E14E-49DF-9A1A-FD32E06AD357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377751880" sldId="271"/>
            <ac:picMk id="4" creationId="{E4895559-C8FB-46DA-9F48-B2F547A7A5F7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382430571" sldId="272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382430571" sldId="272"/>
            <ac:spMk id="3" creationId="{523616CA-0B3B-4625-A588-7F4A2D837E7B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382430571" sldId="272"/>
            <ac:picMk id="4" creationId="{74B0B498-6598-48E3-8CB2-9E8324D964AF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402422002" sldId="273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402422002" sldId="273"/>
            <ac:spMk id="3" creationId="{A01CC1FC-8E1F-4BE7-AC63-19C1C2CB3999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402422002" sldId="273"/>
            <ac:picMk id="4" creationId="{89BFBDC4-7D93-4A87-B628-659097E4194A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635654586" sldId="274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635654586" sldId="274"/>
            <ac:spMk id="6" creationId="{6E571AC5-92FE-4095-B532-5D477A3DCF4F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635654586" sldId="274"/>
            <ac:picMk id="4" creationId="{0224DD75-DC60-4925-9921-5134285E45AF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635654586" sldId="274"/>
            <ac:picMk id="12" creationId="{BF10D587-E94F-4196-9180-269D56205EB0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3736010967" sldId="275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736010967" sldId="275"/>
            <ac:spMk id="3" creationId="{ECB5B5C3-B303-43DE-8254-1118BB04114C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527223002" sldId="277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527223002" sldId="277"/>
            <ac:spMk id="3" creationId="{429C2B7A-A214-42D9-A25F-E82665C40CB3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527223002" sldId="277"/>
            <ac:picMk id="4" creationId="{FA878AA3-C13B-4126-8BC3-B13066332ED2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550373087" sldId="278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550373087" sldId="278"/>
            <ac:spMk id="3" creationId="{1F627879-D091-413E-8D37-A8650E6B424E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550373087" sldId="278"/>
            <ac:picMk id="4" creationId="{8D2D364C-76FC-4FE0-BC59-3CDCB78B3D75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4049085778" sldId="279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4049085778" sldId="279"/>
            <ac:spMk id="3" creationId="{00000000-0000-0000-0000-000000000000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4049085778" sldId="279"/>
            <ac:picMk id="6" creationId="{59A2E683-F3D9-4B5B-92EE-332F81BB516D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3184815801" sldId="280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184815801" sldId="280"/>
            <ac:spMk id="7" creationId="{8184803F-50B4-46A7-B6FA-E4F3E44087AD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184815801" sldId="280"/>
            <ac:spMk id="8" creationId="{1AB91352-D9CD-488C-B1E7-A095321A5FEC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184815801" sldId="280"/>
            <ac:spMk id="9" creationId="{A095EA46-7B54-4DC0-8782-F26E59E39D02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184815801" sldId="280"/>
            <ac:spMk id="12" creationId="{55E98ACE-4DF6-4F83-AD7B-E2F78B0C6BC3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184815801" sldId="280"/>
            <ac:spMk id="13" creationId="{B9BA9DB1-DBA0-43EF-803A-20886B4F7AD7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3184815801" sldId="280"/>
            <ac:picMk id="5" creationId="{A6889FD3-83E0-45B5-A71F-FE3D9BF5FD7B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3184815801" sldId="280"/>
            <ac:picMk id="10" creationId="{0EA1701F-FE01-4525-9391-D3FEA0A6C182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3569771629" sldId="281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569771629" sldId="281"/>
            <ac:spMk id="7" creationId="{A235A0E1-E746-4773-BD21-469D7A2959FD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3569771629" sldId="281"/>
            <ac:picMk id="3" creationId="{73373E3C-3C0D-4109-84CB-8BC7C61574AE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360685886" sldId="282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360685886" sldId="282"/>
            <ac:spMk id="3" creationId="{A9F7DE73-10AD-4C69-BCD3-F643685F816B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360685886" sldId="282"/>
            <ac:picMk id="9" creationId="{4DD36907-2C05-4DE7-B781-33D5A8F81049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720854806" sldId="283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720854806" sldId="283"/>
            <ac:spMk id="7" creationId="{EA713323-D601-4E4F-B2E9-EB4649FF695D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720854806" sldId="283"/>
            <ac:picMk id="5" creationId="{7B60D3AE-100F-4082-B25B-6FE00B569F60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431123417" sldId="284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431123417" sldId="284"/>
            <ac:spMk id="3" creationId="{666A9FBC-3FD6-4547-B9D3-56BB691DA7DE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431123417" sldId="284"/>
            <ac:spMk id="4" creationId="{4D828100-CEE5-4297-B008-48C9C2BDC42C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431123417" sldId="284"/>
            <ac:spMk id="8" creationId="{65505701-6CFD-40F4-93EC-19EEC0F7429E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431123417" sldId="284"/>
            <ac:picMk id="5" creationId="{C7000268-EEEA-48D5-851D-AC67A9D94A5F}"/>
          </ac:picMkLst>
        </pc:picChg>
        <pc:cxnChg chg="mod">
          <ac:chgData name="GEORGIEV Ignat" userId="S::igeorgie@ed.ac.uk::1e2e7928-80a7-44f8-8851-c409b1d7f4cc" providerId="AD" clId="Web-{DD76A086-3D81-4D97-8559-02B09276B9E4}" dt="2018-06-26T10:20:25.767" v="1"/>
          <ac:cxnSpMkLst>
            <pc:docMk/>
            <pc:sldMk cId="2431123417" sldId="284"/>
            <ac:cxnSpMk id="9" creationId="{94D61ECC-4637-47D1-B0E0-D6F8C5515FEB}"/>
          </ac:cxnSpMkLst>
        </pc:cxn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3400645306" sldId="286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400645306" sldId="286"/>
            <ac:spMk id="13" creationId="{6F01583D-C301-4B36-81AC-D84B1E2F142B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400645306" sldId="286"/>
            <ac:spMk id="14" creationId="{1A77CABF-CDD2-4327-8C97-6308A6858631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400645306" sldId="286"/>
            <ac:spMk id="15" creationId="{F7B304CE-5B4A-4C6A-9396-5DEC4CF21083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400645306" sldId="286"/>
            <ac:spMk id="16" creationId="{1004A915-2027-443C-B60D-D2F6E0704127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400645306" sldId="286"/>
            <ac:spMk id="17" creationId="{0CA03BFC-FF2F-41B2-8396-F16E7B74A0AB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400645306" sldId="286"/>
            <ac:spMk id="18" creationId="{CDB61D37-D8B8-46F8-BC24-F4E48E7A37B5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400645306" sldId="286"/>
            <ac:spMk id="19" creationId="{90CF143E-ECEF-48ED-BAE4-562631A2FC4C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3400645306" sldId="286"/>
            <ac:picMk id="4" creationId="{200CB7B5-7A8E-475C-AAA6-57C18C12F217}"/>
          </ac:picMkLst>
        </pc:picChg>
        <pc:cxnChg chg="mod">
          <ac:chgData name="GEORGIEV Ignat" userId="S::igeorgie@ed.ac.uk::1e2e7928-80a7-44f8-8851-c409b1d7f4cc" providerId="AD" clId="Web-{DD76A086-3D81-4D97-8559-02B09276B9E4}" dt="2018-06-26T10:20:25.767" v="1"/>
          <ac:cxnSpMkLst>
            <pc:docMk/>
            <pc:sldMk cId="3400645306" sldId="286"/>
            <ac:cxnSpMk id="6" creationId="{BB47D9D1-E136-49B7-9EC8-86208B4207CB}"/>
          </ac:cxnSpMkLst>
        </pc:cxnChg>
        <pc:cxnChg chg="mod">
          <ac:chgData name="GEORGIEV Ignat" userId="S::igeorgie@ed.ac.uk::1e2e7928-80a7-44f8-8851-c409b1d7f4cc" providerId="AD" clId="Web-{DD76A086-3D81-4D97-8559-02B09276B9E4}" dt="2018-06-26T10:20:25.767" v="1"/>
          <ac:cxnSpMkLst>
            <pc:docMk/>
            <pc:sldMk cId="3400645306" sldId="286"/>
            <ac:cxnSpMk id="7" creationId="{6948ECE5-F952-4CBE-BF1F-F9A534F8742C}"/>
          </ac:cxnSpMkLst>
        </pc:cxnChg>
        <pc:cxnChg chg="mod">
          <ac:chgData name="GEORGIEV Ignat" userId="S::igeorgie@ed.ac.uk::1e2e7928-80a7-44f8-8851-c409b1d7f4cc" providerId="AD" clId="Web-{DD76A086-3D81-4D97-8559-02B09276B9E4}" dt="2018-06-26T10:20:25.767" v="1"/>
          <ac:cxnSpMkLst>
            <pc:docMk/>
            <pc:sldMk cId="3400645306" sldId="286"/>
            <ac:cxnSpMk id="8" creationId="{2996222C-B657-4796-A21A-5F3083967A66}"/>
          </ac:cxnSpMkLst>
        </pc:cxnChg>
        <pc:cxnChg chg="mod">
          <ac:chgData name="GEORGIEV Ignat" userId="S::igeorgie@ed.ac.uk::1e2e7928-80a7-44f8-8851-c409b1d7f4cc" providerId="AD" clId="Web-{DD76A086-3D81-4D97-8559-02B09276B9E4}" dt="2018-06-26T10:20:25.767" v="1"/>
          <ac:cxnSpMkLst>
            <pc:docMk/>
            <pc:sldMk cId="3400645306" sldId="286"/>
            <ac:cxnSpMk id="9" creationId="{9FA987D9-7893-4D5C-9C0C-295EAD9EE153}"/>
          </ac:cxnSpMkLst>
        </pc:cxnChg>
        <pc:cxnChg chg="mod">
          <ac:chgData name="GEORGIEV Ignat" userId="S::igeorgie@ed.ac.uk::1e2e7928-80a7-44f8-8851-c409b1d7f4cc" providerId="AD" clId="Web-{DD76A086-3D81-4D97-8559-02B09276B9E4}" dt="2018-06-26T10:20:25.767" v="1"/>
          <ac:cxnSpMkLst>
            <pc:docMk/>
            <pc:sldMk cId="3400645306" sldId="286"/>
            <ac:cxnSpMk id="10" creationId="{2D8FA36A-7178-48B9-B313-9BD4007F9F7B}"/>
          </ac:cxnSpMkLst>
        </pc:cxnChg>
        <pc:cxnChg chg="mod">
          <ac:chgData name="GEORGIEV Ignat" userId="S::igeorgie@ed.ac.uk::1e2e7928-80a7-44f8-8851-c409b1d7f4cc" providerId="AD" clId="Web-{DD76A086-3D81-4D97-8559-02B09276B9E4}" dt="2018-06-26T10:20:25.767" v="1"/>
          <ac:cxnSpMkLst>
            <pc:docMk/>
            <pc:sldMk cId="3400645306" sldId="286"/>
            <ac:cxnSpMk id="11" creationId="{200C12F3-56C9-4078-B555-A2596D8F163F}"/>
          </ac:cxnSpMkLst>
        </pc:cxnChg>
        <pc:cxnChg chg="mod">
          <ac:chgData name="GEORGIEV Ignat" userId="S::igeorgie@ed.ac.uk::1e2e7928-80a7-44f8-8851-c409b1d7f4cc" providerId="AD" clId="Web-{DD76A086-3D81-4D97-8559-02B09276B9E4}" dt="2018-06-26T10:20:25.767" v="1"/>
          <ac:cxnSpMkLst>
            <pc:docMk/>
            <pc:sldMk cId="3400645306" sldId="286"/>
            <ac:cxnSpMk id="12" creationId="{589BCF59-41B3-47B2-80B4-CC6FB4A73242}"/>
          </ac:cxnSpMkLst>
        </pc:cxn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4111702837" sldId="287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4111702837" sldId="287"/>
            <ac:spMk id="3" creationId="{725E6CB7-CF89-4BC2-A0F9-D41BBD549EE7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4130816890" sldId="288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4130816890" sldId="288"/>
            <ac:spMk id="6" creationId="{A1C43928-4260-475C-ABDE-CF9394BEC899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4130816890" sldId="288"/>
            <ac:picMk id="4" creationId="{D70054FF-8F8D-4DE1-8D81-0495421C4EEB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4130816890" sldId="288"/>
            <ac:picMk id="7" creationId="{931E3E42-7C69-4476-862D-FDDD06FF0940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4135432730" sldId="289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4135432730" sldId="289"/>
            <ac:spMk id="6" creationId="{2D3B7283-859D-4592-8D12-BBC24D85D6BD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4135432730" sldId="289"/>
            <ac:spMk id="7" creationId="{B2C9C4F3-A169-44AE-A833-182D8192A89D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4135432730" sldId="289"/>
            <ac:picMk id="4" creationId="{1AB2AB6F-3995-4864-B4CD-E48655B31901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009718235" sldId="290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009718235" sldId="290"/>
            <ac:spMk id="3" creationId="{86C2E260-B0B5-41A8-8411-683BBB3AAD03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009718235" sldId="290"/>
            <ac:picMk id="8" creationId="{369FDED3-2033-4937-B1A5-9C473019045D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050128845" sldId="291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050128845" sldId="291"/>
            <ac:spMk id="10" creationId="{4452E9FA-7363-4167-B8BF-BB653AFED686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050128845" sldId="291"/>
            <ac:spMk id="12" creationId="{E5C7670D-0B7F-4A72-A81C-ECF5CFBEB8AB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050128845" sldId="291"/>
            <ac:picMk id="8" creationId="{69CDA338-598F-4162-BC30-78414AB5B982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3761510850" sldId="292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761510850" sldId="292"/>
            <ac:spMk id="11" creationId="{364898A7-A13D-499E-8E8F-802203626227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761510850" sldId="292"/>
            <ac:spMk id="13" creationId="{AE3C588F-3E34-47B1-B15C-8C3116D93C2C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761510850" sldId="292"/>
            <ac:spMk id="14" creationId="{B68DD740-41C0-4811-A63D-336DCE78867C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3761510850" sldId="292"/>
            <ac:picMk id="8" creationId="{EB719DA3-5E4D-4258-BF76-22AFA2DEFD9C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551498263" sldId="293"/>
        </pc:sldMkLst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551498263" sldId="293"/>
            <ac:picMk id="4" creationId="{271BCED6-5B02-45EC-8AE0-E7404C9DBF53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442933369" sldId="294"/>
        </pc:sldMkLst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442933369" sldId="294"/>
            <ac:picMk id="4" creationId="{416379BA-377B-40E5-A7DB-94CEB329160A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3707601251" sldId="295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707601251" sldId="295"/>
            <ac:spMk id="6" creationId="{BE62D362-C4B5-4DDB-9D2D-27A4BF7A8AF7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3707601251" sldId="295"/>
            <ac:picMk id="4" creationId="{9345F352-5206-4CD1-A826-C9C5A0BA8C8F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518221135" sldId="296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518221135" sldId="296"/>
            <ac:spMk id="6" creationId="{AD4D5C59-3C03-4E3E-B7FD-C6A168AD132E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518221135" sldId="296"/>
            <ac:picMk id="4" creationId="{A139A32B-6317-4A77-A8B8-D1A3A43011F1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518221135" sldId="296"/>
            <ac:picMk id="7" creationId="{9E127028-16E4-498B-9117-83841052B87A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422295946" sldId="297"/>
        </pc:sldMkLst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422295946" sldId="297"/>
            <ac:picMk id="4" creationId="{859D0A9F-ABC2-430C-B09F-9F5BAE6D50AE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506050765" sldId="298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506050765" sldId="298"/>
            <ac:spMk id="3" creationId="{153A2B00-5B01-4828-87D2-F66467E4E148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3096338885" sldId="300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096338885" sldId="300"/>
            <ac:spMk id="3" creationId="{B4BBE900-218D-4401-8083-19CF64DC9236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3096338885" sldId="300"/>
            <ac:picMk id="4" creationId="{6CF7FEFD-9E41-4D18-A4A2-ACDE76ED495E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3044276417" sldId="301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3044276417" sldId="301"/>
            <ac:spMk id="3" creationId="{E1A34F53-671C-484E-9A0C-29920106929F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302540977" sldId="304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302540977" sldId="304"/>
            <ac:spMk id="3" creationId="{157DD922-392A-4E5A-B0BE-BA139569CAF4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528819093" sldId="305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528819093" sldId="305"/>
            <ac:spMk id="2" creationId="{C0F7E469-D2D8-4FB4-BEC0-E093CB9A451F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528819093" sldId="305"/>
            <ac:spMk id="7" creationId="{4B28443F-2828-40EE-BD8B-DEA6831FD0E1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528819093" sldId="305"/>
            <ac:spMk id="9" creationId="{8FE5DC62-A610-4B1D-ACCB-B7C2BCF48671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528819093" sldId="305"/>
            <ac:spMk id="13" creationId="{69D445D1-A524-486D-879C-2A183802C0BB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528819093" sldId="305"/>
            <ac:spMk id="15" creationId="{C44B6D1E-F00C-44F0-88A7-D7206DF1FF65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528819093" sldId="305"/>
            <ac:picMk id="4" creationId="{69B8258C-7AA4-4ADF-9C4A-91B25FB3C778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528819093" sldId="305"/>
            <ac:picMk id="10" creationId="{E97993D9-B8F5-495E-8E7A-525E345FA80F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526501914" sldId="306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526501914" sldId="306"/>
            <ac:spMk id="7" creationId="{9F600E52-6F9D-4162-ABA8-DBD2257360E0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526501914" sldId="306"/>
            <ac:picMk id="4" creationId="{2A37FF2E-F9C0-4706-9484-55224B2D5E7F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2541007120" sldId="307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541007120" sldId="307"/>
            <ac:spMk id="2" creationId="{28C31BC8-F6B5-45AF-A8C2-3945141C43FA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541007120" sldId="307"/>
            <ac:spMk id="9" creationId="{086217A2-B9BD-4C6B-B35E-A0CDE8886155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2541007120" sldId="307"/>
            <ac:spMk id="11" creationId="{EA3F1B9E-E2CD-4954-B5F9-F8167A498960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541007120" sldId="307"/>
            <ac:picMk id="4" creationId="{293430D5-2ED5-46E9-BC38-8EC6CA0719D1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2541007120" sldId="307"/>
            <ac:picMk id="6" creationId="{0DE02293-20FA-46AD-B5A6-B56E2DDBE978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657140607" sldId="308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657140607" sldId="308"/>
            <ac:spMk id="2" creationId="{00000000-0000-0000-0000-000000000000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657140607" sldId="308"/>
            <ac:spMk id="8" creationId="{E6FE2734-88CE-42A1-A39A-08A45021F584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657140607" sldId="308"/>
            <ac:picMk id="3" creationId="{7A87BC19-EAFF-4B95-8725-DB509E3B14A5}"/>
          </ac:picMkLst>
        </pc:pic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657140607" sldId="308"/>
            <ac:picMk id="5" creationId="{F4816439-3EAC-4B6D-A186-D5F34C4F1FA2}"/>
          </ac:picMkLst>
        </pc:pic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85366703" sldId="309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85366703" sldId="309"/>
            <ac:spMk id="3" creationId="{58ED1FB7-B4BF-41B7-8109-FD99C678A5A6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29183218" sldId="310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29183218" sldId="310"/>
            <ac:spMk id="4099" creationId="{00000000-0000-0000-0000-000000000000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782060561" sldId="311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782060561" sldId="311"/>
            <ac:spMk id="2" creationId="{00000000-0000-0000-0000-000000000000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73582873" sldId="312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73582873" sldId="312"/>
            <ac:spMk id="3" creationId="{2FA97497-D44A-4C88-9F25-0F5FCED90C97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585023058" sldId="313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585023058" sldId="313"/>
            <ac:spMk id="3" creationId="{A873CB69-761A-4129-865E-26EF211F3112}"/>
          </ac:spMkLst>
        </pc:spChg>
      </pc:sldChg>
      <pc:sldChg chg="modSp">
        <pc:chgData name="GEORGIEV Ignat" userId="S::igeorgie@ed.ac.uk::1e2e7928-80a7-44f8-8851-c409b1d7f4cc" providerId="AD" clId="Web-{DD76A086-3D81-4D97-8559-02B09276B9E4}" dt="2018-06-26T10:20:25.767" v="1"/>
        <pc:sldMkLst>
          <pc:docMk/>
          <pc:sldMk cId="1950367024" sldId="314"/>
        </pc:sld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k cId="1950367024" sldId="314"/>
            <ac:spMk id="7" creationId="{7865AF16-6B28-40AB-8AA8-2DEF0A81E421}"/>
          </ac:spMkLst>
        </pc:spChg>
        <pc:picChg chg="mod">
          <ac:chgData name="GEORGIEV Ignat" userId="S::igeorgie@ed.ac.uk::1e2e7928-80a7-44f8-8851-c409b1d7f4cc" providerId="AD" clId="Web-{DD76A086-3D81-4D97-8559-02B09276B9E4}" dt="2018-06-26T10:20:25.767" v="1"/>
          <ac:picMkLst>
            <pc:docMk/>
            <pc:sldMk cId="1950367024" sldId="314"/>
            <ac:picMk id="4" creationId="{2146CE27-ABFD-45E4-BAB7-7239A1B5991F}"/>
          </ac:picMkLst>
        </pc:picChg>
      </pc:sldChg>
      <pc:sldMasterChg chg="modSp modSldLayout">
        <pc:chgData name="GEORGIEV Ignat" userId="S::igeorgie@ed.ac.uk::1e2e7928-80a7-44f8-8851-c409b1d7f4cc" providerId="AD" clId="Web-{DD76A086-3D81-4D97-8559-02B09276B9E4}" dt="2018-06-26T10:20:25.767" v="1"/>
        <pc:sldMasterMkLst>
          <pc:docMk/>
          <pc:sldMasterMk cId="2460954070" sldId="2147483660"/>
        </pc:sldMasterMkLst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GEORGIEV Ignat" userId="S::igeorgie@ed.ac.uk::1e2e7928-80a7-44f8-8851-c409b1d7f4cc" providerId="AD" clId="Web-{DD76A086-3D81-4D97-8559-02B09276B9E4}" dt="2018-06-26T10:20:25.767" v="1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GEORGIEV Ignat" userId="S::igeorgie@ed.ac.uk::1e2e7928-80a7-44f8-8851-c409b1d7f4cc" providerId="AD" clId="Web-{DD76A086-3D81-4D97-8559-02B09276B9E4}" dt="2018-06-26T10:20:25.767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GEORGIEV Ignat" userId="S::igeorgie@ed.ac.uk::1e2e7928-80a7-44f8-8851-c409b1d7f4cc" providerId="AD" clId="Web-{DD76A086-3D81-4D97-8559-02B09276B9E4}" dt="2018-06-26T10:20:25.767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GEORGIEV Ignat" userId="S::igeorgie@ed.ac.uk::1e2e7928-80a7-44f8-8851-c409b1d7f4cc" providerId="AD" clId="Web-{DD76A086-3D81-4D97-8559-02B09276B9E4}" dt="2018-06-26T10:20:25.767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GEORGIEV Ignat" userId="S::igeorgie@ed.ac.uk::1e2e7928-80a7-44f8-8851-c409b1d7f4cc" providerId="AD" clId="Web-{DD76A086-3D81-4D97-8559-02B09276B9E4}" dt="2018-06-26T10:20:25.767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GEORGIEV Ignat" userId="S::igeorgie@ed.ac.uk::1e2e7928-80a7-44f8-8851-c409b1d7f4cc" providerId="AD" clId="Web-{DD76A086-3D81-4D97-8559-02B09276B9E4}" dt="2018-06-26T10:20:25.767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GEORGIEV Ignat" userId="S::igeorgie@ed.ac.uk::1e2e7928-80a7-44f8-8851-c409b1d7f4cc" providerId="AD" clId="Web-{DD76A086-3D81-4D97-8559-02B09276B9E4}" dt="2018-06-26T10:20:25.767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GEORGIEV Ignat" userId="S::igeorgie@ed.ac.uk::1e2e7928-80a7-44f8-8851-c409b1d7f4cc" providerId="AD" clId="Web-{DD76A086-3D81-4D97-8559-02B09276B9E4}" dt="2018-06-26T10:20:25.767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GEORGIEV Ignat" userId="S::igeorgie@ed.ac.uk::1e2e7928-80a7-44f8-8851-c409b1d7f4cc" providerId="AD" clId="Web-{DD76A086-3D81-4D97-8559-02B09276B9E4}" dt="2018-06-26T10:20:25.767" v="1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GEORGIEV Ignat" userId="10030000A70D1798@LIVE.COM" providerId="AD" clId="Web-{3BA75C76-B060-4C3C-8B96-FFE8CD1198F3}"/>
    <pc:docChg chg="addSld modSld sldOrd">
      <pc:chgData name="GEORGIEV Ignat" userId="10030000A70D1798@LIVE.COM" providerId="AD" clId="Web-{3BA75C76-B060-4C3C-8B96-FFE8CD1198F3}" dt="2018-03-13T15:47:17.984" v="1042"/>
      <pc:docMkLst>
        <pc:docMk/>
      </pc:docMkLst>
      <pc:sldChg chg="modNotes">
        <pc:chgData name="GEORGIEV Ignat" userId="10030000A70D1798@LIVE.COM" providerId="AD" clId="Web-{3BA75C76-B060-4C3C-8B96-FFE8CD1198F3}" dt="2018-03-13T14:44:03.994" v="6"/>
        <pc:sldMkLst>
          <pc:docMk/>
          <pc:sldMk cId="2304316210" sldId="259"/>
        </pc:sldMkLst>
      </pc:sldChg>
      <pc:sldChg chg="addSp delSp modSp ord modNotes">
        <pc:chgData name="GEORGIEV Ignat" userId="10030000A70D1798@LIVE.COM" providerId="AD" clId="Web-{3BA75C76-B060-4C3C-8B96-FFE8CD1198F3}" dt="2018-03-13T15:01:07.056" v="366"/>
        <pc:sldMkLst>
          <pc:docMk/>
          <pc:sldMk cId="483712414" sldId="263"/>
        </pc:sldMkLst>
        <pc:spChg chg="mod">
          <ac:chgData name="GEORGIEV Ignat" userId="10030000A70D1798@LIVE.COM" providerId="AD" clId="Web-{3BA75C76-B060-4C3C-8B96-FFE8CD1198F3}" dt="2018-03-13T15:01:07.056" v="366"/>
          <ac:spMkLst>
            <pc:docMk/>
            <pc:sldMk cId="483712414" sldId="263"/>
            <ac:spMk id="2" creationId="{839096CC-2E8A-4009-822D-AEC6630F9415}"/>
          </ac:spMkLst>
        </pc:spChg>
        <pc:spChg chg="mod">
          <ac:chgData name="GEORGIEV Ignat" userId="10030000A70D1798@LIVE.COM" providerId="AD" clId="Web-{3BA75C76-B060-4C3C-8B96-FFE8CD1198F3}" dt="2018-03-13T14:49:36.400" v="84"/>
          <ac:spMkLst>
            <pc:docMk/>
            <pc:sldMk cId="483712414" sldId="263"/>
            <ac:spMk id="3" creationId="{3C8FFC35-9C90-47B6-A78C-F6A2B64F49EF}"/>
          </ac:spMkLst>
        </pc:spChg>
        <pc:spChg chg="add del mod">
          <ac:chgData name="GEORGIEV Ignat" userId="10030000A70D1798@LIVE.COM" providerId="AD" clId="Web-{3BA75C76-B060-4C3C-8B96-FFE8CD1198F3}" dt="2018-03-13T14:47:52.587" v="71"/>
          <ac:spMkLst>
            <pc:docMk/>
            <pc:sldMk cId="483712414" sldId="263"/>
            <ac:spMk id="4" creationId="{518A7A50-E341-4C08-96B9-8B2ADBEB5AD7}"/>
          </ac:spMkLst>
        </pc:spChg>
        <pc:picChg chg="add mod">
          <ac:chgData name="GEORGIEV Ignat" userId="10030000A70D1798@LIVE.COM" providerId="AD" clId="Web-{3BA75C76-B060-4C3C-8B96-FFE8CD1198F3}" dt="2018-03-13T14:49:50.572" v="90"/>
          <ac:picMkLst>
            <pc:docMk/>
            <pc:sldMk cId="483712414" sldId="263"/>
            <ac:picMk id="5" creationId="{8150BB6B-A3F3-4ACD-ABF6-8FB4687E70D0}"/>
          </ac:picMkLst>
        </pc:picChg>
      </pc:sldChg>
      <pc:sldChg chg="ord modNotes">
        <pc:chgData name="GEORGIEV Ignat" userId="10030000A70D1798@LIVE.COM" providerId="AD" clId="Web-{3BA75C76-B060-4C3C-8B96-FFE8CD1198F3}" dt="2018-03-13T14:52:57.400" v="180"/>
        <pc:sldMkLst>
          <pc:docMk/>
          <pc:sldMk cId="1203634911" sldId="265"/>
        </pc:sldMkLst>
      </pc:sldChg>
      <pc:sldChg chg="addSp delSp modSp new modNotes">
        <pc:chgData name="GEORGIEV Ignat" userId="10030000A70D1798@LIVE.COM" providerId="AD" clId="Web-{3BA75C76-B060-4C3C-8B96-FFE8CD1198F3}" dt="2018-03-13T14:58:27.337" v="346"/>
        <pc:sldMkLst>
          <pc:docMk/>
          <pc:sldMk cId="2135768434" sldId="267"/>
        </pc:sldMkLst>
        <pc:spChg chg="del">
          <ac:chgData name="GEORGIEV Ignat" userId="10030000A70D1798@LIVE.COM" providerId="AD" clId="Web-{3BA75C76-B060-4C3C-8B96-FFE8CD1198F3}" dt="2018-03-13T14:54:14.978" v="184"/>
          <ac:spMkLst>
            <pc:docMk/>
            <pc:sldMk cId="2135768434" sldId="267"/>
            <ac:spMk id="2" creationId="{BEAE61C9-32E3-4B5E-9FD8-BFB01A6A1A65}"/>
          </ac:spMkLst>
        </pc:spChg>
        <pc:spChg chg="mod">
          <ac:chgData name="GEORGIEV Ignat" userId="10030000A70D1798@LIVE.COM" providerId="AD" clId="Web-{3BA75C76-B060-4C3C-8B96-FFE8CD1198F3}" dt="2018-03-13T14:56:39.259" v="284"/>
          <ac:spMkLst>
            <pc:docMk/>
            <pc:sldMk cId="2135768434" sldId="267"/>
            <ac:spMk id="3" creationId="{9F4A8126-6D31-4E9E-9788-FACF382A1F41}"/>
          </ac:spMkLst>
        </pc:spChg>
        <pc:picChg chg="add mod">
          <ac:chgData name="GEORGIEV Ignat" userId="10030000A70D1798@LIVE.COM" providerId="AD" clId="Web-{3BA75C76-B060-4C3C-8B96-FFE8CD1198F3}" dt="2018-03-13T14:56:15.462" v="279"/>
          <ac:picMkLst>
            <pc:docMk/>
            <pc:sldMk cId="2135768434" sldId="267"/>
            <ac:picMk id="4" creationId="{21A1C778-248D-44FC-B7D2-CB121F3C51EA}"/>
          </ac:picMkLst>
        </pc:picChg>
      </pc:sldChg>
      <pc:sldChg chg="addSp modSp new modNotes">
        <pc:chgData name="GEORGIEV Ignat" userId="10030000A70D1798@LIVE.COM" providerId="AD" clId="Web-{3BA75C76-B060-4C3C-8B96-FFE8CD1198F3}" dt="2018-03-13T15:20:15.856" v="800"/>
        <pc:sldMkLst>
          <pc:docMk/>
          <pc:sldMk cId="3969507847" sldId="268"/>
        </pc:sldMkLst>
        <pc:spChg chg="mod">
          <ac:chgData name="GEORGIEV Ignat" userId="10030000A70D1798@LIVE.COM" providerId="AD" clId="Web-{3BA75C76-B060-4C3C-8B96-FFE8CD1198F3}" dt="2018-03-13T14:58:43.041" v="357"/>
          <ac:spMkLst>
            <pc:docMk/>
            <pc:sldMk cId="3969507847" sldId="268"/>
            <ac:spMk id="2" creationId="{77624BE6-55D1-4F54-B591-DC58E8D4AFB6}"/>
          </ac:spMkLst>
        </pc:spChg>
        <pc:spChg chg="mod">
          <ac:chgData name="GEORGIEV Ignat" userId="10030000A70D1798@LIVE.COM" providerId="AD" clId="Web-{3BA75C76-B060-4C3C-8B96-FFE8CD1198F3}" dt="2018-03-13T15:02:46.728" v="425"/>
          <ac:spMkLst>
            <pc:docMk/>
            <pc:sldMk cId="3969507847" sldId="268"/>
            <ac:spMk id="3" creationId="{2AF3F7E9-8B7F-4147-9E61-4368EF960DDA}"/>
          </ac:spMkLst>
        </pc:spChg>
        <pc:picChg chg="add mod">
          <ac:chgData name="GEORGIEV Ignat" userId="10030000A70D1798@LIVE.COM" providerId="AD" clId="Web-{3BA75C76-B060-4C3C-8B96-FFE8CD1198F3}" dt="2018-03-13T15:03:01.369" v="432"/>
          <ac:picMkLst>
            <pc:docMk/>
            <pc:sldMk cId="3969507847" sldId="268"/>
            <ac:picMk id="4" creationId="{B5FC6D37-908C-4466-BB2F-28AAC2F59BD4}"/>
          </ac:picMkLst>
        </pc:picChg>
      </pc:sldChg>
      <pc:sldChg chg="addSp delSp modSp new modNotes">
        <pc:chgData name="GEORGIEV Ignat" userId="10030000A70D1798@LIVE.COM" providerId="AD" clId="Web-{3BA75C76-B060-4C3C-8B96-FFE8CD1198F3}" dt="2018-03-13T15:17:10.075" v="788"/>
        <pc:sldMkLst>
          <pc:docMk/>
          <pc:sldMk cId="4162973441" sldId="269"/>
        </pc:sldMkLst>
        <pc:spChg chg="del">
          <ac:chgData name="GEORGIEV Ignat" userId="10030000A70D1798@LIVE.COM" providerId="AD" clId="Web-{3BA75C76-B060-4C3C-8B96-FFE8CD1198F3}" dt="2018-03-13T15:08:33.900" v="562"/>
          <ac:spMkLst>
            <pc:docMk/>
            <pc:sldMk cId="4162973441" sldId="269"/>
            <ac:spMk id="2" creationId="{3C81E816-7D33-4E6E-9604-8796DC9343E8}"/>
          </ac:spMkLst>
        </pc:spChg>
        <pc:spChg chg="mod">
          <ac:chgData name="GEORGIEV Ignat" userId="10030000A70D1798@LIVE.COM" providerId="AD" clId="Web-{3BA75C76-B060-4C3C-8B96-FFE8CD1198F3}" dt="2018-03-13T15:08:49.353" v="565"/>
          <ac:spMkLst>
            <pc:docMk/>
            <pc:sldMk cId="4162973441" sldId="269"/>
            <ac:spMk id="3" creationId="{E98536B3-172D-451F-B442-E54C07AB83A1}"/>
          </ac:spMkLst>
        </pc:spChg>
        <pc:picChg chg="add mod">
          <ac:chgData name="GEORGIEV Ignat" userId="10030000A70D1798@LIVE.COM" providerId="AD" clId="Web-{3BA75C76-B060-4C3C-8B96-FFE8CD1198F3}" dt="2018-03-13T15:17:10.075" v="788"/>
          <ac:picMkLst>
            <pc:docMk/>
            <pc:sldMk cId="4162973441" sldId="269"/>
            <ac:picMk id="4" creationId="{44B6AEF7-6481-4BF2-96EA-6DC1C1BBBBC0}"/>
          </ac:picMkLst>
        </pc:picChg>
      </pc:sldChg>
      <pc:sldChg chg="addSp delSp modSp new modNotes">
        <pc:chgData name="GEORGIEV Ignat" userId="10030000A70D1798@LIVE.COM" providerId="AD" clId="Web-{3BA75C76-B060-4C3C-8B96-FFE8CD1198F3}" dt="2018-03-13T15:28:59.968" v="1007"/>
        <pc:sldMkLst>
          <pc:docMk/>
          <pc:sldMk cId="2047293260" sldId="270"/>
        </pc:sldMkLst>
        <pc:spChg chg="del">
          <ac:chgData name="GEORGIEV Ignat" userId="10030000A70D1798@LIVE.COM" providerId="AD" clId="Web-{3BA75C76-B060-4C3C-8B96-FFE8CD1198F3}" dt="2018-03-13T15:10:17.353" v="570"/>
          <ac:spMkLst>
            <pc:docMk/>
            <pc:sldMk cId="2047293260" sldId="270"/>
            <ac:spMk id="2" creationId="{6313B1B1-FAA8-421A-9C5E-631FA41AE5E7}"/>
          </ac:spMkLst>
        </pc:spChg>
        <pc:spChg chg="del">
          <ac:chgData name="GEORGIEV Ignat" userId="10030000A70D1798@LIVE.COM" providerId="AD" clId="Web-{3BA75C76-B060-4C3C-8B96-FFE8CD1198F3}" dt="2018-03-13T15:10:06.509" v="567"/>
          <ac:spMkLst>
            <pc:docMk/>
            <pc:sldMk cId="2047293260" sldId="270"/>
            <ac:spMk id="3" creationId="{06CCA4F6-CE0C-4D6C-89C8-02725A833311}"/>
          </ac:spMkLst>
        </pc:spChg>
        <pc:spChg chg="add del">
          <ac:chgData name="GEORGIEV Ignat" userId="10030000A70D1798@LIVE.COM" providerId="AD" clId="Web-{3BA75C76-B060-4C3C-8B96-FFE8CD1198F3}" dt="2018-03-13T15:14:06.525" v="674"/>
          <ac:spMkLst>
            <pc:docMk/>
            <pc:sldMk cId="2047293260" sldId="270"/>
            <ac:spMk id="6" creationId="{618611C5-C351-4F79-92F9-9757C8C4725C}"/>
          </ac:spMkLst>
        </pc:spChg>
        <pc:spChg chg="add mod">
          <ac:chgData name="GEORGIEV Ignat" userId="10030000A70D1798@LIVE.COM" providerId="AD" clId="Web-{3BA75C76-B060-4C3C-8B96-FFE8CD1198F3}" dt="2018-03-13T15:28:59.968" v="1007"/>
          <ac:spMkLst>
            <pc:docMk/>
            <pc:sldMk cId="2047293260" sldId="270"/>
            <ac:spMk id="7" creationId="{3B4106F8-30F4-4FAE-A7C9-6422FA84E7E4}"/>
          </ac:spMkLst>
        </pc:spChg>
        <pc:picChg chg="add mod ord">
          <ac:chgData name="GEORGIEV Ignat" userId="10030000A70D1798@LIVE.COM" providerId="AD" clId="Web-{3BA75C76-B060-4C3C-8B96-FFE8CD1198F3}" dt="2018-03-13T15:28:16.093" v="953"/>
          <ac:picMkLst>
            <pc:docMk/>
            <pc:sldMk cId="2047293260" sldId="270"/>
            <ac:picMk id="4" creationId="{F7975843-A9D6-4806-BE18-8482D055EA00}"/>
          </ac:picMkLst>
        </pc:picChg>
      </pc:sldChg>
      <pc:sldChg chg="addSp modSp new modNotes">
        <pc:chgData name="GEORGIEV Ignat" userId="10030000A70D1798@LIVE.COM" providerId="AD" clId="Web-{3BA75C76-B060-4C3C-8B96-FFE8CD1198F3}" dt="2018-03-13T15:47:17.984" v="1042"/>
        <pc:sldMkLst>
          <pc:docMk/>
          <pc:sldMk cId="2377751880" sldId="271"/>
        </pc:sldMkLst>
        <pc:spChg chg="mod">
          <ac:chgData name="GEORGIEV Ignat" userId="10030000A70D1798@LIVE.COM" providerId="AD" clId="Web-{3BA75C76-B060-4C3C-8B96-FFE8CD1198F3}" dt="2018-03-13T15:24:22.403" v="838"/>
          <ac:spMkLst>
            <pc:docMk/>
            <pc:sldMk cId="2377751880" sldId="271"/>
            <ac:spMk id="2" creationId="{C98C8AC0-E8EF-4199-BEAC-0317094DFB3C}"/>
          </ac:spMkLst>
        </pc:spChg>
        <pc:spChg chg="mod">
          <ac:chgData name="GEORGIEV Ignat" userId="10030000A70D1798@LIVE.COM" providerId="AD" clId="Web-{3BA75C76-B060-4C3C-8B96-FFE8CD1198F3}" dt="2018-03-13T15:25:51.012" v="873"/>
          <ac:spMkLst>
            <pc:docMk/>
            <pc:sldMk cId="2377751880" sldId="271"/>
            <ac:spMk id="3" creationId="{66601004-5C96-402D-B11C-974720E53AAC}"/>
          </ac:spMkLst>
        </pc:spChg>
        <pc:spChg chg="add mod">
          <ac:chgData name="GEORGIEV Ignat" userId="10030000A70D1798@LIVE.COM" providerId="AD" clId="Web-{3BA75C76-B060-4C3C-8B96-FFE8CD1198F3}" dt="2018-03-13T15:28:10.468" v="952"/>
          <ac:spMkLst>
            <pc:docMk/>
            <pc:sldMk cId="2377751880" sldId="271"/>
            <ac:spMk id="6" creationId="{36C4DF23-E14E-49DF-9A1A-FD32E06AD357}"/>
          </ac:spMkLst>
        </pc:spChg>
        <pc:picChg chg="add mod">
          <ac:chgData name="GEORGIEV Ignat" userId="10030000A70D1798@LIVE.COM" providerId="AD" clId="Web-{3BA75C76-B060-4C3C-8B96-FFE8CD1198F3}" dt="2018-03-13T15:26:03.075" v="879"/>
          <ac:picMkLst>
            <pc:docMk/>
            <pc:sldMk cId="2377751880" sldId="271"/>
            <ac:picMk id="4" creationId="{E4895559-C8FB-46DA-9F48-B2F547A7A5F7}"/>
          </ac:picMkLst>
        </pc:picChg>
      </pc:sldChg>
    </pc:docChg>
  </pc:docChgLst>
  <pc:docChgLst>
    <pc:chgData name="GEORGIEV Ignat" userId="S::igeorgie@ed.ac.uk::1e2e7928-80a7-44f8-8851-c409b1d7f4cc" providerId="AD" clId="Web-{3417453D-184B-4D27-B8DA-C8087F978BCA}"/>
    <pc:docChg chg="addSld delSld modSld modMainMaster">
      <pc:chgData name="GEORGIEV Ignat" userId="S::igeorgie@ed.ac.uk::1e2e7928-80a7-44f8-8851-c409b1d7f4cc" providerId="AD" clId="Web-{3417453D-184B-4D27-B8DA-C8087F978BCA}" dt="2018-04-10T12:45:34.905" v="837"/>
      <pc:docMkLst>
        <pc:docMk/>
      </pc:docMkLst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109857222" sldId="256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856271849" sldId="257"/>
        </pc:sldMkLst>
      </pc:sldChg>
      <pc:sldChg chg="del">
        <pc:chgData name="GEORGIEV Ignat" userId="S::igeorgie@ed.ac.uk::1e2e7928-80a7-44f8-8851-c409b1d7f4cc" providerId="AD" clId="Web-{3417453D-184B-4D27-B8DA-C8087F978BCA}" dt="2018-04-10T11:25:48.143" v="513"/>
        <pc:sldMkLst>
          <pc:docMk/>
          <pc:sldMk cId="3428812564" sldId="258"/>
        </pc:sldMkLst>
      </pc:sldChg>
      <pc:sldChg chg="add del modTransition modNotes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304316210" sldId="259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4096704970" sldId="260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467490408" sldId="261"/>
        </pc:sldMkLst>
      </pc:sldChg>
      <pc:sldChg chg="modTransition delAnim modAnim">
        <pc:chgData name="GEORGIEV Ignat" userId="S::igeorgie@ed.ac.uk::1e2e7928-80a7-44f8-8851-c409b1d7f4cc" providerId="AD" clId="Web-{3417453D-184B-4D27-B8DA-C8087F978BCA}" dt="2018-04-10T12:41:32.282" v="827"/>
        <pc:sldMkLst>
          <pc:docMk/>
          <pc:sldMk cId="768709314" sldId="262"/>
        </pc:sldMkLst>
      </pc:sldChg>
      <pc:sldChg chg="modTransition modNotes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483712414" sldId="263"/>
        </pc:sldMkLst>
      </pc:sldChg>
      <pc:sldChg chg="modTransition delAnim modAnim">
        <pc:chgData name="GEORGIEV Ignat" userId="S::igeorgie@ed.ac.uk::1e2e7928-80a7-44f8-8851-c409b1d7f4cc" providerId="AD" clId="Web-{3417453D-184B-4D27-B8DA-C8087F978BCA}" dt="2018-04-10T12:41:40.141" v="828"/>
        <pc:sldMkLst>
          <pc:docMk/>
          <pc:sldMk cId="1106717164" sldId="264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1203634911" sldId="265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1191227782" sldId="266"/>
        </pc:sldMkLst>
      </pc:sldChg>
      <pc:sldChg chg="addSp delSp modSp modTransition modNotes">
        <pc:chgData name="GEORGIEV Ignat" userId="S::igeorgie@ed.ac.uk::1e2e7928-80a7-44f8-8851-c409b1d7f4cc" providerId="AD" clId="Web-{3417453D-184B-4D27-B8DA-C8087F978BCA}" dt="2018-04-10T12:45:34.905" v="837"/>
        <pc:sldMkLst>
          <pc:docMk/>
          <pc:sldMk cId="2135768434" sldId="267"/>
        </pc:sldMkLst>
        <pc:spChg chg="mod">
          <ac:chgData name="GEORGIEV Ignat" userId="S::igeorgie@ed.ac.uk::1e2e7928-80a7-44f8-8851-c409b1d7f4cc" providerId="AD" clId="Web-{3417453D-184B-4D27-B8DA-C8087F978BCA}" dt="2018-04-10T12:45:34.905" v="837"/>
          <ac:spMkLst>
            <pc:docMk/>
            <pc:sldMk cId="2135768434" sldId="267"/>
            <ac:spMk id="3" creationId="{9F4A8126-6D31-4E9E-9788-FACF382A1F41}"/>
          </ac:spMkLst>
        </pc:spChg>
        <pc:picChg chg="add mod">
          <ac:chgData name="GEORGIEV Ignat" userId="S::igeorgie@ed.ac.uk::1e2e7928-80a7-44f8-8851-c409b1d7f4cc" providerId="AD" clId="Web-{3417453D-184B-4D27-B8DA-C8087F978BCA}" dt="2018-04-10T12:45:23.234" v="835"/>
          <ac:picMkLst>
            <pc:docMk/>
            <pc:sldMk cId="2135768434" sldId="267"/>
            <ac:picMk id="2" creationId="{74495F4E-D61D-455C-BB2D-471A27E0CCD0}"/>
          </ac:picMkLst>
        </pc:picChg>
        <pc:picChg chg="del">
          <ac:chgData name="GEORGIEV Ignat" userId="S::igeorgie@ed.ac.uk::1e2e7928-80a7-44f8-8851-c409b1d7f4cc" providerId="AD" clId="Web-{3417453D-184B-4D27-B8DA-C8087F978BCA}" dt="2018-04-10T12:45:03.452" v="830"/>
          <ac:picMkLst>
            <pc:docMk/>
            <pc:sldMk cId="2135768434" sldId="267"/>
            <ac:picMk id="4" creationId="{21A1C778-248D-44FC-B7D2-CB121F3C51EA}"/>
          </ac:picMkLst>
        </pc:picChg>
      </pc:sldChg>
      <pc:sldChg chg="modTransition modNotes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969507847" sldId="268"/>
        </pc:sldMkLst>
      </pc:sldChg>
      <pc:sldChg chg="modTransition modNotes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4162973441" sldId="269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047293260" sldId="270"/>
        </pc:sldMkLst>
      </pc:sldChg>
      <pc:sldChg chg="modSp 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377751880" sldId="271"/>
        </pc:sldMkLst>
        <pc:spChg chg="mod">
          <ac:chgData name="GEORGIEV Ignat" userId="S::igeorgie@ed.ac.uk::1e2e7928-80a7-44f8-8851-c409b1d7f4cc" providerId="AD" clId="Web-{3417453D-184B-4D27-B8DA-C8087F978BCA}" dt="2018-04-10T12:27:47.428" v="677"/>
          <ac:spMkLst>
            <pc:docMk/>
            <pc:sldMk cId="2377751880" sldId="271"/>
            <ac:spMk id="6" creationId="{36C4DF23-E14E-49DF-9A1A-FD32E06AD357}"/>
          </ac:spMkLst>
        </pc:spChg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1382430571" sldId="272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402422002" sldId="273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635654586" sldId="274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736010967" sldId="275"/>
        </pc:sldMkLst>
      </pc:sldChg>
      <pc:sldChg chg="addSp modSp modTransition modNotes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527223002" sldId="277"/>
        </pc:sldMkLst>
        <pc:spChg chg="mod">
          <ac:chgData name="GEORGIEV Ignat" userId="S::igeorgie@ed.ac.uk::1e2e7928-80a7-44f8-8851-c409b1d7f4cc" providerId="AD" clId="Web-{3417453D-184B-4D27-B8DA-C8087F978BCA}" dt="2018-04-10T12:33:04.160" v="775"/>
          <ac:spMkLst>
            <pc:docMk/>
            <pc:sldMk cId="2527223002" sldId="277"/>
            <ac:spMk id="3" creationId="{429C2B7A-A214-42D9-A25F-E82665C40CB3}"/>
          </ac:spMkLst>
        </pc:spChg>
        <pc:picChg chg="add mod">
          <ac:chgData name="GEORGIEV Ignat" userId="S::igeorgie@ed.ac.uk::1e2e7928-80a7-44f8-8851-c409b1d7f4cc" providerId="AD" clId="Web-{3417453D-184B-4D27-B8DA-C8087F978BCA}" dt="2018-04-10T12:31:49.895" v="712"/>
          <ac:picMkLst>
            <pc:docMk/>
            <pc:sldMk cId="2527223002" sldId="277"/>
            <ac:picMk id="4" creationId="{FA878AA3-C13B-4126-8BC3-B13066332ED2}"/>
          </ac:picMkLst>
        </pc:picChg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550373087" sldId="278"/>
        </pc:sldMkLst>
      </pc:sldChg>
      <pc:sldChg chg="modTransition modNotes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4049085778" sldId="279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184815801" sldId="280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569771629" sldId="281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1360685886" sldId="282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1720854806" sldId="283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431123417" sldId="284"/>
        </pc:sldMkLst>
      </pc:sldChg>
      <pc:sldChg chg="modSp 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400645306" sldId="286"/>
        </pc:sldMkLst>
        <pc:spChg chg="mod">
          <ac:chgData name="GEORGIEV Ignat" userId="S::igeorgie@ed.ac.uk::1e2e7928-80a7-44f8-8851-c409b1d7f4cc" providerId="AD" clId="Web-{3417453D-184B-4D27-B8DA-C8087F978BCA}" dt="2018-04-10T11:30:59.752" v="532"/>
          <ac:spMkLst>
            <pc:docMk/>
            <pc:sldMk cId="3400645306" sldId="286"/>
            <ac:spMk id="2" creationId="{1BF64E63-9057-4CBB-81A1-40A8A0994B58}"/>
          </ac:spMkLst>
        </pc:spChg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4111702837" sldId="287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4130816890" sldId="288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4135432730" sldId="289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009718235" sldId="290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2050128845" sldId="291"/>
        </pc:sldMkLst>
      </pc:sldChg>
      <pc:sldChg chg="modTransition addAnim modAnim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761510850" sldId="292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551498263" sldId="293"/>
        </pc:sldMkLst>
      </pc:sldChg>
      <pc:sldChg chg="modSp 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1442933369" sldId="294"/>
        </pc:sldMkLst>
        <pc:spChg chg="mod">
          <ac:chgData name="GEORGIEV Ignat" userId="S::igeorgie@ed.ac.uk::1e2e7928-80a7-44f8-8851-c409b1d7f4cc" providerId="AD" clId="Web-{3417453D-184B-4D27-B8DA-C8087F978BCA}" dt="2018-04-10T12:28:47.240" v="684"/>
          <ac:spMkLst>
            <pc:docMk/>
            <pc:sldMk cId="1442933369" sldId="294"/>
            <ac:spMk id="2" creationId="{DEF0D977-F73F-47AE-B852-E82F445D48CA}"/>
          </ac:spMkLst>
        </pc:spChg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707601251" sldId="295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1518221135" sldId="296"/>
        </pc:sldMkLst>
      </pc:sldChg>
      <pc:sldChg chg="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422295946" sldId="297"/>
        </pc:sldMkLst>
      </pc:sldChg>
      <pc:sldChg chg="modSp new modTransition modNotes">
        <pc:chgData name="GEORGIEV Ignat" userId="S::igeorgie@ed.ac.uk::1e2e7928-80a7-44f8-8851-c409b1d7f4cc" providerId="AD" clId="Web-{3417453D-184B-4D27-B8DA-C8087F978BCA}" dt="2018-04-10T12:40:01.142" v="824"/>
        <pc:sldMkLst>
          <pc:docMk/>
          <pc:sldMk cId="2506050765" sldId="298"/>
        </pc:sldMkLst>
        <pc:spChg chg="mod">
          <ac:chgData name="GEORGIEV Ignat" userId="S::igeorgie@ed.ac.uk::1e2e7928-80a7-44f8-8851-c409b1d7f4cc" providerId="AD" clId="Web-{3417453D-184B-4D27-B8DA-C8087F978BCA}" dt="2018-04-10T11:13:51.971" v="355"/>
          <ac:spMkLst>
            <pc:docMk/>
            <pc:sldMk cId="2506050765" sldId="298"/>
            <ac:spMk id="2" creationId="{9882930D-2B8C-4BE3-889D-A0995CD5E4A1}"/>
          </ac:spMkLst>
        </pc:spChg>
        <pc:spChg chg="mod">
          <ac:chgData name="GEORGIEV Ignat" userId="S::igeorgie@ed.ac.uk::1e2e7928-80a7-44f8-8851-c409b1d7f4cc" providerId="AD" clId="Web-{3417453D-184B-4D27-B8DA-C8087F978BCA}" dt="2018-04-10T12:40:01.142" v="824"/>
          <ac:spMkLst>
            <pc:docMk/>
            <pc:sldMk cId="2506050765" sldId="298"/>
            <ac:spMk id="3" creationId="{153A2B00-5B01-4828-87D2-F66467E4E148}"/>
          </ac:spMkLst>
        </pc:spChg>
      </pc:sldChg>
      <pc:sldChg chg="modSp new modTransition modNotes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097054459" sldId="299"/>
        </pc:sldMkLst>
        <pc:spChg chg="mod">
          <ac:chgData name="GEORGIEV Ignat" userId="S::igeorgie@ed.ac.uk::1e2e7928-80a7-44f8-8851-c409b1d7f4cc" providerId="AD" clId="Web-{3417453D-184B-4D27-B8DA-C8087F978BCA}" dt="2018-04-10T11:03:28.954" v="21"/>
          <ac:spMkLst>
            <pc:docMk/>
            <pc:sldMk cId="3097054459" sldId="299"/>
            <ac:spMk id="2" creationId="{37262751-A698-4918-A937-3C136267816A}"/>
          </ac:spMkLst>
        </pc:spChg>
        <pc:spChg chg="mod">
          <ac:chgData name="GEORGIEV Ignat" userId="S::igeorgie@ed.ac.uk::1e2e7928-80a7-44f8-8851-c409b1d7f4cc" providerId="AD" clId="Web-{3417453D-184B-4D27-B8DA-C8087F978BCA}" dt="2018-04-10T11:05:07.595" v="90"/>
          <ac:spMkLst>
            <pc:docMk/>
            <pc:sldMk cId="3097054459" sldId="299"/>
            <ac:spMk id="3" creationId="{766E95C9-C9F9-4C1F-99D3-B6242249BCCF}"/>
          </ac:spMkLst>
        </pc:spChg>
      </pc:sldChg>
      <pc:sldChg chg="addSp modSp new modTransition modNotes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096338885" sldId="300"/>
        </pc:sldMkLst>
        <pc:spChg chg="mod">
          <ac:chgData name="GEORGIEV Ignat" userId="S::igeorgie@ed.ac.uk::1e2e7928-80a7-44f8-8851-c409b1d7f4cc" providerId="AD" clId="Web-{3417453D-184B-4D27-B8DA-C8087F978BCA}" dt="2018-04-10T11:07:37.017" v="133"/>
          <ac:spMkLst>
            <pc:docMk/>
            <pc:sldMk cId="3096338885" sldId="300"/>
            <ac:spMk id="2" creationId="{E271E413-CC47-46B4-A2EC-AF69EBF3FF27}"/>
          </ac:spMkLst>
        </pc:spChg>
        <pc:spChg chg="mod">
          <ac:chgData name="GEORGIEV Ignat" userId="S::igeorgie@ed.ac.uk::1e2e7928-80a7-44f8-8851-c409b1d7f4cc" providerId="AD" clId="Web-{3417453D-184B-4D27-B8DA-C8087F978BCA}" dt="2018-04-10T11:13:44.033" v="353"/>
          <ac:spMkLst>
            <pc:docMk/>
            <pc:sldMk cId="3096338885" sldId="300"/>
            <ac:spMk id="3" creationId="{B4BBE900-218D-4401-8083-19CF64DC9236}"/>
          </ac:spMkLst>
        </pc:spChg>
        <pc:picChg chg="add mod">
          <ac:chgData name="GEORGIEV Ignat" userId="S::igeorgie@ed.ac.uk::1e2e7928-80a7-44f8-8851-c409b1d7f4cc" providerId="AD" clId="Web-{3417453D-184B-4D27-B8DA-C8087F978BCA}" dt="2018-04-10T11:14:52.299" v="364"/>
          <ac:picMkLst>
            <pc:docMk/>
            <pc:sldMk cId="3096338885" sldId="300"/>
            <ac:picMk id="4" creationId="{6CF7FEFD-9E41-4D18-A4A2-ACDE76ED495E}"/>
          </ac:picMkLst>
        </pc:picChg>
      </pc:sldChg>
      <pc:sldChg chg="modSp new modTransition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044276417" sldId="301"/>
        </pc:sldMkLst>
        <pc:spChg chg="mod">
          <ac:chgData name="GEORGIEV Ignat" userId="S::igeorgie@ed.ac.uk::1e2e7928-80a7-44f8-8851-c409b1d7f4cc" providerId="AD" clId="Web-{3417453D-184B-4D27-B8DA-C8087F978BCA}" dt="2018-04-10T11:08:57.721" v="206"/>
          <ac:spMkLst>
            <pc:docMk/>
            <pc:sldMk cId="3044276417" sldId="301"/>
            <ac:spMk id="2" creationId="{A8B43CC9-FC1F-40F3-AE39-AE7991D1D3D2}"/>
          </ac:spMkLst>
        </pc:spChg>
        <pc:spChg chg="mod">
          <ac:chgData name="GEORGIEV Ignat" userId="S::igeorgie@ed.ac.uk::1e2e7928-80a7-44f8-8851-c409b1d7f4cc" providerId="AD" clId="Web-{3417453D-184B-4D27-B8DA-C8087F978BCA}" dt="2018-04-10T11:10:10.940" v="268"/>
          <ac:spMkLst>
            <pc:docMk/>
            <pc:sldMk cId="3044276417" sldId="301"/>
            <ac:spMk id="3" creationId="{E1A34F53-671C-484E-9A0C-29920106929F}"/>
          </ac:spMkLst>
        </pc:spChg>
      </pc:sldChg>
      <pc:sldChg chg="modSp new del modTransition">
        <pc:chgData name="GEORGIEV Ignat" userId="S::igeorgie@ed.ac.uk::1e2e7928-80a7-44f8-8851-c409b1d7f4cc" providerId="AD" clId="Web-{3417453D-184B-4D27-B8DA-C8087F978BCA}" dt="2018-04-10T12:42:43.656" v="829"/>
        <pc:sldMkLst>
          <pc:docMk/>
          <pc:sldMk cId="25216847" sldId="302"/>
        </pc:sldMkLst>
        <pc:spChg chg="mod">
          <ac:chgData name="GEORGIEV Ignat" userId="S::igeorgie@ed.ac.uk::1e2e7928-80a7-44f8-8851-c409b1d7f4cc" providerId="AD" clId="Web-{3417453D-184B-4D27-B8DA-C8087F978BCA}" dt="2018-04-10T11:25:34.190" v="511"/>
          <ac:spMkLst>
            <pc:docMk/>
            <pc:sldMk cId="25216847" sldId="302"/>
            <ac:spMk id="2" creationId="{664240ED-A2FB-48FD-8095-1D3294232CC5}"/>
          </ac:spMkLst>
        </pc:spChg>
      </pc:sldChg>
      <pc:sldChg chg="modSp new mod modTransition modClrScheme chgLayout">
        <pc:chgData name="GEORGIEV Ignat" userId="S::igeorgie@ed.ac.uk::1e2e7928-80a7-44f8-8851-c409b1d7f4cc" providerId="AD" clId="Web-{3417453D-184B-4D27-B8DA-C8087F978BCA}" dt="2018-04-10T12:39:34.095" v="823"/>
        <pc:sldMkLst>
          <pc:docMk/>
          <pc:sldMk cId="3109603573" sldId="303"/>
        </pc:sldMkLst>
        <pc:spChg chg="mod ord">
          <ac:chgData name="GEORGIEV Ignat" userId="S::igeorgie@ed.ac.uk::1e2e7928-80a7-44f8-8851-c409b1d7f4cc" providerId="AD" clId="Web-{3417453D-184B-4D27-B8DA-C8087F978BCA}" dt="2018-04-10T11:31:54.799" v="540"/>
          <ac:spMkLst>
            <pc:docMk/>
            <pc:sldMk cId="3109603573" sldId="303"/>
            <ac:spMk id="2" creationId="{990206F9-B7B9-4E17-94C3-FC0FD7FCE573}"/>
          </ac:spMkLst>
        </pc:spChg>
        <pc:spChg chg="mod ord">
          <ac:chgData name="GEORGIEV Ignat" userId="S::igeorgie@ed.ac.uk::1e2e7928-80a7-44f8-8851-c409b1d7f4cc" providerId="AD" clId="Web-{3417453D-184B-4D27-B8DA-C8087F978BCA}" dt="2018-04-10T11:31:48.268" v="535"/>
          <ac:spMkLst>
            <pc:docMk/>
            <pc:sldMk cId="3109603573" sldId="303"/>
            <ac:spMk id="3" creationId="{75F1E7AE-EE1F-4FEB-9E91-F3793705EE98}"/>
          </ac:spMkLst>
        </pc:spChg>
      </pc:sldChg>
      <pc:sldMasterChg chg="modTransition modSldLayout">
        <pc:chgData name="GEORGIEV Ignat" userId="S::igeorgie@ed.ac.uk::1e2e7928-80a7-44f8-8851-c409b1d7f4cc" providerId="AD" clId="Web-{3417453D-184B-4D27-B8DA-C8087F978BCA}" dt="2018-04-10T12:39:34.095" v="823"/>
        <pc:sldMasterMkLst>
          <pc:docMk/>
          <pc:sldMasterMk cId="2460954070" sldId="2147483660"/>
        </pc:sldMasterMkLst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GEORGIEV Ignat" userId="S::igeorgie@ed.ac.uk::1e2e7928-80a7-44f8-8851-c409b1d7f4cc" providerId="AD" clId="Web-{3417453D-184B-4D27-B8DA-C8087F978BCA}" dt="2018-04-10T12:39:34.095" v="823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EORGIEV Ignat" userId="S::igeorgie@ed.ac.uk::1e2e7928-80a7-44f8-8851-c409b1d7f4cc" providerId="AD" clId="Web-{D155D8CC-93BC-47EC-A1DA-EF8B8CC8B296}"/>
    <pc:docChg chg="modSld">
      <pc:chgData name="GEORGIEV Ignat" userId="S::igeorgie@ed.ac.uk::1e2e7928-80a7-44f8-8851-c409b1d7f4cc" providerId="AD" clId="Web-{D155D8CC-93BC-47EC-A1DA-EF8B8CC8B296}" dt="2018-04-17T15:46:55.540" v="29"/>
      <pc:docMkLst>
        <pc:docMk/>
      </pc:docMkLst>
      <pc:sldChg chg="addSp delSp modSp addAnim modAnim">
        <pc:chgData name="GEORGIEV Ignat" userId="S::igeorgie@ed.ac.uk::1e2e7928-80a7-44f8-8851-c409b1d7f4cc" providerId="AD" clId="Web-{D155D8CC-93BC-47EC-A1DA-EF8B8CC8B296}" dt="2018-04-17T15:46:55.540" v="29"/>
        <pc:sldMkLst>
          <pc:docMk/>
          <pc:sldMk cId="2431123417" sldId="284"/>
        </pc:sldMkLst>
        <pc:spChg chg="add mod">
          <ac:chgData name="GEORGIEV Ignat" userId="S::igeorgie@ed.ac.uk::1e2e7928-80a7-44f8-8851-c409b1d7f4cc" providerId="AD" clId="Web-{D155D8CC-93BC-47EC-A1DA-EF8B8CC8B296}" dt="2018-04-17T15:45:24.807" v="7"/>
          <ac:spMkLst>
            <pc:docMk/>
            <pc:sldMk cId="2431123417" sldId="284"/>
            <ac:spMk id="4" creationId="{4D828100-CEE5-4297-B008-48C9C2BDC42C}"/>
          </ac:spMkLst>
        </pc:spChg>
        <pc:spChg chg="add del mod">
          <ac:chgData name="GEORGIEV Ignat" userId="S::igeorgie@ed.ac.uk::1e2e7928-80a7-44f8-8851-c409b1d7f4cc" providerId="AD" clId="Web-{D155D8CC-93BC-47EC-A1DA-EF8B8CC8B296}" dt="2018-04-17T15:46:16.916" v="15"/>
          <ac:spMkLst>
            <pc:docMk/>
            <pc:sldMk cId="2431123417" sldId="284"/>
            <ac:spMk id="7" creationId="{1E0147E9-BF85-4C57-B57C-9AE2F367576A}"/>
          </ac:spMkLst>
        </pc:spChg>
        <pc:spChg chg="add mod">
          <ac:chgData name="GEORGIEV Ignat" userId="S::igeorgie@ed.ac.uk::1e2e7928-80a7-44f8-8851-c409b1d7f4cc" providerId="AD" clId="Web-{D155D8CC-93BC-47EC-A1DA-EF8B8CC8B296}" dt="2018-04-17T15:46:28.806" v="18"/>
          <ac:spMkLst>
            <pc:docMk/>
            <pc:sldMk cId="2431123417" sldId="284"/>
            <ac:spMk id="8" creationId="{65505701-6CFD-40F4-93EC-19EEC0F7429E}"/>
          </ac:spMkLst>
        </pc:spChg>
        <pc:cxnChg chg="add del mod">
          <ac:chgData name="GEORGIEV Ignat" userId="S::igeorgie@ed.ac.uk::1e2e7928-80a7-44f8-8851-c409b1d7f4cc" providerId="AD" clId="Web-{D155D8CC-93BC-47EC-A1DA-EF8B8CC8B296}" dt="2018-04-17T15:45:56.635" v="12"/>
          <ac:cxnSpMkLst>
            <pc:docMk/>
            <pc:sldMk cId="2431123417" sldId="284"/>
            <ac:cxnSpMk id="6" creationId="{A1E27B08-ED13-42C4-9EA8-BFFA630BA090}"/>
          </ac:cxnSpMkLst>
        </pc:cxnChg>
        <pc:cxnChg chg="add mod">
          <ac:chgData name="GEORGIEV Ignat" userId="S::igeorgie@ed.ac.uk::1e2e7928-80a7-44f8-8851-c409b1d7f4cc" providerId="AD" clId="Web-{D155D8CC-93BC-47EC-A1DA-EF8B8CC8B296}" dt="2018-04-17T15:46:44.696" v="23"/>
          <ac:cxnSpMkLst>
            <pc:docMk/>
            <pc:sldMk cId="2431123417" sldId="284"/>
            <ac:cxnSpMk id="9" creationId="{94D61ECC-4637-47D1-B0E0-D6F8C5515FEB}"/>
          </ac:cxnSpMkLst>
        </pc:cxnChg>
      </pc:sldChg>
    </pc:docChg>
  </pc:docChgLst>
  <pc:docChgLst>
    <pc:chgData name="GEORGIEV Ignat" userId="10030000A70D1798@LIVE.COM" providerId="AD" clId="Web-{C507C05D-5A75-4766-9273-D68CA93F819A}"/>
    <pc:docChg chg="addSld modSld sldOrd">
      <pc:chgData name="GEORGIEV Ignat" userId="10030000A70D1798@LIVE.COM" providerId="AD" clId="Web-{C507C05D-5A75-4766-9273-D68CA93F819A}" dt="2018-03-20T10:35:33.691" v="383"/>
      <pc:docMkLst>
        <pc:docMk/>
      </pc:docMkLst>
      <pc:sldChg chg="ord">
        <pc:chgData name="GEORGIEV Ignat" userId="10030000A70D1798@LIVE.COM" providerId="AD" clId="Web-{C507C05D-5A75-4766-9273-D68CA93F819A}" dt="2018-03-20T10:33:35.848" v="341"/>
        <pc:sldMkLst>
          <pc:docMk/>
          <pc:sldMk cId="2377751880" sldId="271"/>
        </pc:sldMkLst>
      </pc:sldChg>
      <pc:sldChg chg="modSp new">
        <pc:chgData name="GEORGIEV Ignat" userId="10030000A70D1798@LIVE.COM" providerId="AD" clId="Web-{C507C05D-5A75-4766-9273-D68CA93F819A}" dt="2018-03-20T10:23:01.399" v="80"/>
        <pc:sldMkLst>
          <pc:docMk/>
          <pc:sldMk cId="1382430571" sldId="272"/>
        </pc:sldMkLst>
        <pc:spChg chg="mod">
          <ac:chgData name="GEORGIEV Ignat" userId="10030000A70D1798@LIVE.COM" providerId="AD" clId="Web-{C507C05D-5A75-4766-9273-D68CA93F819A}" dt="2018-03-20T10:21:56.493" v="9"/>
          <ac:spMkLst>
            <pc:docMk/>
            <pc:sldMk cId="1382430571" sldId="272"/>
            <ac:spMk id="2" creationId="{2908D4FD-95C9-42AC-8975-8D5C81248F63}"/>
          </ac:spMkLst>
        </pc:spChg>
        <pc:spChg chg="mod">
          <ac:chgData name="GEORGIEV Ignat" userId="10030000A70D1798@LIVE.COM" providerId="AD" clId="Web-{C507C05D-5A75-4766-9273-D68CA93F819A}" dt="2018-03-20T10:23:01.399" v="80"/>
          <ac:spMkLst>
            <pc:docMk/>
            <pc:sldMk cId="1382430571" sldId="272"/>
            <ac:spMk id="3" creationId="{523616CA-0B3B-4625-A588-7F4A2D837E7B}"/>
          </ac:spMkLst>
        </pc:spChg>
      </pc:sldChg>
      <pc:sldChg chg="modSp new">
        <pc:chgData name="GEORGIEV Ignat" userId="10030000A70D1798@LIVE.COM" providerId="AD" clId="Web-{C507C05D-5A75-4766-9273-D68CA93F819A}" dt="2018-03-20T10:24:18.899" v="112"/>
        <pc:sldMkLst>
          <pc:docMk/>
          <pc:sldMk cId="2402422002" sldId="273"/>
        </pc:sldMkLst>
        <pc:spChg chg="mod">
          <ac:chgData name="GEORGIEV Ignat" userId="10030000A70D1798@LIVE.COM" providerId="AD" clId="Web-{C507C05D-5A75-4766-9273-D68CA93F819A}" dt="2018-03-20T10:23:24.930" v="87"/>
          <ac:spMkLst>
            <pc:docMk/>
            <pc:sldMk cId="2402422002" sldId="273"/>
            <ac:spMk id="2" creationId="{13099975-F278-49C0-A3BA-4C0405D483D0}"/>
          </ac:spMkLst>
        </pc:spChg>
        <pc:spChg chg="mod">
          <ac:chgData name="GEORGIEV Ignat" userId="10030000A70D1798@LIVE.COM" providerId="AD" clId="Web-{C507C05D-5A75-4766-9273-D68CA93F819A}" dt="2018-03-20T10:24:18.899" v="112"/>
          <ac:spMkLst>
            <pc:docMk/>
            <pc:sldMk cId="2402422002" sldId="273"/>
            <ac:spMk id="3" creationId="{A01CC1FC-8E1F-4BE7-AC63-19C1C2CB3999}"/>
          </ac:spMkLst>
        </pc:spChg>
      </pc:sldChg>
      <pc:sldChg chg="modSp new">
        <pc:chgData name="GEORGIEV Ignat" userId="10030000A70D1798@LIVE.COM" providerId="AD" clId="Web-{C507C05D-5A75-4766-9273-D68CA93F819A}" dt="2018-03-20T10:25:18.508" v="125"/>
        <pc:sldMkLst>
          <pc:docMk/>
          <pc:sldMk cId="2635654586" sldId="274"/>
        </pc:sldMkLst>
        <pc:spChg chg="mod">
          <ac:chgData name="GEORGIEV Ignat" userId="10030000A70D1798@LIVE.COM" providerId="AD" clId="Web-{C507C05D-5A75-4766-9273-D68CA93F819A}" dt="2018-03-20T10:25:18.508" v="125"/>
          <ac:spMkLst>
            <pc:docMk/>
            <pc:sldMk cId="2635654586" sldId="274"/>
            <ac:spMk id="2" creationId="{012B5F8A-B53F-4112-9E60-290EE14CAEB3}"/>
          </ac:spMkLst>
        </pc:spChg>
      </pc:sldChg>
      <pc:sldChg chg="modSp new ord">
        <pc:chgData name="GEORGIEV Ignat" userId="10030000A70D1798@LIVE.COM" providerId="AD" clId="Web-{C507C05D-5A75-4766-9273-D68CA93F819A}" dt="2018-03-20T10:28:59.725" v="298"/>
        <pc:sldMkLst>
          <pc:docMk/>
          <pc:sldMk cId="3736010967" sldId="275"/>
        </pc:sldMkLst>
        <pc:spChg chg="mod">
          <ac:chgData name="GEORGIEV Ignat" userId="10030000A70D1798@LIVE.COM" providerId="AD" clId="Web-{C507C05D-5A75-4766-9273-D68CA93F819A}" dt="2018-03-20T10:25:21.492" v="128"/>
          <ac:spMkLst>
            <pc:docMk/>
            <pc:sldMk cId="3736010967" sldId="275"/>
            <ac:spMk id="2" creationId="{56E45548-F0A4-4823-8A90-649C949E8D8E}"/>
          </ac:spMkLst>
        </pc:spChg>
        <pc:spChg chg="mod">
          <ac:chgData name="GEORGIEV Ignat" userId="10030000A70D1798@LIVE.COM" providerId="AD" clId="Web-{C507C05D-5A75-4766-9273-D68CA93F819A}" dt="2018-03-20T10:28:59.725" v="298"/>
          <ac:spMkLst>
            <pc:docMk/>
            <pc:sldMk cId="3736010967" sldId="275"/>
            <ac:spMk id="3" creationId="{ECB5B5C3-B303-43DE-8254-1118BB04114C}"/>
          </ac:spMkLst>
        </pc:spChg>
      </pc:sldChg>
      <pc:sldChg chg="modSp new">
        <pc:chgData name="GEORGIEV Ignat" userId="10030000A70D1798@LIVE.COM" providerId="AD" clId="Web-{C507C05D-5A75-4766-9273-D68CA93F819A}" dt="2018-03-20T10:28:25.319" v="278"/>
        <pc:sldMkLst>
          <pc:docMk/>
          <pc:sldMk cId="2595900158" sldId="276"/>
        </pc:sldMkLst>
        <pc:spChg chg="mod">
          <ac:chgData name="GEORGIEV Ignat" userId="10030000A70D1798@LIVE.COM" providerId="AD" clId="Web-{C507C05D-5A75-4766-9273-D68CA93F819A}" dt="2018-03-20T10:26:58.960" v="186"/>
          <ac:spMkLst>
            <pc:docMk/>
            <pc:sldMk cId="2595900158" sldId="276"/>
            <ac:spMk id="2" creationId="{93E31B2C-A61B-4376-A36A-1C390B30E700}"/>
          </ac:spMkLst>
        </pc:spChg>
        <pc:spChg chg="mod">
          <ac:chgData name="GEORGIEV Ignat" userId="10030000A70D1798@LIVE.COM" providerId="AD" clId="Web-{C507C05D-5A75-4766-9273-D68CA93F819A}" dt="2018-03-20T10:28:25.319" v="278"/>
          <ac:spMkLst>
            <pc:docMk/>
            <pc:sldMk cId="2595900158" sldId="276"/>
            <ac:spMk id="3" creationId="{B9B0F984-0664-4CAD-A6AA-3FAEFECFEB51}"/>
          </ac:spMkLst>
        </pc:spChg>
      </pc:sldChg>
      <pc:sldChg chg="addSp modSp new">
        <pc:chgData name="GEORGIEV Ignat" userId="10030000A70D1798@LIVE.COM" providerId="AD" clId="Web-{C507C05D-5A75-4766-9273-D68CA93F819A}" dt="2018-03-20T10:31:55.865" v="340"/>
        <pc:sldMkLst>
          <pc:docMk/>
          <pc:sldMk cId="2527223002" sldId="277"/>
        </pc:sldMkLst>
        <pc:spChg chg="mod">
          <ac:chgData name="GEORGIEV Ignat" userId="10030000A70D1798@LIVE.COM" providerId="AD" clId="Web-{C507C05D-5A75-4766-9273-D68CA93F819A}" dt="2018-03-20T10:31:25.912" v="305"/>
          <ac:spMkLst>
            <pc:docMk/>
            <pc:sldMk cId="2527223002" sldId="277"/>
            <ac:spMk id="2" creationId="{4149CC34-DB93-40EC-AFF7-1BEDF500B5EB}"/>
          </ac:spMkLst>
        </pc:spChg>
        <pc:spChg chg="mod">
          <ac:chgData name="GEORGIEV Ignat" userId="10030000A70D1798@LIVE.COM" providerId="AD" clId="Web-{C507C05D-5A75-4766-9273-D68CA93F819A}" dt="2018-03-20T10:31:40.255" v="334"/>
          <ac:spMkLst>
            <pc:docMk/>
            <pc:sldMk cId="2527223002" sldId="277"/>
            <ac:spMk id="3" creationId="{429C2B7A-A214-42D9-A25F-E82665C40CB3}"/>
          </ac:spMkLst>
        </pc:spChg>
        <pc:picChg chg="add mod">
          <ac:chgData name="GEORGIEV Ignat" userId="10030000A70D1798@LIVE.COM" providerId="AD" clId="Web-{C507C05D-5A75-4766-9273-D68CA93F819A}" dt="2018-03-20T10:31:55.865" v="340"/>
          <ac:picMkLst>
            <pc:docMk/>
            <pc:sldMk cId="2527223002" sldId="277"/>
            <ac:picMk id="4" creationId="{C78C83D7-69DA-4D0E-8D74-998DD1F9112D}"/>
          </ac:picMkLst>
        </pc:picChg>
      </pc:sldChg>
      <pc:sldChg chg="modSp new modNotes">
        <pc:chgData name="GEORGIEV Ignat" userId="10030000A70D1798@LIVE.COM" providerId="AD" clId="Web-{C507C05D-5A75-4766-9273-D68CA93F819A}" dt="2018-03-20T10:35:33.691" v="383"/>
        <pc:sldMkLst>
          <pc:docMk/>
          <pc:sldMk cId="2550373087" sldId="278"/>
        </pc:sldMkLst>
        <pc:spChg chg="mod">
          <ac:chgData name="GEORGIEV Ignat" userId="10030000A70D1798@LIVE.COM" providerId="AD" clId="Web-{C507C05D-5A75-4766-9273-D68CA93F819A}" dt="2018-03-20T10:34:36.957" v="343"/>
          <ac:spMkLst>
            <pc:docMk/>
            <pc:sldMk cId="2550373087" sldId="278"/>
            <ac:spMk id="2" creationId="{7C9756CF-0EC1-4B18-B18E-587B3EE4E29F}"/>
          </ac:spMkLst>
        </pc:spChg>
      </pc:sldChg>
    </pc:docChg>
  </pc:docChgLst>
  <pc:docChgLst>
    <pc:chgData name="GEORGIEV Ignat" userId="S::igeorgie@ed.ac.uk::1e2e7928-80a7-44f8-8851-c409b1d7f4cc" providerId="AD" clId="Web-{045B63E3-FC6F-4538-B52A-F7AAE109AD00}"/>
    <pc:docChg chg="modSld">
      <pc:chgData name="GEORGIEV Ignat" userId="S::igeorgie@ed.ac.uk::1e2e7928-80a7-44f8-8851-c409b1d7f4cc" providerId="AD" clId="Web-{045B63E3-FC6F-4538-B52A-F7AAE109AD00}" dt="2018-04-20T11:35:35.345" v="39"/>
      <pc:docMkLst>
        <pc:docMk/>
      </pc:docMkLst>
      <pc:sldChg chg="modSp">
        <pc:chgData name="GEORGIEV Ignat" userId="S::igeorgie@ed.ac.uk::1e2e7928-80a7-44f8-8851-c409b1d7f4cc" providerId="AD" clId="Web-{045B63E3-FC6F-4538-B52A-F7AAE109AD00}" dt="2018-04-20T10:49:19.228" v="35"/>
        <pc:sldMkLst>
          <pc:docMk/>
          <pc:sldMk cId="3969507847" sldId="268"/>
        </pc:sldMkLst>
        <pc:spChg chg="mod">
          <ac:chgData name="GEORGIEV Ignat" userId="S::igeorgie@ed.ac.uk::1e2e7928-80a7-44f8-8851-c409b1d7f4cc" providerId="AD" clId="Web-{045B63E3-FC6F-4538-B52A-F7AAE109AD00}" dt="2018-04-20T10:49:03.260" v="22"/>
          <ac:spMkLst>
            <pc:docMk/>
            <pc:sldMk cId="3969507847" sldId="268"/>
            <ac:spMk id="2" creationId="{77624BE6-55D1-4F54-B591-DC58E8D4AFB6}"/>
          </ac:spMkLst>
        </pc:spChg>
        <pc:spChg chg="mod">
          <ac:chgData name="GEORGIEV Ignat" userId="S::igeorgie@ed.ac.uk::1e2e7928-80a7-44f8-8851-c409b1d7f4cc" providerId="AD" clId="Web-{045B63E3-FC6F-4538-B52A-F7AAE109AD00}" dt="2018-04-20T10:49:19.228" v="35"/>
          <ac:spMkLst>
            <pc:docMk/>
            <pc:sldMk cId="3969507847" sldId="268"/>
            <ac:spMk id="3" creationId="{2AF3F7E9-8B7F-4147-9E61-4368EF960DDA}"/>
          </ac:spMkLst>
        </pc:spChg>
      </pc:sldChg>
      <pc:sldChg chg="modNotes">
        <pc:chgData name="GEORGIEV Ignat" userId="S::igeorgie@ed.ac.uk::1e2e7928-80a7-44f8-8851-c409b1d7f4cc" providerId="AD" clId="Web-{045B63E3-FC6F-4538-B52A-F7AAE109AD00}" dt="2018-04-20T10:42:43.447" v="19"/>
        <pc:sldMkLst>
          <pc:docMk/>
          <pc:sldMk cId="4162973441" sldId="269"/>
        </pc:sldMkLst>
      </pc:sldChg>
      <pc:sldChg chg="modSp">
        <pc:chgData name="GEORGIEV Ignat" userId="S::igeorgie@ed.ac.uk::1e2e7928-80a7-44f8-8851-c409b1d7f4cc" providerId="AD" clId="Web-{045B63E3-FC6F-4538-B52A-F7AAE109AD00}" dt="2018-04-20T10:27:37.588" v="10"/>
        <pc:sldMkLst>
          <pc:docMk/>
          <pc:sldMk cId="4111702837" sldId="287"/>
        </pc:sldMkLst>
        <pc:spChg chg="mod">
          <ac:chgData name="GEORGIEV Ignat" userId="S::igeorgie@ed.ac.uk::1e2e7928-80a7-44f8-8851-c409b1d7f4cc" providerId="AD" clId="Web-{045B63E3-FC6F-4538-B52A-F7AAE109AD00}" dt="2018-04-20T10:27:37.588" v="10"/>
          <ac:spMkLst>
            <pc:docMk/>
            <pc:sldMk cId="4111702837" sldId="287"/>
            <ac:spMk id="3" creationId="{725E6CB7-CF89-4BC2-A0F9-D41BBD549EE7}"/>
          </ac:spMkLst>
        </pc:spChg>
      </pc:sldChg>
      <pc:sldChg chg="modSp">
        <pc:chgData name="GEORGIEV Ignat" userId="S::igeorgie@ed.ac.uk::1e2e7928-80a7-44f8-8851-c409b1d7f4cc" providerId="AD" clId="Web-{045B63E3-FC6F-4538-B52A-F7AAE109AD00}" dt="2018-04-20T11:35:35.345" v="39"/>
        <pc:sldMkLst>
          <pc:docMk/>
          <pc:sldMk cId="1657140607" sldId="308"/>
        </pc:sldMkLst>
        <pc:picChg chg="mod">
          <ac:chgData name="GEORGIEV Ignat" userId="S::igeorgie@ed.ac.uk::1e2e7928-80a7-44f8-8851-c409b1d7f4cc" providerId="AD" clId="Web-{045B63E3-FC6F-4538-B52A-F7AAE109AD00}" dt="2018-04-20T11:35:35.345" v="39"/>
          <ac:picMkLst>
            <pc:docMk/>
            <pc:sldMk cId="1657140607" sldId="308"/>
            <ac:picMk id="3" creationId="{7A87BC19-EAFF-4B95-8725-DB509E3B14A5}"/>
          </ac:picMkLst>
        </pc:picChg>
      </pc:sldChg>
    </pc:docChg>
  </pc:docChgLst>
  <pc:docChgLst>
    <pc:chgData name="GEORGIEV Ignat" userId="S::igeorgie@ed.ac.uk::1e2e7928-80a7-44f8-8851-c409b1d7f4cc" providerId="AD" clId="Web-{82968914-C2B0-4D75-B0BD-89F5DD97145A}"/>
    <pc:docChg chg="modSld">
      <pc:chgData name="GEORGIEV Ignat" userId="S::igeorgie@ed.ac.uk::1e2e7928-80a7-44f8-8851-c409b1d7f4cc" providerId="AD" clId="Web-{82968914-C2B0-4D75-B0BD-89F5DD97145A}" dt="2018-03-27T11:49:53.696" v="12"/>
      <pc:docMkLst>
        <pc:docMk/>
      </pc:docMkLst>
      <pc:sldChg chg="addSp delSp modSp">
        <pc:chgData name="GEORGIEV Ignat" userId="S::igeorgie@ed.ac.uk::1e2e7928-80a7-44f8-8851-c409b1d7f4cc" providerId="AD" clId="Web-{82968914-C2B0-4D75-B0BD-89F5DD97145A}" dt="2018-03-27T11:49:53.696" v="12"/>
        <pc:sldMkLst>
          <pc:docMk/>
          <pc:sldMk cId="1191227782" sldId="266"/>
        </pc:sldMkLst>
        <pc:spChg chg="mod">
          <ac:chgData name="GEORGIEV Ignat" userId="S::igeorgie@ed.ac.uk::1e2e7928-80a7-44f8-8851-c409b1d7f4cc" providerId="AD" clId="Web-{82968914-C2B0-4D75-B0BD-89F5DD97145A}" dt="2018-03-27T11:49:53.696" v="12"/>
          <ac:spMkLst>
            <pc:docMk/>
            <pc:sldMk cId="1191227782" sldId="266"/>
            <ac:spMk id="2" creationId="{F383EC97-22E4-40B2-8E99-2BB7F197E074}"/>
          </ac:spMkLst>
        </pc:spChg>
        <pc:spChg chg="mod">
          <ac:chgData name="GEORGIEV Ignat" userId="S::igeorgie@ed.ac.uk::1e2e7928-80a7-44f8-8851-c409b1d7f4cc" providerId="AD" clId="Web-{82968914-C2B0-4D75-B0BD-89F5DD97145A}" dt="2018-03-27T11:49:43.759" v="8"/>
          <ac:spMkLst>
            <pc:docMk/>
            <pc:sldMk cId="1191227782" sldId="266"/>
            <ac:spMk id="5" creationId="{238817E5-1456-4C5A-8B60-A9AB6078E7C6}"/>
          </ac:spMkLst>
        </pc:spChg>
        <pc:picChg chg="del">
          <ac:chgData name="GEORGIEV Ignat" userId="S::igeorgie@ed.ac.uk::1e2e7928-80a7-44f8-8851-c409b1d7f4cc" providerId="AD" clId="Web-{82968914-C2B0-4D75-B0BD-89F5DD97145A}" dt="2018-03-27T11:49:21.008" v="0"/>
          <ac:picMkLst>
            <pc:docMk/>
            <pc:sldMk cId="1191227782" sldId="266"/>
            <ac:picMk id="3" creationId="{F16A9DB6-3B71-483B-9449-CB24B87F440D}"/>
          </ac:picMkLst>
        </pc:picChg>
        <pc:picChg chg="add mod ord">
          <ac:chgData name="GEORGIEV Ignat" userId="S::igeorgie@ed.ac.uk::1e2e7928-80a7-44f8-8851-c409b1d7f4cc" providerId="AD" clId="Web-{82968914-C2B0-4D75-B0BD-89F5DD97145A}" dt="2018-03-27T11:49:39.337" v="7"/>
          <ac:picMkLst>
            <pc:docMk/>
            <pc:sldMk cId="1191227782" sldId="266"/>
            <ac:picMk id="4" creationId="{11846F84-BAE8-4962-8D03-345DEA6AF160}"/>
          </ac:picMkLst>
        </pc:picChg>
      </pc:sldChg>
    </pc:docChg>
  </pc:docChgLst>
  <pc:docChgLst>
    <pc:chgData name="GEORGIEV Ignat" userId="S::igeorgie@ed.ac.uk::1e2e7928-80a7-44f8-8851-c409b1d7f4cc" providerId="AD" clId="Web-{9BB6AB53-138D-4649-87DE-12FDAAB4E40B}"/>
    <pc:docChg chg="addSld delSld modSld sldOrd">
      <pc:chgData name="GEORGIEV Ignat" userId="S::igeorgie@ed.ac.uk::1e2e7928-80a7-44f8-8851-c409b1d7f4cc" providerId="AD" clId="Web-{9BB6AB53-138D-4649-87DE-12FDAAB4E40B}" dt="2018-04-17T15:41:21.280" v="608"/>
      <pc:docMkLst>
        <pc:docMk/>
      </pc:docMkLst>
      <pc:sldChg chg="del">
        <pc:chgData name="GEORGIEV Ignat" userId="S::igeorgie@ed.ac.uk::1e2e7928-80a7-44f8-8851-c409b1d7f4cc" providerId="AD" clId="Web-{9BB6AB53-138D-4649-87DE-12FDAAB4E40B}" dt="2018-04-17T11:00:19.363" v="1"/>
        <pc:sldMkLst>
          <pc:docMk/>
          <pc:sldMk cId="109857222" sldId="256"/>
        </pc:sldMkLst>
      </pc:sldChg>
      <pc:sldChg chg="modNotes">
        <pc:chgData name="GEORGIEV Ignat" userId="S::igeorgie@ed.ac.uk::1e2e7928-80a7-44f8-8851-c409b1d7f4cc" providerId="AD" clId="Web-{9BB6AB53-138D-4649-87DE-12FDAAB4E40B}" dt="2018-04-17T11:07:51.220" v="97"/>
        <pc:sldMkLst>
          <pc:docMk/>
          <pc:sldMk cId="3856271849" sldId="257"/>
        </pc:sldMkLst>
      </pc:sldChg>
      <pc:sldChg chg="modSp modNotes">
        <pc:chgData name="GEORGIEV Ignat" userId="S::igeorgie@ed.ac.uk::1e2e7928-80a7-44f8-8851-c409b1d7f4cc" providerId="AD" clId="Web-{9BB6AB53-138D-4649-87DE-12FDAAB4E40B}" dt="2018-04-17T11:08:26.169" v="113"/>
        <pc:sldMkLst>
          <pc:docMk/>
          <pc:sldMk cId="2304316210" sldId="259"/>
        </pc:sldMkLst>
        <pc:spChg chg="mod">
          <ac:chgData name="GEORGIEV Ignat" userId="S::igeorgie@ed.ac.uk::1e2e7928-80a7-44f8-8851-c409b1d7f4cc" providerId="AD" clId="Web-{9BB6AB53-138D-4649-87DE-12FDAAB4E40B}" dt="2018-04-17T11:08:01.375" v="100"/>
          <ac:spMkLst>
            <pc:docMk/>
            <pc:sldMk cId="2304316210" sldId="259"/>
            <ac:spMk id="3" creationId="{32138972-C129-4D48-8702-FC8AA7CBDBC9}"/>
          </ac:spMkLst>
        </pc:spChg>
      </pc:sldChg>
      <pc:sldChg chg="modNotes">
        <pc:chgData name="GEORGIEV Ignat" userId="S::igeorgie@ed.ac.uk::1e2e7928-80a7-44f8-8851-c409b1d7f4cc" providerId="AD" clId="Web-{9BB6AB53-138D-4649-87DE-12FDAAB4E40B}" dt="2018-04-17T11:09:03.853" v="117"/>
        <pc:sldMkLst>
          <pc:docMk/>
          <pc:sldMk cId="4096704970" sldId="260"/>
        </pc:sldMkLst>
      </pc:sldChg>
      <pc:sldChg chg="modNotes">
        <pc:chgData name="GEORGIEV Ignat" userId="S::igeorgie@ed.ac.uk::1e2e7928-80a7-44f8-8851-c409b1d7f4cc" providerId="AD" clId="Web-{9BB6AB53-138D-4649-87DE-12FDAAB4E40B}" dt="2018-04-17T11:10:50.779" v="162"/>
        <pc:sldMkLst>
          <pc:docMk/>
          <pc:sldMk cId="2467490408" sldId="261"/>
        </pc:sldMkLst>
      </pc:sldChg>
      <pc:sldChg chg="modSp modNotes">
        <pc:chgData name="GEORGIEV Ignat" userId="S::igeorgie@ed.ac.uk::1e2e7928-80a7-44f8-8851-c409b1d7f4cc" providerId="AD" clId="Web-{9BB6AB53-138D-4649-87DE-12FDAAB4E40B}" dt="2018-04-17T11:18:00.137" v="214"/>
        <pc:sldMkLst>
          <pc:docMk/>
          <pc:sldMk cId="483712414" sldId="263"/>
        </pc:sldMkLst>
        <pc:spChg chg="mod">
          <ac:chgData name="GEORGIEV Ignat" userId="S::igeorgie@ed.ac.uk::1e2e7928-80a7-44f8-8851-c409b1d7f4cc" providerId="AD" clId="Web-{9BB6AB53-138D-4649-87DE-12FDAAB4E40B}" dt="2018-04-17T11:17:24.841" v="198"/>
          <ac:spMkLst>
            <pc:docMk/>
            <pc:sldMk cId="483712414" sldId="263"/>
            <ac:spMk id="3" creationId="{3C8FFC35-9C90-47B6-A78C-F6A2B64F49EF}"/>
          </ac:spMkLst>
        </pc:spChg>
      </pc:sldChg>
      <pc:sldChg chg="modNotes">
        <pc:chgData name="GEORGIEV Ignat" userId="S::igeorgie@ed.ac.uk::1e2e7928-80a7-44f8-8851-c409b1d7f4cc" providerId="AD" clId="Web-{9BB6AB53-138D-4649-87DE-12FDAAB4E40B}" dt="2018-04-17T11:11:22.589" v="165"/>
        <pc:sldMkLst>
          <pc:docMk/>
          <pc:sldMk cId="1106717164" sldId="264"/>
        </pc:sldMkLst>
      </pc:sldChg>
      <pc:sldChg chg="modNotes">
        <pc:chgData name="GEORGIEV Ignat" userId="S::igeorgie@ed.ac.uk::1e2e7928-80a7-44f8-8851-c409b1d7f4cc" providerId="AD" clId="Web-{9BB6AB53-138D-4649-87DE-12FDAAB4E40B}" dt="2018-04-17T11:13:27.879" v="176"/>
        <pc:sldMkLst>
          <pc:docMk/>
          <pc:sldMk cId="1203634911" sldId="265"/>
        </pc:sldMkLst>
      </pc:sldChg>
      <pc:sldChg chg="modSp modNotes">
        <pc:chgData name="GEORGIEV Ignat" userId="S::igeorgie@ed.ac.uk::1e2e7928-80a7-44f8-8851-c409b1d7f4cc" providerId="AD" clId="Web-{9BB6AB53-138D-4649-87DE-12FDAAB4E40B}" dt="2018-04-17T11:19:03.340" v="224"/>
        <pc:sldMkLst>
          <pc:docMk/>
          <pc:sldMk cId="2135768434" sldId="267"/>
        </pc:sldMkLst>
        <pc:picChg chg="mod">
          <ac:chgData name="GEORGIEV Ignat" userId="S::igeorgie@ed.ac.uk::1e2e7928-80a7-44f8-8851-c409b1d7f4cc" providerId="AD" clId="Web-{9BB6AB53-138D-4649-87DE-12FDAAB4E40B}" dt="2018-04-17T11:18:32.543" v="215"/>
          <ac:picMkLst>
            <pc:docMk/>
            <pc:sldMk cId="2135768434" sldId="267"/>
            <ac:picMk id="2" creationId="{74495F4E-D61D-455C-BB2D-471A27E0CCD0}"/>
          </ac:picMkLst>
        </pc:picChg>
      </pc:sldChg>
      <pc:sldChg chg="modNotes">
        <pc:chgData name="GEORGIEV Ignat" userId="S::igeorgie@ed.ac.uk::1e2e7928-80a7-44f8-8851-c409b1d7f4cc" providerId="AD" clId="Web-{9BB6AB53-138D-4649-87DE-12FDAAB4E40B}" dt="2018-04-17T11:19:34.715" v="228"/>
        <pc:sldMkLst>
          <pc:docMk/>
          <pc:sldMk cId="3969507847" sldId="268"/>
        </pc:sldMkLst>
      </pc:sldChg>
      <pc:sldChg chg="modNotes">
        <pc:chgData name="GEORGIEV Ignat" userId="S::igeorgie@ed.ac.uk::1e2e7928-80a7-44f8-8851-c409b1d7f4cc" providerId="AD" clId="Web-{9BB6AB53-138D-4649-87DE-12FDAAB4E40B}" dt="2018-04-17T11:19:56.465" v="242"/>
        <pc:sldMkLst>
          <pc:docMk/>
          <pc:sldMk cId="4162973441" sldId="269"/>
        </pc:sldMkLst>
      </pc:sldChg>
      <pc:sldChg chg="modSp modNotes">
        <pc:chgData name="GEORGIEV Ignat" userId="S::igeorgie@ed.ac.uk::1e2e7928-80a7-44f8-8851-c409b1d7f4cc" providerId="AD" clId="Web-{9BB6AB53-138D-4649-87DE-12FDAAB4E40B}" dt="2018-04-17T11:21:51.854" v="293"/>
        <pc:sldMkLst>
          <pc:docMk/>
          <pc:sldMk cId="2047293260" sldId="270"/>
        </pc:sldMkLst>
        <pc:spChg chg="mod">
          <ac:chgData name="GEORGIEV Ignat" userId="S::igeorgie@ed.ac.uk::1e2e7928-80a7-44f8-8851-c409b1d7f4cc" providerId="AD" clId="Web-{9BB6AB53-138D-4649-87DE-12FDAAB4E40B}" dt="2018-04-17T11:20:25.199" v="247"/>
          <ac:spMkLst>
            <pc:docMk/>
            <pc:sldMk cId="2047293260" sldId="270"/>
            <ac:spMk id="7" creationId="{3B4106F8-30F4-4FAE-A7C9-6422FA84E7E4}"/>
          </ac:spMkLst>
        </pc:spChg>
      </pc:sldChg>
      <pc:sldChg chg="modSp">
        <pc:chgData name="GEORGIEV Ignat" userId="S::igeorgie@ed.ac.uk::1e2e7928-80a7-44f8-8851-c409b1d7f4cc" providerId="AD" clId="Web-{9BB6AB53-138D-4649-87DE-12FDAAB4E40B}" dt="2018-04-17T11:22:59.745" v="315"/>
        <pc:sldMkLst>
          <pc:docMk/>
          <pc:sldMk cId="2377751880" sldId="271"/>
        </pc:sldMkLst>
        <pc:spChg chg="mod">
          <ac:chgData name="GEORGIEV Ignat" userId="S::igeorgie@ed.ac.uk::1e2e7928-80a7-44f8-8851-c409b1d7f4cc" providerId="AD" clId="Web-{9BB6AB53-138D-4649-87DE-12FDAAB4E40B}" dt="2018-04-17T11:22:23.964" v="311"/>
          <ac:spMkLst>
            <pc:docMk/>
            <pc:sldMk cId="2377751880" sldId="271"/>
            <ac:spMk id="3" creationId="{66601004-5C96-402D-B11C-974720E53AAC}"/>
          </ac:spMkLst>
        </pc:spChg>
        <pc:spChg chg="mod">
          <ac:chgData name="GEORGIEV Ignat" userId="S::igeorgie@ed.ac.uk::1e2e7928-80a7-44f8-8851-c409b1d7f4cc" providerId="AD" clId="Web-{9BB6AB53-138D-4649-87DE-12FDAAB4E40B}" dt="2018-04-17T11:22:26.889" v="313"/>
          <ac:spMkLst>
            <pc:docMk/>
            <pc:sldMk cId="2377751880" sldId="271"/>
            <ac:spMk id="6" creationId="{36C4DF23-E14E-49DF-9A1A-FD32E06AD357}"/>
          </ac:spMkLst>
        </pc:spChg>
        <pc:picChg chg="mod">
          <ac:chgData name="GEORGIEV Ignat" userId="S::igeorgie@ed.ac.uk::1e2e7928-80a7-44f8-8851-c409b1d7f4cc" providerId="AD" clId="Web-{9BB6AB53-138D-4649-87DE-12FDAAB4E40B}" dt="2018-04-17T11:22:59.745" v="315"/>
          <ac:picMkLst>
            <pc:docMk/>
            <pc:sldMk cId="2377751880" sldId="271"/>
            <ac:picMk id="4" creationId="{E4895559-C8FB-46DA-9F48-B2F547A7A5F7}"/>
          </ac:picMkLst>
        </pc:picChg>
      </pc:sldChg>
      <pc:sldChg chg="modNotes">
        <pc:chgData name="GEORGIEV Ignat" userId="S::igeorgie@ed.ac.uk::1e2e7928-80a7-44f8-8851-c409b1d7f4cc" providerId="AD" clId="Web-{9BB6AB53-138D-4649-87DE-12FDAAB4E40B}" dt="2018-04-17T11:23:51.979" v="336"/>
        <pc:sldMkLst>
          <pc:docMk/>
          <pc:sldMk cId="1382430571" sldId="272"/>
        </pc:sldMkLst>
      </pc:sldChg>
      <pc:sldChg chg="modNotes">
        <pc:chgData name="GEORGIEV Ignat" userId="S::igeorgie@ed.ac.uk::1e2e7928-80a7-44f8-8851-c409b1d7f4cc" providerId="AD" clId="Web-{9BB6AB53-138D-4649-87DE-12FDAAB4E40B}" dt="2018-04-17T11:24:53.917" v="358"/>
        <pc:sldMkLst>
          <pc:docMk/>
          <pc:sldMk cId="2402422002" sldId="273"/>
        </pc:sldMkLst>
      </pc:sldChg>
      <pc:sldChg chg="modNotes">
        <pc:chgData name="GEORGIEV Ignat" userId="S::igeorgie@ed.ac.uk::1e2e7928-80a7-44f8-8851-c409b1d7f4cc" providerId="AD" clId="Web-{9BB6AB53-138D-4649-87DE-12FDAAB4E40B}" dt="2018-04-17T11:27:54.762" v="384"/>
        <pc:sldMkLst>
          <pc:docMk/>
          <pc:sldMk cId="2635654586" sldId="274"/>
        </pc:sldMkLst>
      </pc:sldChg>
      <pc:sldChg chg="modSp modNotes">
        <pc:chgData name="GEORGIEV Ignat" userId="S::igeorgie@ed.ac.uk::1e2e7928-80a7-44f8-8851-c409b1d7f4cc" providerId="AD" clId="Web-{9BB6AB53-138D-4649-87DE-12FDAAB4E40B}" dt="2018-04-17T11:32:09.263" v="441"/>
        <pc:sldMkLst>
          <pc:docMk/>
          <pc:sldMk cId="3736010967" sldId="275"/>
        </pc:sldMkLst>
        <pc:spChg chg="mod">
          <ac:chgData name="GEORGIEV Ignat" userId="S::igeorgie@ed.ac.uk::1e2e7928-80a7-44f8-8851-c409b1d7f4cc" providerId="AD" clId="Web-{9BB6AB53-138D-4649-87DE-12FDAAB4E40B}" dt="2018-04-17T11:32:09.263" v="441"/>
          <ac:spMkLst>
            <pc:docMk/>
            <pc:sldMk cId="3736010967" sldId="275"/>
            <ac:spMk id="3" creationId="{ECB5B5C3-B303-43DE-8254-1118BB04114C}"/>
          </ac:spMkLst>
        </pc:spChg>
      </pc:sldChg>
      <pc:sldChg chg="modSp modNotes">
        <pc:chgData name="GEORGIEV Ignat" userId="S::igeorgie@ed.ac.uk::1e2e7928-80a7-44f8-8851-c409b1d7f4cc" providerId="AD" clId="Web-{9BB6AB53-138D-4649-87DE-12FDAAB4E40B}" dt="2018-04-17T11:38:18.390" v="591"/>
        <pc:sldMkLst>
          <pc:docMk/>
          <pc:sldMk cId="2527223002" sldId="277"/>
        </pc:sldMkLst>
        <pc:spChg chg="mod">
          <ac:chgData name="GEORGIEV Ignat" userId="S::igeorgie@ed.ac.uk::1e2e7928-80a7-44f8-8851-c409b1d7f4cc" providerId="AD" clId="Web-{9BB6AB53-138D-4649-87DE-12FDAAB4E40B}" dt="2018-04-17T11:38:14.187" v="589"/>
          <ac:spMkLst>
            <pc:docMk/>
            <pc:sldMk cId="2527223002" sldId="277"/>
            <ac:spMk id="3" creationId="{429C2B7A-A214-42D9-A25F-E82665C40CB3}"/>
          </ac:spMkLst>
        </pc:spChg>
      </pc:sldChg>
      <pc:sldChg chg="modNotes">
        <pc:chgData name="GEORGIEV Ignat" userId="S::igeorgie@ed.ac.uk::1e2e7928-80a7-44f8-8851-c409b1d7f4cc" providerId="AD" clId="Web-{9BB6AB53-138D-4649-87DE-12FDAAB4E40B}" dt="2018-04-17T11:37:44.140" v="584"/>
        <pc:sldMkLst>
          <pc:docMk/>
          <pc:sldMk cId="2550373087" sldId="278"/>
        </pc:sldMkLst>
      </pc:sldChg>
      <pc:sldChg chg="modSp">
        <pc:chgData name="GEORGIEV Ignat" userId="S::igeorgie@ed.ac.uk::1e2e7928-80a7-44f8-8851-c409b1d7f4cc" providerId="AD" clId="Web-{9BB6AB53-138D-4649-87DE-12FDAAB4E40B}" dt="2018-04-17T11:15:37.468" v="177"/>
        <pc:sldMkLst>
          <pc:docMk/>
          <pc:sldMk cId="4049085778" sldId="279"/>
        </pc:sldMkLst>
        <pc:picChg chg="mod">
          <ac:chgData name="GEORGIEV Ignat" userId="S::igeorgie@ed.ac.uk::1e2e7928-80a7-44f8-8851-c409b1d7f4cc" providerId="AD" clId="Web-{9BB6AB53-138D-4649-87DE-12FDAAB4E40B}" dt="2018-04-17T11:15:37.468" v="177"/>
          <ac:picMkLst>
            <pc:docMk/>
            <pc:sldMk cId="4049085778" sldId="279"/>
            <ac:picMk id="6" creationId="{59A2E683-F3D9-4B5B-92EE-332F81BB516D}"/>
          </ac:picMkLst>
        </pc:picChg>
      </pc:sldChg>
      <pc:sldChg chg="modSp">
        <pc:chgData name="GEORGIEV Ignat" userId="S::igeorgie@ed.ac.uk::1e2e7928-80a7-44f8-8851-c409b1d7f4cc" providerId="AD" clId="Web-{9BB6AB53-138D-4649-87DE-12FDAAB4E40B}" dt="2018-04-17T11:34:05.076" v="480"/>
        <pc:sldMkLst>
          <pc:docMk/>
          <pc:sldMk cId="3184815801" sldId="280"/>
        </pc:sldMkLst>
        <pc:spChg chg="mod">
          <ac:chgData name="GEORGIEV Ignat" userId="S::igeorgie@ed.ac.uk::1e2e7928-80a7-44f8-8851-c409b1d7f4cc" providerId="AD" clId="Web-{9BB6AB53-138D-4649-87DE-12FDAAB4E40B}" dt="2018-04-17T11:34:05.076" v="480"/>
          <ac:spMkLst>
            <pc:docMk/>
            <pc:sldMk cId="3184815801" sldId="280"/>
            <ac:spMk id="2" creationId="{60F740E9-C0DD-4F69-8AB3-B403E3A573CF}"/>
          </ac:spMkLst>
        </pc:spChg>
      </pc:sldChg>
      <pc:sldChg chg="modSp modNotes">
        <pc:chgData name="GEORGIEV Ignat" userId="S::igeorgie@ed.ac.uk::1e2e7928-80a7-44f8-8851-c409b1d7f4cc" providerId="AD" clId="Web-{9BB6AB53-138D-4649-87DE-12FDAAB4E40B}" dt="2018-04-17T11:33:04.872" v="460"/>
        <pc:sldMkLst>
          <pc:docMk/>
          <pc:sldMk cId="3569771629" sldId="281"/>
        </pc:sldMkLst>
        <pc:spChg chg="mod">
          <ac:chgData name="GEORGIEV Ignat" userId="S::igeorgie@ed.ac.uk::1e2e7928-80a7-44f8-8851-c409b1d7f4cc" providerId="AD" clId="Web-{9BB6AB53-138D-4649-87DE-12FDAAB4E40B}" dt="2018-04-17T11:32:03.403" v="435"/>
          <ac:spMkLst>
            <pc:docMk/>
            <pc:sldMk cId="3569771629" sldId="281"/>
            <ac:spMk id="2" creationId="{54A9F4BF-84B8-4321-9251-0632196ECED4}"/>
          </ac:spMkLst>
        </pc:spChg>
        <pc:spChg chg="mod">
          <ac:chgData name="GEORGIEV Ignat" userId="S::igeorgie@ed.ac.uk::1e2e7928-80a7-44f8-8851-c409b1d7f4cc" providerId="AD" clId="Web-{9BB6AB53-138D-4649-87DE-12FDAAB4E40B}" dt="2018-04-17T11:32:17.763" v="444"/>
          <ac:spMkLst>
            <pc:docMk/>
            <pc:sldMk cId="3569771629" sldId="281"/>
            <ac:spMk id="7" creationId="{A235A0E1-E746-4773-BD21-469D7A2959FD}"/>
          </ac:spMkLst>
        </pc:spChg>
      </pc:sldChg>
      <pc:sldChg chg="modSp modNotes">
        <pc:chgData name="GEORGIEV Ignat" userId="S::igeorgie@ed.ac.uk::1e2e7928-80a7-44f8-8851-c409b1d7f4cc" providerId="AD" clId="Web-{9BB6AB53-138D-4649-87DE-12FDAAB4E40B}" dt="2018-04-17T11:36:17.280" v="543"/>
        <pc:sldMkLst>
          <pc:docMk/>
          <pc:sldMk cId="2431123417" sldId="284"/>
        </pc:sldMkLst>
        <pc:spChg chg="mod">
          <ac:chgData name="GEORGIEV Ignat" userId="S::igeorgie@ed.ac.uk::1e2e7928-80a7-44f8-8851-c409b1d7f4cc" providerId="AD" clId="Web-{9BB6AB53-138D-4649-87DE-12FDAAB4E40B}" dt="2018-04-17T11:35:20.717" v="496"/>
          <ac:spMkLst>
            <pc:docMk/>
            <pc:sldMk cId="2431123417" sldId="284"/>
            <ac:spMk id="2" creationId="{797FF460-525B-4E42-A52D-62F01E234173}"/>
          </ac:spMkLst>
        </pc:spChg>
        <pc:spChg chg="mod">
          <ac:chgData name="GEORGIEV Ignat" userId="S::igeorgie@ed.ac.uk::1e2e7928-80a7-44f8-8851-c409b1d7f4cc" providerId="AD" clId="Web-{9BB6AB53-138D-4649-87DE-12FDAAB4E40B}" dt="2018-04-17T11:34:33.732" v="486"/>
          <ac:spMkLst>
            <pc:docMk/>
            <pc:sldMk cId="2431123417" sldId="284"/>
            <ac:spMk id="3" creationId="{666A9FBC-3FD6-4547-B9D3-56BB691DA7DE}"/>
          </ac:spMkLst>
        </pc:spChg>
      </pc:sldChg>
      <pc:sldChg chg="modNotes">
        <pc:chgData name="GEORGIEV Ignat" userId="S::igeorgie@ed.ac.uk::1e2e7928-80a7-44f8-8851-c409b1d7f4cc" providerId="AD" clId="Web-{9BB6AB53-138D-4649-87DE-12FDAAB4E40B}" dt="2018-04-17T11:13:03.661" v="168"/>
        <pc:sldMkLst>
          <pc:docMk/>
          <pc:sldMk cId="3400645306" sldId="286"/>
        </pc:sldMkLst>
      </pc:sldChg>
      <pc:sldChg chg="modSp">
        <pc:chgData name="GEORGIEV Ignat" userId="S::igeorgie@ed.ac.uk::1e2e7928-80a7-44f8-8851-c409b1d7f4cc" providerId="AD" clId="Web-{9BB6AB53-138D-4649-87DE-12FDAAB4E40B}" dt="2018-04-17T11:34:09.935" v="483"/>
        <pc:sldMkLst>
          <pc:docMk/>
          <pc:sldMk cId="4130816890" sldId="288"/>
        </pc:sldMkLst>
        <pc:spChg chg="mod">
          <ac:chgData name="GEORGIEV Ignat" userId="S::igeorgie@ed.ac.uk::1e2e7928-80a7-44f8-8851-c409b1d7f4cc" providerId="AD" clId="Web-{9BB6AB53-138D-4649-87DE-12FDAAB4E40B}" dt="2018-04-17T11:34:09.935" v="483"/>
          <ac:spMkLst>
            <pc:docMk/>
            <pc:sldMk cId="4130816890" sldId="288"/>
            <ac:spMk id="2" creationId="{DFA5B1EA-BE54-4F51-8A7D-F2F8D3B3DBC7}"/>
          </ac:spMkLst>
        </pc:spChg>
      </pc:sldChg>
      <pc:sldChg chg="addSp modSp addAnim modAnim modNotes">
        <pc:chgData name="GEORGIEV Ignat" userId="S::igeorgie@ed.ac.uk::1e2e7928-80a7-44f8-8851-c409b1d7f4cc" providerId="AD" clId="Web-{9BB6AB53-138D-4649-87DE-12FDAAB4E40B}" dt="2018-04-17T11:26:55.542" v="382"/>
        <pc:sldMkLst>
          <pc:docMk/>
          <pc:sldMk cId="2009718235" sldId="290"/>
        </pc:sldMkLst>
        <pc:spChg chg="add mod">
          <ac:chgData name="GEORGIEV Ignat" userId="S::igeorgie@ed.ac.uk::1e2e7928-80a7-44f8-8851-c409b1d7f4cc" providerId="AD" clId="Web-{9BB6AB53-138D-4649-87DE-12FDAAB4E40B}" dt="2018-04-17T11:26:22.276" v="367"/>
          <ac:spMkLst>
            <pc:docMk/>
            <pc:sldMk cId="2009718235" sldId="290"/>
            <ac:spMk id="3" creationId="{86C2E260-B0B5-41A8-8411-683BBB3AAD03}"/>
          </ac:spMkLst>
        </pc:spChg>
        <pc:picChg chg="mod modCrop">
          <ac:chgData name="GEORGIEV Ignat" userId="S::igeorgie@ed.ac.uk::1e2e7928-80a7-44f8-8851-c409b1d7f4cc" providerId="AD" clId="Web-{9BB6AB53-138D-4649-87DE-12FDAAB4E40B}" dt="2018-04-17T11:26:03.854" v="360"/>
          <ac:picMkLst>
            <pc:docMk/>
            <pc:sldMk cId="2009718235" sldId="290"/>
            <ac:picMk id="8" creationId="{369FDED3-2033-4937-B1A5-9C473019045D}"/>
          </ac:picMkLst>
        </pc:picChg>
      </pc:sldChg>
      <pc:sldChg chg="modSp modNotes">
        <pc:chgData name="GEORGIEV Ignat" userId="S::igeorgie@ed.ac.uk::1e2e7928-80a7-44f8-8851-c409b1d7f4cc" providerId="AD" clId="Web-{9BB6AB53-138D-4649-87DE-12FDAAB4E40B}" dt="2018-04-17T11:29:57.777" v="413"/>
        <pc:sldMkLst>
          <pc:docMk/>
          <pc:sldMk cId="551498263" sldId="293"/>
        </pc:sldMkLst>
        <pc:picChg chg="mod">
          <ac:chgData name="GEORGIEV Ignat" userId="S::igeorgie@ed.ac.uk::1e2e7928-80a7-44f8-8851-c409b1d7f4cc" providerId="AD" clId="Web-{9BB6AB53-138D-4649-87DE-12FDAAB4E40B}" dt="2018-04-17T11:29:19.340" v="395"/>
          <ac:picMkLst>
            <pc:docMk/>
            <pc:sldMk cId="551498263" sldId="293"/>
            <ac:picMk id="4" creationId="{271BCED6-5B02-45EC-8AE0-E7404C9DBF53}"/>
          </ac:picMkLst>
        </pc:picChg>
      </pc:sldChg>
      <pc:sldChg chg="modSp">
        <pc:chgData name="GEORGIEV Ignat" userId="S::igeorgie@ed.ac.uk::1e2e7928-80a7-44f8-8851-c409b1d7f4cc" providerId="AD" clId="Web-{9BB6AB53-138D-4649-87DE-12FDAAB4E40B}" dt="2018-04-17T11:30:56.356" v="430"/>
        <pc:sldMkLst>
          <pc:docMk/>
          <pc:sldMk cId="1442933369" sldId="294"/>
        </pc:sldMkLst>
        <pc:spChg chg="mod">
          <ac:chgData name="GEORGIEV Ignat" userId="S::igeorgie@ed.ac.uk::1e2e7928-80a7-44f8-8851-c409b1d7f4cc" providerId="AD" clId="Web-{9BB6AB53-138D-4649-87DE-12FDAAB4E40B}" dt="2018-04-17T11:30:56.356" v="430"/>
          <ac:spMkLst>
            <pc:docMk/>
            <pc:sldMk cId="1442933369" sldId="294"/>
            <ac:spMk id="2" creationId="{DEF0D977-F73F-47AE-B852-E82F445D48CA}"/>
          </ac:spMkLst>
        </pc:spChg>
      </pc:sldChg>
      <pc:sldChg chg="modNotes">
        <pc:chgData name="GEORGIEV Ignat" userId="S::igeorgie@ed.ac.uk::1e2e7928-80a7-44f8-8851-c409b1d7f4cc" providerId="AD" clId="Web-{9BB6AB53-138D-4649-87DE-12FDAAB4E40B}" dt="2018-04-17T11:33:39.404" v="472"/>
        <pc:sldMkLst>
          <pc:docMk/>
          <pc:sldMk cId="3707601251" sldId="295"/>
        </pc:sldMkLst>
      </pc:sldChg>
      <pc:sldChg chg="modSp">
        <pc:chgData name="GEORGIEV Ignat" userId="S::igeorgie@ed.ac.uk::1e2e7928-80a7-44f8-8851-c409b1d7f4cc" providerId="AD" clId="Web-{9BB6AB53-138D-4649-87DE-12FDAAB4E40B}" dt="2018-04-17T11:33:59.466" v="475"/>
        <pc:sldMkLst>
          <pc:docMk/>
          <pc:sldMk cId="1518221135" sldId="296"/>
        </pc:sldMkLst>
        <pc:spChg chg="mod">
          <ac:chgData name="GEORGIEV Ignat" userId="S::igeorgie@ed.ac.uk::1e2e7928-80a7-44f8-8851-c409b1d7f4cc" providerId="AD" clId="Web-{9BB6AB53-138D-4649-87DE-12FDAAB4E40B}" dt="2018-04-17T11:33:59.466" v="475"/>
          <ac:spMkLst>
            <pc:docMk/>
            <pc:sldMk cId="1518221135" sldId="296"/>
            <ac:spMk id="2" creationId="{7C1FBB21-60A1-4F16-B70D-5FC5B8CC295B}"/>
          </ac:spMkLst>
        </pc:spChg>
      </pc:sldChg>
      <pc:sldChg chg="ord">
        <pc:chgData name="GEORGIEV Ignat" userId="S::igeorgie@ed.ac.uk::1e2e7928-80a7-44f8-8851-c409b1d7f4cc" providerId="AD" clId="Web-{9BB6AB53-138D-4649-87DE-12FDAAB4E40B}" dt="2018-04-17T11:36:24.608" v="544"/>
        <pc:sldMkLst>
          <pc:docMk/>
          <pc:sldMk cId="422295946" sldId="297"/>
        </pc:sldMkLst>
      </pc:sldChg>
      <pc:sldChg chg="del modNotes">
        <pc:chgData name="GEORGIEV Ignat" userId="S::igeorgie@ed.ac.uk::1e2e7928-80a7-44f8-8851-c409b1d7f4cc" providerId="AD" clId="Web-{9BB6AB53-138D-4649-87DE-12FDAAB4E40B}" dt="2018-04-17T11:01:48.004" v="57"/>
        <pc:sldMkLst>
          <pc:docMk/>
          <pc:sldMk cId="3097054459" sldId="299"/>
        </pc:sldMkLst>
      </pc:sldChg>
      <pc:sldChg chg="modNotes">
        <pc:chgData name="GEORGIEV Ignat" userId="S::igeorgie@ed.ac.uk::1e2e7928-80a7-44f8-8851-c409b1d7f4cc" providerId="AD" clId="Web-{9BB6AB53-138D-4649-87DE-12FDAAB4E40B}" dt="2018-04-17T11:05:20.021" v="70"/>
        <pc:sldMkLst>
          <pc:docMk/>
          <pc:sldMk cId="3096338885" sldId="300"/>
        </pc:sldMkLst>
      </pc:sldChg>
      <pc:sldChg chg="modSp">
        <pc:chgData name="GEORGIEV Ignat" userId="S::igeorgie@ed.ac.uk::1e2e7928-80a7-44f8-8851-c409b1d7f4cc" providerId="AD" clId="Web-{9BB6AB53-138D-4649-87DE-12FDAAB4E40B}" dt="2018-04-17T15:40:09.520" v="604"/>
        <pc:sldMkLst>
          <pc:docMk/>
          <pc:sldMk cId="3044276417" sldId="301"/>
        </pc:sldMkLst>
        <pc:spChg chg="mod">
          <ac:chgData name="GEORGIEV Ignat" userId="S::igeorgie@ed.ac.uk::1e2e7928-80a7-44f8-8851-c409b1d7f4cc" providerId="AD" clId="Web-{9BB6AB53-138D-4649-87DE-12FDAAB4E40B}" dt="2018-04-17T15:40:09.520" v="604"/>
          <ac:spMkLst>
            <pc:docMk/>
            <pc:sldMk cId="3044276417" sldId="301"/>
            <ac:spMk id="3" creationId="{E1A34F53-671C-484E-9A0C-29920106929F}"/>
          </ac:spMkLst>
        </pc:spChg>
      </pc:sldChg>
      <pc:sldChg chg="addAnim modAnim">
        <pc:chgData name="GEORGIEV Ignat" userId="S::igeorgie@ed.ac.uk::1e2e7928-80a7-44f8-8851-c409b1d7f4cc" providerId="AD" clId="Web-{9BB6AB53-138D-4649-87DE-12FDAAB4E40B}" dt="2018-04-17T15:41:21.280" v="608"/>
        <pc:sldMkLst>
          <pc:docMk/>
          <pc:sldMk cId="528819093" sldId="305"/>
        </pc:sldMkLst>
      </pc:sldChg>
      <pc:sldChg chg="modSp add modNotes">
        <pc:chgData name="GEORGIEV Ignat" userId="S::igeorgie@ed.ac.uk::1e2e7928-80a7-44f8-8851-c409b1d7f4cc" providerId="AD" clId="Web-{9BB6AB53-138D-4649-87DE-12FDAAB4E40B}" dt="2018-04-17T11:01:41.145" v="56"/>
        <pc:sldMkLst>
          <pc:docMk/>
          <pc:sldMk cId="1657140607" sldId="308"/>
        </pc:sldMkLst>
        <pc:spChg chg="mod">
          <ac:chgData name="GEORGIEV Ignat" userId="S::igeorgie@ed.ac.uk::1e2e7928-80a7-44f8-8851-c409b1d7f4cc" providerId="AD" clId="Web-{9BB6AB53-138D-4649-87DE-12FDAAB4E40B}" dt="2018-04-17T11:00:23.316" v="2"/>
          <ac:spMkLst>
            <pc:docMk/>
            <pc:sldMk cId="1657140607" sldId="308"/>
            <ac:spMk id="8" creationId="{E6FE2734-88CE-42A1-A39A-08A45021F584}"/>
          </ac:spMkLst>
        </pc:spChg>
      </pc:sldChg>
    </pc:docChg>
  </pc:docChgLst>
  <pc:docChgLst>
    <pc:chgData name="GEORGIEV Ignat" userId="10030000A70D1798@LIVE.COM" providerId="AD" clId="Web-{3C6B3FCA-E324-4F14-91A1-99613CA52790}"/>
    <pc:docChg chg="modSld">
      <pc:chgData name="GEORGIEV Ignat" userId="10030000A70D1798@LIVE.COM" providerId="AD" clId="Web-{3C6B3FCA-E324-4F14-91A1-99613CA52790}" dt="2018-03-20T10:44:05.777" v="4"/>
      <pc:docMkLst>
        <pc:docMk/>
      </pc:docMkLst>
      <pc:sldChg chg="modSp">
        <pc:chgData name="GEORGIEV Ignat" userId="10030000A70D1798@LIVE.COM" providerId="AD" clId="Web-{3C6B3FCA-E324-4F14-91A1-99613CA52790}" dt="2018-03-20T10:44:05.777" v="4"/>
        <pc:sldMkLst>
          <pc:docMk/>
          <pc:sldMk cId="109857222" sldId="256"/>
        </pc:sldMkLst>
        <pc:spChg chg="mod">
          <ac:chgData name="GEORGIEV Ignat" userId="10030000A70D1798@LIVE.COM" providerId="AD" clId="Web-{3C6B3FCA-E324-4F14-91A1-99613CA52790}" dt="2018-03-20T10:43:58.402" v="2"/>
          <ac:spMkLst>
            <pc:docMk/>
            <pc:sldMk cId="109857222" sldId="256"/>
            <ac:spMk id="2" creationId="{00000000-0000-0000-0000-000000000000}"/>
          </ac:spMkLst>
        </pc:spChg>
        <pc:picChg chg="mod ord">
          <ac:chgData name="GEORGIEV Ignat" userId="10030000A70D1798@LIVE.COM" providerId="AD" clId="Web-{3C6B3FCA-E324-4F14-91A1-99613CA52790}" dt="2018-03-20T10:44:05.777" v="4"/>
          <ac:picMkLst>
            <pc:docMk/>
            <pc:sldMk cId="109857222" sldId="256"/>
            <ac:picMk id="4" creationId="{FBFB2784-499C-474B-94F6-F3D72DE57152}"/>
          </ac:picMkLst>
        </pc:picChg>
      </pc:sldChg>
    </pc:docChg>
  </pc:docChgLst>
  <pc:docChgLst>
    <pc:chgData name="GEORGIEV Ignat" userId="S::igeorgie@ed.ac.uk::1e2e7928-80a7-44f8-8851-c409b1d7f4cc" providerId="AD" clId="Web-{F62F185F-4408-4AF7-886B-BBC8EA82224D}"/>
    <pc:docChg chg="addSld modSld">
      <pc:chgData name="GEORGIEV Ignat" userId="S::igeorgie@ed.ac.uk::1e2e7928-80a7-44f8-8851-c409b1d7f4cc" providerId="AD" clId="Web-{F62F185F-4408-4AF7-886B-BBC8EA82224D}" dt="2018-04-20T10:08:24.580" v="275"/>
      <pc:docMkLst>
        <pc:docMk/>
      </pc:docMkLst>
      <pc:sldChg chg="modSp modNotes">
        <pc:chgData name="GEORGIEV Ignat" userId="S::igeorgie@ed.ac.uk::1e2e7928-80a7-44f8-8851-c409b1d7f4cc" providerId="AD" clId="Web-{F62F185F-4408-4AF7-886B-BBC8EA82224D}" dt="2018-04-20T09:30:19.003" v="147"/>
        <pc:sldMkLst>
          <pc:docMk/>
          <pc:sldMk cId="3856271849" sldId="257"/>
        </pc:sldMkLst>
        <pc:spChg chg="mod">
          <ac:chgData name="GEORGIEV Ignat" userId="S::igeorgie@ed.ac.uk::1e2e7928-80a7-44f8-8851-c409b1d7f4cc" providerId="AD" clId="Web-{F62F185F-4408-4AF7-886B-BBC8EA82224D}" dt="2018-04-20T09:30:19.003" v="147"/>
          <ac:spMkLst>
            <pc:docMk/>
            <pc:sldMk cId="3856271849" sldId="257"/>
            <ac:spMk id="3" creationId="{67F0C176-D153-4637-A4E1-C87B7A7D6064}"/>
          </ac:spMkLst>
        </pc:spChg>
      </pc:sldChg>
      <pc:sldChg chg="addSp modSp modNotes">
        <pc:chgData name="GEORGIEV Ignat" userId="S::igeorgie@ed.ac.uk::1e2e7928-80a7-44f8-8851-c409b1d7f4cc" providerId="AD" clId="Web-{F62F185F-4408-4AF7-886B-BBC8EA82224D}" dt="2018-04-20T10:08:24.580" v="275"/>
        <pc:sldMkLst>
          <pc:docMk/>
          <pc:sldMk cId="1657140607" sldId="308"/>
        </pc:sldMkLst>
        <pc:picChg chg="add mod">
          <ac:chgData name="GEORGIEV Ignat" userId="S::igeorgie@ed.ac.uk::1e2e7928-80a7-44f8-8851-c409b1d7f4cc" providerId="AD" clId="Web-{F62F185F-4408-4AF7-886B-BBC8EA82224D}" dt="2018-04-20T10:08:24.580" v="275"/>
          <ac:picMkLst>
            <pc:docMk/>
            <pc:sldMk cId="1657140607" sldId="308"/>
            <ac:picMk id="3" creationId="{7A87BC19-EAFF-4B95-8725-DB509E3B14A5}"/>
          </ac:picMkLst>
        </pc:picChg>
      </pc:sldChg>
      <pc:sldChg chg="modSp new modNotes">
        <pc:chgData name="GEORGIEV Ignat" userId="S::igeorgie@ed.ac.uk::1e2e7928-80a7-44f8-8851-c409b1d7f4cc" providerId="AD" clId="Web-{F62F185F-4408-4AF7-886B-BBC8EA82224D}" dt="2018-04-20T09:36:35.579" v="256"/>
        <pc:sldMkLst>
          <pc:docMk/>
          <pc:sldMk cId="185366703" sldId="309"/>
        </pc:sldMkLst>
        <pc:spChg chg="mod">
          <ac:chgData name="GEORGIEV Ignat" userId="S::igeorgie@ed.ac.uk::1e2e7928-80a7-44f8-8851-c409b1d7f4cc" providerId="AD" clId="Web-{F62F185F-4408-4AF7-886B-BBC8EA82224D}" dt="2018-04-20T09:28:52.019" v="119"/>
          <ac:spMkLst>
            <pc:docMk/>
            <pc:sldMk cId="185366703" sldId="309"/>
            <ac:spMk id="2" creationId="{AB5A8572-4936-4C66-A399-236357273BB5}"/>
          </ac:spMkLst>
        </pc:spChg>
        <pc:spChg chg="mod">
          <ac:chgData name="GEORGIEV Ignat" userId="S::igeorgie@ed.ac.uk::1e2e7928-80a7-44f8-8851-c409b1d7f4cc" providerId="AD" clId="Web-{F62F185F-4408-4AF7-886B-BBC8EA82224D}" dt="2018-04-20T09:32:14.331" v="206"/>
          <ac:spMkLst>
            <pc:docMk/>
            <pc:sldMk cId="185366703" sldId="309"/>
            <ac:spMk id="3" creationId="{58ED1FB7-B4BF-41B7-8109-FD99C678A5A6}"/>
          </ac:spMkLst>
        </pc:spChg>
      </pc:sldChg>
      <pc:sldChg chg="add">
        <pc:chgData name="GEORGIEV Ignat" userId="S::igeorgie@ed.ac.uk::1e2e7928-80a7-44f8-8851-c409b1d7f4cc" providerId="AD" clId="Web-{F62F185F-4408-4AF7-886B-BBC8EA82224D}" dt="2018-04-20T10:07:29.753" v="274"/>
        <pc:sldMkLst>
          <pc:docMk/>
          <pc:sldMk cId="129183218" sldId="310"/>
        </pc:sldMkLst>
      </pc:sldChg>
      <pc:sldChg chg="add">
        <pc:chgData name="GEORGIEV Ignat" userId="S::igeorgie@ed.ac.uk::1e2e7928-80a7-44f8-8851-c409b1d7f4cc" providerId="AD" clId="Web-{F62F185F-4408-4AF7-886B-BBC8EA82224D}" dt="2018-04-20T10:07:29.753" v="274"/>
        <pc:sldMkLst>
          <pc:docMk/>
          <pc:sldMk cId="1782060561" sldId="311"/>
        </pc:sldMkLst>
      </pc:sldChg>
    </pc:docChg>
  </pc:docChgLst>
  <pc:docChgLst>
    <pc:chgData name="GEORGIEV Ignat" userId="S::igeorgie@ed.ac.uk::1e2e7928-80a7-44f8-8851-c409b1d7f4cc" providerId="AD" clId="Web-{2BF40A76-C793-4047-A2E1-C8C964ECE3CD}"/>
    <pc:docChg chg="addSld delSld modSld">
      <pc:chgData name="GEORGIEV Ignat" userId="S::igeorgie@ed.ac.uk::1e2e7928-80a7-44f8-8851-c409b1d7f4cc" providerId="AD" clId="Web-{2BF40A76-C793-4047-A2E1-C8C964ECE3CD}" dt="2018-06-18T10:25:34.695" v="383" actId="1076"/>
      <pc:docMkLst>
        <pc:docMk/>
      </pc:docMkLst>
      <pc:sldChg chg="modSp">
        <pc:chgData name="GEORGIEV Ignat" userId="S::igeorgie@ed.ac.uk::1e2e7928-80a7-44f8-8851-c409b1d7f4cc" providerId="AD" clId="Web-{2BF40A76-C793-4047-A2E1-C8C964ECE3CD}" dt="2018-06-18T10:13:21.092" v="296" actId="20577"/>
        <pc:sldMkLst>
          <pc:docMk/>
          <pc:sldMk cId="2304316210" sldId="259"/>
        </pc:sldMkLst>
        <pc:spChg chg="mod">
          <ac:chgData name="GEORGIEV Ignat" userId="S::igeorgie@ed.ac.uk::1e2e7928-80a7-44f8-8851-c409b1d7f4cc" providerId="AD" clId="Web-{2BF40A76-C793-4047-A2E1-C8C964ECE3CD}" dt="2018-06-18T10:11:46.028" v="203" actId="20577"/>
          <ac:spMkLst>
            <pc:docMk/>
            <pc:sldMk cId="2304316210" sldId="259"/>
            <ac:spMk id="2" creationId="{0A3AB59F-43EC-4AB9-A898-EEFD3DA39C96}"/>
          </ac:spMkLst>
        </pc:spChg>
        <pc:spChg chg="mod">
          <ac:chgData name="GEORGIEV Ignat" userId="S::igeorgie@ed.ac.uk::1e2e7928-80a7-44f8-8851-c409b1d7f4cc" providerId="AD" clId="Web-{2BF40A76-C793-4047-A2E1-C8C964ECE3CD}" dt="2018-06-18T10:13:21.092" v="296" actId="20577"/>
          <ac:spMkLst>
            <pc:docMk/>
            <pc:sldMk cId="2304316210" sldId="259"/>
            <ac:spMk id="3" creationId="{32138972-C129-4D48-8702-FC8AA7CBDBC9}"/>
          </ac:spMkLst>
        </pc:spChg>
      </pc:sldChg>
      <pc:sldChg chg="del modNotes">
        <pc:chgData name="GEORGIEV Ignat" userId="S::igeorgie@ed.ac.uk::1e2e7928-80a7-44f8-8851-c409b1d7f4cc" providerId="AD" clId="Web-{2BF40A76-C793-4047-A2E1-C8C964ECE3CD}" dt="2018-06-18T10:12:50.061" v="265" actId="1076"/>
        <pc:sldMkLst>
          <pc:docMk/>
          <pc:sldMk cId="4096704970" sldId="260"/>
        </pc:sldMkLst>
      </pc:sldChg>
      <pc:sldChg chg="modSp">
        <pc:chgData name="GEORGIEV Ignat" userId="S::igeorgie@ed.ac.uk::1e2e7928-80a7-44f8-8851-c409b1d7f4cc" providerId="AD" clId="Web-{2BF40A76-C793-4047-A2E1-C8C964ECE3CD}" dt="2018-06-18T10:24:13.679" v="374" actId="20577"/>
        <pc:sldMkLst>
          <pc:docMk/>
          <pc:sldMk cId="2467490408" sldId="261"/>
        </pc:sldMkLst>
        <pc:spChg chg="mod">
          <ac:chgData name="GEORGIEV Ignat" userId="S::igeorgie@ed.ac.uk::1e2e7928-80a7-44f8-8851-c409b1d7f4cc" providerId="AD" clId="Web-{2BF40A76-C793-4047-A2E1-C8C964ECE3CD}" dt="2018-06-18T10:24:13.679" v="374" actId="20577"/>
          <ac:spMkLst>
            <pc:docMk/>
            <pc:sldMk cId="2467490408" sldId="261"/>
            <ac:spMk id="3" creationId="{F62898FC-2FFE-4EC4-80A3-3FEE9FABA4FD}"/>
          </ac:spMkLst>
        </pc:spChg>
      </pc:sldChg>
      <pc:sldChg chg="modSp">
        <pc:chgData name="GEORGIEV Ignat" userId="S::igeorgie@ed.ac.uk::1e2e7928-80a7-44f8-8851-c409b1d7f4cc" providerId="AD" clId="Web-{2BF40A76-C793-4047-A2E1-C8C964ECE3CD}" dt="2018-06-18T10:14:17.327" v="302" actId="20577"/>
        <pc:sldMkLst>
          <pc:docMk/>
          <pc:sldMk cId="3969507847" sldId="268"/>
        </pc:sldMkLst>
        <pc:spChg chg="mod">
          <ac:chgData name="GEORGIEV Ignat" userId="S::igeorgie@ed.ac.uk::1e2e7928-80a7-44f8-8851-c409b1d7f4cc" providerId="AD" clId="Web-{2BF40A76-C793-4047-A2E1-C8C964ECE3CD}" dt="2018-06-18T10:14:17.327" v="302" actId="20577"/>
          <ac:spMkLst>
            <pc:docMk/>
            <pc:sldMk cId="3969507847" sldId="268"/>
            <ac:spMk id="3" creationId="{2AF3F7E9-8B7F-4147-9E61-4368EF960DDA}"/>
          </ac:spMkLst>
        </pc:spChg>
      </pc:sldChg>
      <pc:sldChg chg="modNotes">
        <pc:chgData name="GEORGIEV Ignat" userId="S::igeorgie@ed.ac.uk::1e2e7928-80a7-44f8-8851-c409b1d7f4cc" providerId="AD" clId="Web-{2BF40A76-C793-4047-A2E1-C8C964ECE3CD}" dt="2018-06-18T10:15:10.578" v="317" actId="1076"/>
        <pc:sldMkLst>
          <pc:docMk/>
          <pc:sldMk cId="2047293260" sldId="270"/>
        </pc:sldMkLst>
      </pc:sldChg>
      <pc:sldChg chg="modSp">
        <pc:chgData name="GEORGIEV Ignat" userId="S::igeorgie@ed.ac.uk::1e2e7928-80a7-44f8-8851-c409b1d7f4cc" providerId="AD" clId="Web-{2BF40A76-C793-4047-A2E1-C8C964ECE3CD}" dt="2018-06-18T10:25:34.695" v="383" actId="1076"/>
        <pc:sldMkLst>
          <pc:docMk/>
          <pc:sldMk cId="2377751880" sldId="271"/>
        </pc:sldMkLst>
        <pc:spChg chg="mod">
          <ac:chgData name="GEORGIEV Ignat" userId="S::igeorgie@ed.ac.uk::1e2e7928-80a7-44f8-8851-c409b1d7f4cc" providerId="AD" clId="Web-{2BF40A76-C793-4047-A2E1-C8C964ECE3CD}" dt="2018-06-18T10:25:28.758" v="380" actId="20577"/>
          <ac:spMkLst>
            <pc:docMk/>
            <pc:sldMk cId="2377751880" sldId="271"/>
            <ac:spMk id="3" creationId="{66601004-5C96-402D-B11C-974720E53AAC}"/>
          </ac:spMkLst>
        </pc:spChg>
        <pc:spChg chg="mod">
          <ac:chgData name="GEORGIEV Ignat" userId="S::igeorgie@ed.ac.uk::1e2e7928-80a7-44f8-8851-c409b1d7f4cc" providerId="AD" clId="Web-{2BF40A76-C793-4047-A2E1-C8C964ECE3CD}" dt="2018-06-18T10:25:31.898" v="382" actId="1076"/>
          <ac:spMkLst>
            <pc:docMk/>
            <pc:sldMk cId="2377751880" sldId="271"/>
            <ac:spMk id="6" creationId="{36C4DF23-E14E-49DF-9A1A-FD32E06AD357}"/>
          </ac:spMkLst>
        </pc:spChg>
        <pc:picChg chg="mod">
          <ac:chgData name="GEORGIEV Ignat" userId="S::igeorgie@ed.ac.uk::1e2e7928-80a7-44f8-8851-c409b1d7f4cc" providerId="AD" clId="Web-{2BF40A76-C793-4047-A2E1-C8C964ECE3CD}" dt="2018-06-18T10:25:34.695" v="383" actId="1076"/>
          <ac:picMkLst>
            <pc:docMk/>
            <pc:sldMk cId="2377751880" sldId="271"/>
            <ac:picMk id="4" creationId="{E4895559-C8FB-46DA-9F48-B2F547A7A5F7}"/>
          </ac:picMkLst>
        </pc:picChg>
      </pc:sldChg>
      <pc:sldChg chg="modSp">
        <pc:chgData name="GEORGIEV Ignat" userId="S::igeorgie@ed.ac.uk::1e2e7928-80a7-44f8-8851-c409b1d7f4cc" providerId="AD" clId="Web-{2BF40A76-C793-4047-A2E1-C8C964ECE3CD}" dt="2018-06-18T10:23:22.975" v="362" actId="20577"/>
        <pc:sldMkLst>
          <pc:docMk/>
          <pc:sldMk cId="2506050765" sldId="298"/>
        </pc:sldMkLst>
        <pc:spChg chg="mod">
          <ac:chgData name="GEORGIEV Ignat" userId="S::igeorgie@ed.ac.uk::1e2e7928-80a7-44f8-8851-c409b1d7f4cc" providerId="AD" clId="Web-{2BF40A76-C793-4047-A2E1-C8C964ECE3CD}" dt="2018-06-18T10:23:22.975" v="362" actId="20577"/>
          <ac:spMkLst>
            <pc:docMk/>
            <pc:sldMk cId="2506050765" sldId="298"/>
            <ac:spMk id="3" creationId="{153A2B00-5B01-4828-87D2-F66467E4E148}"/>
          </ac:spMkLst>
        </pc:spChg>
      </pc:sldChg>
      <pc:sldChg chg="modSp">
        <pc:chgData name="GEORGIEV Ignat" userId="S::igeorgie@ed.ac.uk::1e2e7928-80a7-44f8-8851-c409b1d7f4cc" providerId="AD" clId="Web-{2BF40A76-C793-4047-A2E1-C8C964ECE3CD}" dt="2018-06-18T10:23:00.225" v="358" actId="20577"/>
        <pc:sldMkLst>
          <pc:docMk/>
          <pc:sldMk cId="3096338885" sldId="300"/>
        </pc:sldMkLst>
        <pc:spChg chg="mod">
          <ac:chgData name="GEORGIEV Ignat" userId="S::igeorgie@ed.ac.uk::1e2e7928-80a7-44f8-8851-c409b1d7f4cc" providerId="AD" clId="Web-{2BF40A76-C793-4047-A2E1-C8C964ECE3CD}" dt="2018-06-18T10:23:00.225" v="358" actId="20577"/>
          <ac:spMkLst>
            <pc:docMk/>
            <pc:sldMk cId="3096338885" sldId="300"/>
            <ac:spMk id="3" creationId="{B4BBE900-218D-4401-8083-19CF64DC9236}"/>
          </ac:spMkLst>
        </pc:spChg>
      </pc:sldChg>
      <pc:sldChg chg="modSp">
        <pc:chgData name="GEORGIEV Ignat" userId="S::igeorgie@ed.ac.uk::1e2e7928-80a7-44f8-8851-c409b1d7f4cc" providerId="AD" clId="Web-{2BF40A76-C793-4047-A2E1-C8C964ECE3CD}" dt="2018-06-18T10:22:40.052" v="350" actId="20577"/>
        <pc:sldMkLst>
          <pc:docMk/>
          <pc:sldMk cId="3044276417" sldId="301"/>
        </pc:sldMkLst>
        <pc:spChg chg="mod">
          <ac:chgData name="GEORGIEV Ignat" userId="S::igeorgie@ed.ac.uk::1e2e7928-80a7-44f8-8851-c409b1d7f4cc" providerId="AD" clId="Web-{2BF40A76-C793-4047-A2E1-C8C964ECE3CD}" dt="2018-06-18T10:22:40.052" v="350" actId="20577"/>
          <ac:spMkLst>
            <pc:docMk/>
            <pc:sldMk cId="3044276417" sldId="301"/>
            <ac:spMk id="3" creationId="{E1A34F53-671C-484E-9A0C-29920106929F}"/>
          </ac:spMkLst>
        </pc:spChg>
      </pc:sldChg>
      <pc:sldChg chg="modNotes">
        <pc:chgData name="GEORGIEV Ignat" userId="S::igeorgie@ed.ac.uk::1e2e7928-80a7-44f8-8851-c409b1d7f4cc" providerId="AD" clId="Web-{2BF40A76-C793-4047-A2E1-C8C964ECE3CD}" dt="2018-06-18T10:02:31.928" v="77" actId="1076"/>
        <pc:sldMkLst>
          <pc:docMk/>
          <pc:sldMk cId="1657140607" sldId="308"/>
        </pc:sldMkLst>
      </pc:sldChg>
      <pc:sldChg chg="modSp">
        <pc:chgData name="GEORGIEV Ignat" userId="S::igeorgie@ed.ac.uk::1e2e7928-80a7-44f8-8851-c409b1d7f4cc" providerId="AD" clId="Web-{2BF40A76-C793-4047-A2E1-C8C964ECE3CD}" dt="2018-06-18T10:23:48.460" v="366" actId="20577"/>
        <pc:sldMkLst>
          <pc:docMk/>
          <pc:sldMk cId="185366703" sldId="309"/>
        </pc:sldMkLst>
        <pc:spChg chg="mod">
          <ac:chgData name="GEORGIEV Ignat" userId="S::igeorgie@ed.ac.uk::1e2e7928-80a7-44f8-8851-c409b1d7f4cc" providerId="AD" clId="Web-{2BF40A76-C793-4047-A2E1-C8C964ECE3CD}" dt="2018-06-18T10:23:48.460" v="366" actId="20577"/>
          <ac:spMkLst>
            <pc:docMk/>
            <pc:sldMk cId="185366703" sldId="309"/>
            <ac:spMk id="3" creationId="{58ED1FB7-B4BF-41B7-8109-FD99C678A5A6}"/>
          </ac:spMkLst>
        </pc:spChg>
      </pc:sldChg>
      <pc:sldChg chg="modNotes">
        <pc:chgData name="GEORGIEV Ignat" userId="S::igeorgie@ed.ac.uk::1e2e7928-80a7-44f8-8851-c409b1d7f4cc" providerId="AD" clId="Web-{2BF40A76-C793-4047-A2E1-C8C964ECE3CD}" dt="2018-06-18T10:02:42.490" v="79" actId="1076"/>
        <pc:sldMkLst>
          <pc:docMk/>
          <pc:sldMk cId="129183218" sldId="310"/>
        </pc:sldMkLst>
      </pc:sldChg>
      <pc:sldChg chg="modSp">
        <pc:chgData name="GEORGIEV Ignat" userId="S::igeorgie@ed.ac.uk::1e2e7928-80a7-44f8-8851-c409b1d7f4cc" providerId="AD" clId="Web-{2BF40A76-C793-4047-A2E1-C8C964ECE3CD}" dt="2018-06-18T10:03:48.710" v="127" actId="20577"/>
        <pc:sldMkLst>
          <pc:docMk/>
          <pc:sldMk cId="1782060561" sldId="311"/>
        </pc:sldMkLst>
        <pc:spChg chg="mod">
          <ac:chgData name="GEORGIEV Ignat" userId="S::igeorgie@ed.ac.uk::1e2e7928-80a7-44f8-8851-c409b1d7f4cc" providerId="AD" clId="Web-{2BF40A76-C793-4047-A2E1-C8C964ECE3CD}" dt="2018-06-18T10:03:48.710" v="127" actId="20577"/>
          <ac:spMkLst>
            <pc:docMk/>
            <pc:sldMk cId="1782060561" sldId="311"/>
            <ac:spMk id="2" creationId="{00000000-0000-0000-0000-000000000000}"/>
          </ac:spMkLst>
        </pc:spChg>
      </pc:sldChg>
      <pc:sldChg chg="modSp new modNotes">
        <pc:chgData name="GEORGIEV Ignat" userId="S::igeorgie@ed.ac.uk::1e2e7928-80a7-44f8-8851-c409b1d7f4cc" providerId="AD" clId="Web-{2BF40A76-C793-4047-A2E1-C8C964ECE3CD}" dt="2018-06-18T10:21:16.739" v="322" actId="1076"/>
        <pc:sldMkLst>
          <pc:docMk/>
          <pc:sldMk cId="173582873" sldId="312"/>
        </pc:sldMkLst>
        <pc:spChg chg="mod">
          <ac:chgData name="GEORGIEV Ignat" userId="S::igeorgie@ed.ac.uk::1e2e7928-80a7-44f8-8851-c409b1d7f4cc" providerId="AD" clId="Web-{2BF40A76-C793-4047-A2E1-C8C964ECE3CD}" dt="2018-06-18T09:57:16.142" v="13" actId="20577"/>
          <ac:spMkLst>
            <pc:docMk/>
            <pc:sldMk cId="173582873" sldId="312"/>
            <ac:spMk id="2" creationId="{DEFA43DC-BB36-4D57-A440-D89C0676B459}"/>
          </ac:spMkLst>
        </pc:spChg>
        <pc:spChg chg="mod">
          <ac:chgData name="GEORGIEV Ignat" userId="S::igeorgie@ed.ac.uk::1e2e7928-80a7-44f8-8851-c409b1d7f4cc" providerId="AD" clId="Web-{2BF40A76-C793-4047-A2E1-C8C964ECE3CD}" dt="2018-06-18T09:58:12.643" v="58" actId="20577"/>
          <ac:spMkLst>
            <pc:docMk/>
            <pc:sldMk cId="173582873" sldId="312"/>
            <ac:spMk id="3" creationId="{2FA97497-D44A-4C88-9F25-0F5FCED90C97}"/>
          </ac:spMkLst>
        </pc:spChg>
      </pc:sldChg>
      <pc:sldChg chg="modSp new modNotes">
        <pc:chgData name="GEORGIEV Ignat" userId="S::igeorgie@ed.ac.uk::1e2e7928-80a7-44f8-8851-c409b1d7f4cc" providerId="AD" clId="Web-{2BF40A76-C793-4047-A2E1-C8C964ECE3CD}" dt="2018-06-18T10:06:19.352" v="167" actId="1076"/>
        <pc:sldMkLst>
          <pc:docMk/>
          <pc:sldMk cId="1585023058" sldId="313"/>
        </pc:sldMkLst>
        <pc:spChg chg="mod">
          <ac:chgData name="GEORGIEV Ignat" userId="S::igeorgie@ed.ac.uk::1e2e7928-80a7-44f8-8851-c409b1d7f4cc" providerId="AD" clId="Web-{2BF40A76-C793-4047-A2E1-C8C964ECE3CD}" dt="2018-06-18T10:05:35.852" v="146" actId="20577"/>
          <ac:spMkLst>
            <pc:docMk/>
            <pc:sldMk cId="1585023058" sldId="313"/>
            <ac:spMk id="2" creationId="{B85D64EE-B30F-483A-B8BB-48376EB5954A}"/>
          </ac:spMkLst>
        </pc:spChg>
        <pc:spChg chg="mod">
          <ac:chgData name="GEORGIEV Ignat" userId="S::igeorgie@ed.ac.uk::1e2e7928-80a7-44f8-8851-c409b1d7f4cc" providerId="AD" clId="Web-{2BF40A76-C793-4047-A2E1-C8C964ECE3CD}" dt="2018-06-18T10:05:31.117" v="139" actId="20577"/>
          <ac:spMkLst>
            <pc:docMk/>
            <pc:sldMk cId="1585023058" sldId="313"/>
            <ac:spMk id="3" creationId="{A873CB69-761A-4129-865E-26EF211F31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C36D93-C016-1255-C57B-9A4888EDD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0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704C5-691C-C1F5-836A-5343F69D18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0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22963-2184-C949-BE22-AD84A113182D}" type="datetimeFigureOut">
              <a:rPr lang="en-NP" smtClean="0"/>
              <a:t>09/09/2023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70EA1-2429-9587-C057-C2D7834D69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00213"/>
            <a:ext cx="2971800" cy="90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42C97-B373-BCE3-C584-F07C4BE419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00213"/>
            <a:ext cx="2971800" cy="90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4E9A4-244C-E541-81AE-8EB37A1A112F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62236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A4AF5-7818-41A6-AFAF-22AC0E4E3518}" type="datetimeFigureOut">
              <a:rPr lang="en-US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02F12-8CB9-4D76-A48D-C4A5C982B70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Welcome and thank you for coming</a:t>
            </a:r>
          </a:p>
          <a:p>
            <a:r>
              <a:rPr lang="en-US" dirty="0">
                <a:cs typeface="Calibri"/>
              </a:rPr>
              <a:t>- Introduction</a:t>
            </a:r>
          </a:p>
          <a:p>
            <a:r>
              <a:rPr lang="en-US" dirty="0"/>
              <a:t>- aims</a:t>
            </a:r>
            <a:r>
              <a:rPr lang="en-US" dirty="0">
                <a:cs typeface="Calibri"/>
              </a:rPr>
              <a:t>:</a:t>
            </a:r>
          </a:p>
          <a:p>
            <a:r>
              <a:rPr lang="en-US" dirty="0">
                <a:cs typeface="Calibri"/>
              </a:rPr>
              <a:t>-- introduce fundamentals</a:t>
            </a:r>
          </a:p>
          <a:p>
            <a:r>
              <a:rPr lang="en-US" dirty="0">
                <a:cs typeface="Calibri"/>
              </a:rPr>
              <a:t>-- build up confidence for self-study!!! Not as scary as the real-world version</a:t>
            </a:r>
          </a:p>
          <a:p>
            <a:r>
              <a:rPr lang="en-US" dirty="0">
                <a:cs typeface="Calibri"/>
              </a:rPr>
              <a:t>- assumptions:</a:t>
            </a:r>
          </a:p>
          <a:p>
            <a:r>
              <a:rPr lang="en-US" dirty="0">
                <a:cs typeface="Calibri"/>
              </a:rPr>
              <a:t>-- basic high-school </a:t>
            </a:r>
            <a:r>
              <a:rPr lang="en-US" dirty="0" err="1">
                <a:cs typeface="Calibri"/>
              </a:rPr>
              <a:t>maths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-- no prior experience in coding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A5AC1-06F2-441A-8C0E-9FE58BCFE8D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14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- showcase power of Python</a:t>
            </a:r>
          </a:p>
          <a:p>
            <a:r>
              <a:rPr lang="en-US" dirty="0">
                <a:cs typeface="Calibri"/>
              </a:rPr>
              <a:t>- you're not expected to understand all of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5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will be using </a:t>
            </a:r>
            <a:r>
              <a:rPr lang="en-US" dirty="0" err="1">
                <a:cs typeface="Calibri"/>
              </a:rPr>
              <a:t>Noteable</a:t>
            </a:r>
            <a:r>
              <a:rPr lang="en-US" dirty="0">
                <a:cs typeface="Calibri"/>
              </a:rPr>
              <a:t>, just another service </a:t>
            </a:r>
            <a:r>
              <a:rPr lang="en-US" dirty="0" err="1">
                <a:cs typeface="Calibri"/>
              </a:rPr>
              <a:t>Jupyter</a:t>
            </a:r>
            <a:r>
              <a:rPr lang="en-US" dirty="0">
                <a:cs typeface="Calibri"/>
              </a:rPr>
              <a:t> Notebooks. It is free and open source</a:t>
            </a:r>
          </a:p>
          <a:p>
            <a:r>
              <a:rPr lang="en-US" dirty="0">
                <a:cs typeface="Calibri"/>
              </a:rPr>
              <a:t>Web environment focused at Python</a:t>
            </a:r>
            <a:endParaRPr lang="en-US" dirty="0"/>
          </a:p>
          <a:p>
            <a:r>
              <a:rPr lang="en-US" dirty="0">
                <a:cs typeface="Calibri"/>
              </a:rPr>
              <a:t>Easy to use – nice </a:t>
            </a:r>
            <a:r>
              <a:rPr lang="en-US" dirty="0" err="1">
                <a:cs typeface="Calibri"/>
              </a:rPr>
              <a:t>gui</a:t>
            </a:r>
            <a:r>
              <a:rPr lang="en-US" dirty="0">
                <a:cs typeface="Calibri"/>
              </a:rPr>
              <a:t> and no setup required</a:t>
            </a:r>
            <a:endParaRPr lang="en-US" dirty="0"/>
          </a:p>
          <a:p>
            <a:r>
              <a:rPr lang="en-US" dirty="0">
                <a:cs typeface="Calibri"/>
              </a:rPr>
              <a:t>Block based. Has blocks which execute the code within it. Single type only</a:t>
            </a:r>
          </a:p>
          <a:p>
            <a:r>
              <a:rPr lang="en-US" dirty="0">
                <a:cs typeface="Calibri"/>
              </a:rPr>
              <a:t>Allows to combine text and code into same page. Helps with readability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3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Start a notebook by clicking on it.</a:t>
            </a:r>
          </a:p>
          <a:p>
            <a:r>
              <a:rPr lang="en-US">
                <a:cs typeface="Calibri"/>
              </a:rPr>
              <a:t>Notebook 0 is an environment introduction.</a:t>
            </a:r>
          </a:p>
          <a:p>
            <a:r>
              <a:rPr lang="en-US">
                <a:cs typeface="Calibri"/>
              </a:rPr>
              <a:t>Skip that, open notebook 1</a:t>
            </a:r>
          </a:p>
          <a:p>
            <a:r>
              <a:rPr lang="en-US">
                <a:cs typeface="Calibri"/>
              </a:rPr>
              <a:t>Make sure that everybody is ready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6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Autosave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24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need to make a course folder</a:t>
            </a:r>
          </a:p>
          <a:p>
            <a:r>
              <a:rPr lang="en-US">
                <a:cs typeface="Calibri"/>
              </a:rPr>
              <a:t>Then rename it to Introduction to Python or whatever</a:t>
            </a:r>
          </a:p>
          <a:p>
            <a:r>
              <a:rPr lang="en-US">
                <a:cs typeface="Calibri"/>
              </a:rPr>
              <a:t>Then go into that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4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Make sure that you are inside that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Run button but its best with shortcut Shift + Return/Enter</a:t>
            </a:r>
          </a:p>
          <a:p>
            <a:r>
              <a:rPr lang="en-US">
                <a:cs typeface="Calibri"/>
              </a:rPr>
              <a:t>Alt + Return/Enter which creates a new block after the on you are currently on.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8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Checkpoints are useful!</a:t>
            </a:r>
          </a:p>
          <a:p>
            <a:r>
              <a:rPr lang="en-US">
                <a:cs typeface="Calibri"/>
              </a:rPr>
              <a:t>You can download it as multiple different things:</a:t>
            </a:r>
          </a:p>
          <a:p>
            <a:r>
              <a:rPr lang="en-US">
                <a:cs typeface="Calibri"/>
              </a:rPr>
              <a:t>Notebook</a:t>
            </a:r>
          </a:p>
          <a:p>
            <a:r>
              <a:rPr lang="en-US">
                <a:cs typeface="Calibri"/>
              </a:rPr>
              <a:t>Python script</a:t>
            </a:r>
          </a:p>
          <a:p>
            <a:r>
              <a:rPr lang="en-US">
                <a:cs typeface="Calibri"/>
              </a:rPr>
              <a:t>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23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7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73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Let's run our first block.</a:t>
            </a:r>
          </a:p>
          <a:p>
            <a:r>
              <a:rPr lang="en-US" dirty="0">
                <a:cs typeface="Calibri"/>
              </a:rPr>
              <a:t>That's great</a:t>
            </a:r>
          </a:p>
          <a:p>
            <a:r>
              <a:rPr lang="en-US" dirty="0">
                <a:cs typeface="Calibri"/>
              </a:rPr>
              <a:t>Writing numbers is very tedious</a:t>
            </a:r>
          </a:p>
          <a:p>
            <a:r>
              <a:rPr lang="en-US" dirty="0">
                <a:cs typeface="Calibri"/>
              </a:rPr>
              <a:t>Run this in your notebooks</a:t>
            </a:r>
          </a:p>
          <a:p>
            <a:r>
              <a:rPr lang="en-US" dirty="0">
                <a:cs typeface="Calibri"/>
              </a:rPr>
              <a:t>How can we improve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03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Can we save values? By defining a variable.</a:t>
            </a:r>
          </a:p>
          <a:p>
            <a:r>
              <a:rPr lang="en-US" dirty="0">
                <a:cs typeface="Calibri"/>
              </a:rPr>
              <a:t>Can have values assigned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Variables must be declared and can then be called by name.</a:t>
            </a:r>
          </a:p>
          <a:p>
            <a:r>
              <a:rPr lang="en-US" dirty="0">
                <a:cs typeface="Calibri"/>
              </a:rPr>
              <a:t>Code example</a:t>
            </a:r>
          </a:p>
          <a:p>
            <a:r>
              <a:rPr lang="en-US" dirty="0">
                <a:cs typeface="Calibri"/>
              </a:rPr>
              <a:t>Check the code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14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reuse without having to type in again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Note: </a:t>
            </a:r>
            <a:r>
              <a:rPr lang="en-US" dirty="0" err="1">
                <a:cs typeface="Calibri"/>
              </a:rPr>
              <a:t>mileToKm</a:t>
            </a:r>
            <a:r>
              <a:rPr lang="en-US" dirty="0">
                <a:cs typeface="Calibri"/>
              </a:rPr>
              <a:t> not defined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93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 far - storing values in memory; how exactly are they stored?</a:t>
            </a:r>
          </a:p>
          <a:p>
            <a:r>
              <a:rPr lang="en-US">
                <a:cs typeface="Calibri"/>
              </a:rPr>
              <a:t>defined by the type.</a:t>
            </a:r>
          </a:p>
          <a:p>
            <a:r>
              <a:rPr lang="en-US">
                <a:cs typeface="Calibri"/>
              </a:rPr>
              <a:t>Go over all types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9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 decides the types, why should we care?</a:t>
            </a:r>
          </a:p>
          <a:p>
            <a:r>
              <a:rPr lang="en-US">
                <a:cs typeface="Calibri"/>
              </a:rPr>
              <a:t>Python uses duck typing</a:t>
            </a:r>
            <a:endParaRPr lang="en-US"/>
          </a:p>
          <a:p>
            <a:r>
              <a:rPr lang="en-US"/>
              <a:t>Try running the next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7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Explain code, run it. </a:t>
            </a:r>
            <a:endParaRPr lang="en-US" dirty="0"/>
          </a:p>
          <a:p>
            <a:r>
              <a:rPr lang="en-US" dirty="0">
                <a:cs typeface="Calibri"/>
              </a:rPr>
              <a:t>we broke python. Any ideas?</a:t>
            </a:r>
            <a:endParaRPr lang="en-US" dirty="0"/>
          </a:p>
          <a:p>
            <a:r>
              <a:rPr lang="en-US" dirty="0">
                <a:cs typeface="Calibri"/>
              </a:rPr>
              <a:t>Don't be afraid of errors, they are invaluable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can't add up variables of different types.</a:t>
            </a:r>
          </a:p>
          <a:p>
            <a:r>
              <a:rPr lang="en-US" dirty="0">
                <a:cs typeface="Calibri"/>
              </a:rPr>
              <a:t>important to remember! always take note of what the types of your variables are!</a:t>
            </a:r>
            <a:endParaRPr lang="en-US" dirty="0"/>
          </a:p>
          <a:p>
            <a:r>
              <a:rPr lang="en-US" dirty="0">
                <a:cs typeface="Calibri"/>
              </a:rPr>
              <a:t>Python is helpful and gives us a hint.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you fix this particular block?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46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Casting – the operation of converting a variable to a different type</a:t>
            </a:r>
            <a:endParaRPr lang="en-US" dirty="0"/>
          </a:p>
          <a:p>
            <a:r>
              <a:rPr lang="en-US" dirty="0">
                <a:cs typeface="Calibri"/>
              </a:rPr>
              <a:t>Let's try it on the previous code snippet.</a:t>
            </a:r>
          </a:p>
          <a:p>
            <a:r>
              <a:rPr lang="en-US" dirty="0">
                <a:cs typeface="Calibri"/>
              </a:rPr>
              <a:t>Take note that this works only in a sensible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83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Note</a:t>
            </a:r>
            <a:r>
              <a:rPr lang="en-GB" baseline="0"/>
              <a:t> of order precedence.</a:t>
            </a:r>
            <a:endParaRPr lang="en-US"/>
          </a:p>
          <a:p>
            <a:r>
              <a:rPr lang="en-GB">
                <a:cs typeface="Calibri"/>
              </a:rPr>
              <a:t>Table doesn't show this</a:t>
            </a:r>
          </a:p>
          <a:p>
            <a:r>
              <a:rPr lang="en-GB" baseline="0"/>
              <a:t>Should be intuitive for all of you.</a:t>
            </a:r>
            <a:endParaRPr lang="en-GB" baseline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5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All of us learn through asking and being curious</a:t>
            </a:r>
          </a:p>
          <a:p>
            <a:r>
              <a:rPr lang="en-US" dirty="0">
                <a:cs typeface="Calibri"/>
              </a:rPr>
              <a:t>more of a conversation - don't hesitate to stop me and 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6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Similar to mathematics again</a:t>
            </a:r>
          </a:p>
          <a:p>
            <a:r>
              <a:rPr lang="en-GB">
                <a:cs typeface="Calibri"/>
              </a:rPr>
              <a:t>Will</a:t>
            </a:r>
            <a:r>
              <a:rPr lang="en-GB"/>
              <a:t> become important later on. </a:t>
            </a:r>
            <a:endParaRPr lang="en-GB">
              <a:cs typeface="Calibri"/>
            </a:endParaRPr>
          </a:p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4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 variable passing down</a:t>
            </a:r>
          </a:p>
          <a:p>
            <a:r>
              <a:rPr lang="en-US">
                <a:cs typeface="Calibri"/>
              </a:rPr>
              <a:t>What will the 2nd block return?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1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how we can combine comparison operators and 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177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1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Another more complex example.</a:t>
            </a:r>
          </a:p>
          <a:p>
            <a:r>
              <a:rPr lang="en-US" dirty="0">
                <a:cs typeface="Calibri"/>
              </a:rPr>
              <a:t>Here we check if x is divisible by 2 and if y is divisible by 3.</a:t>
            </a:r>
          </a:p>
          <a:p>
            <a:r>
              <a:rPr lang="en-US" dirty="0">
                <a:cs typeface="Calibri"/>
              </a:rPr>
              <a:t>Can anybody guess why we are getting False?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5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Simpler – store intermediate values</a:t>
            </a:r>
          </a:p>
          <a:p>
            <a:r>
              <a:rPr lang="en-US">
                <a:cs typeface="Calibri"/>
              </a:rPr>
              <a:t>Easier to read</a:t>
            </a:r>
          </a:p>
          <a:p>
            <a:r>
              <a:rPr lang="en-US">
                <a:cs typeface="Calibri"/>
              </a:rPr>
              <a:t>Generally advised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67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50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370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Functionality of strings can be extended through methods</a:t>
            </a:r>
          </a:p>
          <a:p>
            <a:r>
              <a:rPr lang="en-US">
                <a:cs typeface="Calibri"/>
              </a:rPr>
              <a:t>should be in your notebooks but the </a:t>
            </a:r>
            <a:r>
              <a:rPr lang="en-US" err="1">
                <a:cs typeface="Calibri"/>
              </a:rPr>
              <a:t>dir</a:t>
            </a:r>
            <a:r>
              <a:rPr lang="en-US">
                <a:cs typeface="Calibri"/>
              </a:rPr>
              <a:t>() can be used on any Object/variable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make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44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We need to mix numbers and strings often, </a:t>
            </a:r>
            <a:r>
              <a:rPr lang="en-US" dirty="0" err="1">
                <a:cs typeface="Calibri"/>
              </a:rPr>
              <a:t>ie</a:t>
            </a:r>
            <a:r>
              <a:rPr lang="en-US" dirty="0">
                <a:cs typeface="Calibri"/>
              </a:rPr>
              <a:t>. Whenever printing.</a:t>
            </a:r>
          </a:p>
          <a:p>
            <a:r>
              <a:rPr lang="en-US" dirty="0">
                <a:cs typeface="Calibri"/>
              </a:rPr>
              <a:t>best to keep numbers as numbers</a:t>
            </a:r>
          </a:p>
          <a:p>
            <a:r>
              <a:rPr lang="en-US" dirty="0">
                <a:cs typeface="Calibri"/>
              </a:rPr>
              <a:t>cast them to strings whenever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720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Sometimes we need strings on multiple lines. How? Two ways?</a:t>
            </a:r>
          </a:p>
          <a:p>
            <a:r>
              <a:rPr lang="en-US" dirty="0">
                <a:cs typeface="Calibri"/>
              </a:rPr>
              <a:t>One is using triple quotes """</a:t>
            </a:r>
          </a:p>
          <a:p>
            <a:r>
              <a:rPr lang="en-US" dirty="0">
                <a:cs typeface="Calibri"/>
              </a:rPr>
              <a:t>The other one is using the new line character - \n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67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33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Let's see if everybody remembers their types</a:t>
            </a:r>
          </a:p>
          <a:p>
            <a:r>
              <a:rPr lang="en-US" dirty="0">
                <a:cs typeface="Calibri"/>
              </a:rPr>
              <a:t>Is there anything wrong with this block or will it execute nicely?</a:t>
            </a:r>
          </a:p>
          <a:p>
            <a:r>
              <a:rPr lang="en-US" dirty="0">
                <a:cs typeface="Calibri"/>
              </a:rPr>
              <a:t>[issue] Any idea how we can fix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24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seen the # symbols in the slides.</a:t>
            </a:r>
          </a:p>
          <a:p>
            <a:r>
              <a:rPr lang="en-US" dirty="0">
                <a:cs typeface="Calibri"/>
              </a:rPr>
              <a:t>I forget what I write; need to remind my future self</a:t>
            </a:r>
          </a:p>
          <a:p>
            <a:r>
              <a:rPr lang="en-US" dirty="0"/>
              <a:t>Programmers though it's better to write explanation in between the code</a:t>
            </a:r>
          </a:p>
          <a:p>
            <a:r>
              <a:rPr lang="en-US" dirty="0">
                <a:cs typeface="Calibri"/>
              </a:rPr>
              <a:t>Show example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1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error checking code , don't change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You might fail 5 times while doing something but in the end you will understand how it works and be able to replicate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2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Started by Guido Van Rossum as a hobby</a:t>
            </a:r>
            <a:r>
              <a:rPr lang="en-US" dirty="0">
                <a:cs typeface="Calibri"/>
              </a:rPr>
              <a:t> over the Christmas vacation.</a:t>
            </a:r>
          </a:p>
          <a:p>
            <a:r>
              <a:rPr lang="en-US" dirty="0">
                <a:cs typeface="Calibri"/>
              </a:rPr>
              <a:t>- named after Monty Python's Flying Circus</a:t>
            </a:r>
          </a:p>
          <a:p>
            <a:r>
              <a:rPr lang="en-US" dirty="0">
                <a:cs typeface="Calibri"/>
              </a:rPr>
              <a:t>- First released in 1991, loved by Unix scripters</a:t>
            </a:r>
          </a:p>
          <a:p>
            <a:r>
              <a:rPr lang="en-US" dirty="0">
                <a:cs typeface="Calibri"/>
              </a:rPr>
              <a:t>- Now transformed into the most popular interpreted language. You can build anything with it!</a:t>
            </a:r>
          </a:p>
          <a:p>
            <a:r>
              <a:rPr lang="en-US" dirty="0">
                <a:cs typeface="Calibri"/>
              </a:rPr>
              <a:t>- Facts! Python was the most used language in 2016 and still most likely is!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6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choose it instead of MATLAB, R, SAS, Stata and others?</a:t>
            </a:r>
          </a:p>
          <a:p>
            <a:r>
              <a:rPr lang="en-US" dirty="0"/>
              <a:t>- It is free and open source</a:t>
            </a:r>
            <a:endParaRPr lang="en-US" dirty="0">
              <a:cs typeface="Calibri"/>
            </a:endParaRPr>
          </a:p>
          <a:p>
            <a:r>
              <a:rPr lang="en-US" dirty="0"/>
              <a:t>- Intuitive and easy to learn</a:t>
            </a:r>
            <a:endParaRPr lang="en-US" dirty="0">
              <a:cs typeface="Calibri"/>
            </a:endParaRPr>
          </a:p>
          <a:p>
            <a:r>
              <a:rPr lang="en-US" dirty="0"/>
              <a:t>- Extremely versatile – examples</a:t>
            </a:r>
            <a:r>
              <a:rPr lang="en-US" dirty="0">
                <a:cs typeface="Calibri"/>
              </a:rPr>
              <a:t> – websites, planes, robots, data</a:t>
            </a:r>
          </a:p>
          <a:p>
            <a:r>
              <a:rPr lang="en-US" dirty="0"/>
              <a:t>- </a:t>
            </a:r>
            <a:r>
              <a:rPr lang="en-US" dirty="0">
                <a:cs typeface="Calibri"/>
              </a:rPr>
              <a:t>Large and friendly community</a:t>
            </a:r>
          </a:p>
          <a:p>
            <a:r>
              <a:rPr lang="en-US" dirty="0">
                <a:cs typeface="Calibri"/>
              </a:rPr>
              <a:t>- packages</a:t>
            </a:r>
          </a:p>
          <a:p>
            <a:r>
              <a:rPr lang="en-US" dirty="0">
                <a:cs typeface="Calibri"/>
              </a:rPr>
              <a:t>Very important in industry and academia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5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Python has 2 modes of running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IPython</a:t>
            </a:r>
            <a:r>
              <a:rPr lang="en-US" dirty="0">
                <a:cs typeface="Calibri"/>
              </a:rPr>
              <a:t> stands for Interactive Python</a:t>
            </a:r>
            <a:endParaRPr lang="en-US" dirty="0"/>
          </a:p>
          <a:p>
            <a:r>
              <a:rPr lang="en-US" dirty="0">
                <a:cs typeface="Calibri"/>
              </a:rPr>
              <a:t>Python can be interpreted – good for a calculator</a:t>
            </a:r>
          </a:p>
          <a:p>
            <a:r>
              <a:rPr lang="en-US" dirty="0">
                <a:cs typeface="Calibri"/>
              </a:rPr>
              <a:t>Live demo!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02F12-8CB9-4D76-A48D-C4A5C982B70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6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AD51-8A27-B342-8805-A4855A2BB5D8}" type="datetime1">
              <a:rPr lang="en-US" smtClean="0"/>
              <a:t>9/9/23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918816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B940-A88D-084C-926C-A6926108911F}" type="datetime1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3261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E77C-8E39-594A-AF4F-CB7D081722A2}" type="datetime1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520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FAA0-625B-0F40-955C-92EBDBA8216F}" type="datetime1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7218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C860-118E-0B44-A11C-39EAAC64BFAA}" type="datetime1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41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445C-9DA2-1947-8968-306418184892}" type="datetime1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116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F748-F086-AD4F-9FB6-BCD6BDD23298}" type="datetime1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595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6FB0-2ED4-784C-95E6-DA92E258A0E5}" type="datetime1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955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A3BCA-A3BC-AB4B-93E9-2F6485CB3428}" type="datetime1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383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C0F1-E308-6743-A769-C04E0E4B969D}" type="datetime1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034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15717-66E3-6143-BE23-AE8FB42D1D10}" type="datetime1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371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83E19-9777-5F49-AE2A-DFA6082B8F97}" type="datetime1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Python, Week-1, Lecture: Copy-right of the images not claimed</a:t>
            </a:r>
          </a:p>
          <a:p>
            <a:r>
              <a:rPr lang="en-US"/>
              <a:t>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4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BwEF6WBUQ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mages/id-4105529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vectors/panda-confused-questions-shrug-303949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Python_natalensis_Smith_1840.jp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ic.kr/p/iDw8D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4816439-3EAC-4B6D-A186-D5F34C4F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84" y="3011047"/>
            <a:ext cx="6433076" cy="2812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672" y="2304936"/>
            <a:ext cx="9550901" cy="1038471"/>
          </a:xfrm>
        </p:spPr>
        <p:txBody>
          <a:bodyPr/>
          <a:lstStyle/>
          <a:p>
            <a:pPr defTabSz="950976"/>
            <a:r>
              <a:rPr lang="en-US" sz="6240" kern="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E2734-88CE-42A1-A39A-08A45021F584}"/>
              </a:ext>
            </a:extLst>
          </p:cNvPr>
          <p:cNvSpPr txBox="1"/>
          <p:nvPr/>
        </p:nvSpPr>
        <p:spPr>
          <a:xfrm>
            <a:off x="4663365" y="5983040"/>
            <a:ext cx="2865270" cy="5465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475488">
              <a:spcAft>
                <a:spcPts val="600"/>
              </a:spcAft>
            </a:pPr>
            <a:r>
              <a:rPr lang="en-US" sz="2912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1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4060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8572-4936-4C66-A399-23635727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Python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1FB7-B4BF-41B7-8109-FD99C678A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large and active scientific computing and data analysis community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one of the most important languages for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software development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Packages: NumPy, pandas, matplotlib, SciPy, scikit-learn,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statsmodels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C8FF-5763-BA78-7BA2-418F16B4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CF54-29C0-614D-8830-80215E8F1D73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EB9A5-940E-56D7-2E07-98BD8BB8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1FC10-4D4D-1536-9E5C-235965F0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853667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B59F-43EC-4AB9-A898-EEFD3DA3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8972-C129-4D48-8702-FC8AA7CBD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can be run interactively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extensively in research</a:t>
            </a: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  Python scripts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want to run more than a few lines of code?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must write text files in 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BC51-FA0E-2DD7-CF14-2612D03B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C4DB-3D5F-BD48-B026-FFD63F791C5B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242AB-F023-CE96-A6D2-A026C853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4CD50-8E19-30D1-E1F9-F73E3F4E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3043162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64EE-B30F-483A-B8BB-48376EB5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for a demo..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3CB69-761A-4129-865E-26EF211F3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hlinkClick r:id="rId3"/>
              </a:rPr>
              <a:t>https://www.youtube.com/watch?v=BBwEF6WBUQs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230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B3EF-E522-48C0-8F2F-E050492E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Noteable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notebooks)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98FC-2FFE-4EC4-80A3-3FEE9FAB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41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both text and code into one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 with a great number of useful packages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2670859-5352-4B24-A017-1F1705FC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39" y="1351022"/>
            <a:ext cx="6139949" cy="45640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8F64D-7395-211A-F78F-BB1E4630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BC3C-2CB6-F843-96C5-EC891993A194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0A0C-3670-DCD9-4968-E75FBBA9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F7C995-C188-6335-9F12-32973FFE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4674904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EC97-22E4-40B2-8E99-2BB7F197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14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Starting a notebook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5EC8B3C-1DE8-466A-85D4-0CFF7005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" y="1481418"/>
            <a:ext cx="4599904" cy="383076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8817E5-1456-4C5A-8B60-A9AB6078E7C6}"/>
              </a:ext>
            </a:extLst>
          </p:cNvPr>
          <p:cNvSpPr/>
          <p:nvPr/>
        </p:nvSpPr>
        <p:spPr>
          <a:xfrm>
            <a:off x="1216900" y="3089033"/>
            <a:ext cx="1451019" cy="206189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658376-2CEE-40D9-BA89-0658CA04E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806" y="1493304"/>
            <a:ext cx="3805708" cy="339917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C3F99D-D321-4DBD-B69E-C7ACBF859063}"/>
              </a:ext>
            </a:extLst>
          </p:cNvPr>
          <p:cNvSpPr/>
          <p:nvPr/>
        </p:nvSpPr>
        <p:spPr>
          <a:xfrm>
            <a:off x="6647491" y="3400272"/>
            <a:ext cx="1451019" cy="206189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1EA27F-FC63-4135-9118-3C9A7E4AD67F}"/>
              </a:ext>
            </a:extLst>
          </p:cNvPr>
          <p:cNvSpPr/>
          <p:nvPr/>
        </p:nvSpPr>
        <p:spPr>
          <a:xfrm>
            <a:off x="5456541" y="29452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2BF1C-DF4C-EB88-9100-D8E87E46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24D33-AF26-344D-BF0C-40416E4268B7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5BF1-BC55-E5A2-19A0-16720201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E472F-7750-7E1C-F6C9-8D7146D7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1191227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4E63-9057-4CBB-81A1-40A8A099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Toolbar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0CB7B5-7A8E-475C-AAA6-57C18C12F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9357" y="2471996"/>
            <a:ext cx="9088862" cy="109457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47D9D1-E136-49B7-9EC8-86208B4207CB}"/>
              </a:ext>
            </a:extLst>
          </p:cNvPr>
          <p:cNvCxnSpPr/>
          <p:nvPr/>
        </p:nvCxnSpPr>
        <p:spPr>
          <a:xfrm flipH="1" flipV="1">
            <a:off x="2397580" y="3301556"/>
            <a:ext cx="946" cy="7981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48ECE5-F952-4CBE-BF1F-F9A534F8742C}"/>
              </a:ext>
            </a:extLst>
          </p:cNvPr>
          <p:cNvCxnSpPr>
            <a:cxnSpLocks/>
          </p:cNvCxnSpPr>
          <p:nvPr/>
        </p:nvCxnSpPr>
        <p:spPr>
          <a:xfrm flipV="1">
            <a:off x="2811813" y="3301555"/>
            <a:ext cx="5512" cy="143744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96222C-B657-4796-A21A-5F3083967A66}"/>
              </a:ext>
            </a:extLst>
          </p:cNvPr>
          <p:cNvCxnSpPr>
            <a:cxnSpLocks/>
          </p:cNvCxnSpPr>
          <p:nvPr/>
        </p:nvCxnSpPr>
        <p:spPr>
          <a:xfrm flipH="1" flipV="1">
            <a:off x="3637443" y="3301556"/>
            <a:ext cx="946" cy="7981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987D9-7893-4D5C-9C0C-295EAD9EE153}"/>
              </a:ext>
            </a:extLst>
          </p:cNvPr>
          <p:cNvCxnSpPr>
            <a:cxnSpLocks/>
          </p:cNvCxnSpPr>
          <p:nvPr/>
        </p:nvCxnSpPr>
        <p:spPr>
          <a:xfrm flipH="1" flipV="1">
            <a:off x="4593171" y="3308012"/>
            <a:ext cx="946" cy="1418077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8FA36A-7178-48B9-B313-9BD4007F9F7B}"/>
              </a:ext>
            </a:extLst>
          </p:cNvPr>
          <p:cNvCxnSpPr>
            <a:cxnSpLocks/>
          </p:cNvCxnSpPr>
          <p:nvPr/>
        </p:nvCxnSpPr>
        <p:spPr>
          <a:xfrm flipH="1" flipV="1">
            <a:off x="5878239" y="3301555"/>
            <a:ext cx="946" cy="7981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0C12F3-56C9-4078-B555-A2596D8F163F}"/>
              </a:ext>
            </a:extLst>
          </p:cNvPr>
          <p:cNvCxnSpPr>
            <a:cxnSpLocks/>
          </p:cNvCxnSpPr>
          <p:nvPr/>
        </p:nvCxnSpPr>
        <p:spPr>
          <a:xfrm flipH="1" flipV="1">
            <a:off x="6259236" y="3295097"/>
            <a:ext cx="946" cy="1463279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9BCF59-41B3-47B2-80B4-CC6FB4A73242}"/>
              </a:ext>
            </a:extLst>
          </p:cNvPr>
          <p:cNvCxnSpPr>
            <a:cxnSpLocks/>
          </p:cNvCxnSpPr>
          <p:nvPr/>
        </p:nvCxnSpPr>
        <p:spPr>
          <a:xfrm flipH="1" flipV="1">
            <a:off x="7131015" y="3301554"/>
            <a:ext cx="946" cy="79814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01583D-C301-4B36-81AC-D84B1E2F142B}"/>
              </a:ext>
            </a:extLst>
          </p:cNvPr>
          <p:cNvSpPr txBox="1"/>
          <p:nvPr/>
        </p:nvSpPr>
        <p:spPr>
          <a:xfrm>
            <a:off x="2063858" y="4104467"/>
            <a:ext cx="67030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77CABF-CDD2-4327-8C97-6308A6858631}"/>
              </a:ext>
            </a:extLst>
          </p:cNvPr>
          <p:cNvSpPr txBox="1"/>
          <p:nvPr/>
        </p:nvSpPr>
        <p:spPr>
          <a:xfrm>
            <a:off x="2076773" y="4711484"/>
            <a:ext cx="14968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New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304CE-5B4A-4C6A-9396-5DEC4CF21083}"/>
              </a:ext>
            </a:extLst>
          </p:cNvPr>
          <p:cNvSpPr txBox="1"/>
          <p:nvPr/>
        </p:nvSpPr>
        <p:spPr>
          <a:xfrm>
            <a:off x="2761280" y="3994687"/>
            <a:ext cx="175518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cs typeface="Calibri"/>
              </a:rPr>
              <a:t>Cut, copy</a:t>
            </a:r>
            <a:endParaRPr lang="en-US"/>
          </a:p>
          <a:p>
            <a:pPr algn="ctr"/>
            <a:r>
              <a:rPr lang="en-US">
                <a:cs typeface="Calibri"/>
              </a:rPr>
              <a:t>paste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04A915-2027-443C-B60D-D2F6E0704127}"/>
              </a:ext>
            </a:extLst>
          </p:cNvPr>
          <p:cNvSpPr txBox="1"/>
          <p:nvPr/>
        </p:nvSpPr>
        <p:spPr>
          <a:xfrm>
            <a:off x="3846162" y="4743769"/>
            <a:ext cx="14968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Move block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03BFC-FF2F-41B2-8396-F16E7B74A0AB}"/>
              </a:ext>
            </a:extLst>
          </p:cNvPr>
          <p:cNvSpPr txBox="1"/>
          <p:nvPr/>
        </p:nvSpPr>
        <p:spPr>
          <a:xfrm>
            <a:off x="4814806" y="3826785"/>
            <a:ext cx="149687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Stop execution</a:t>
            </a:r>
            <a:endParaRPr lang="en-US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B61D37-D8B8-46F8-BC24-F4E48E7A37B5}"/>
              </a:ext>
            </a:extLst>
          </p:cNvPr>
          <p:cNvSpPr txBox="1"/>
          <p:nvPr/>
        </p:nvSpPr>
        <p:spPr>
          <a:xfrm>
            <a:off x="5286215" y="4730853"/>
            <a:ext cx="194891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Reset block</a:t>
            </a:r>
          </a:p>
          <a:p>
            <a:pPr algn="ctr"/>
            <a:r>
              <a:rPr lang="en-US">
                <a:cs typeface="Calibri"/>
              </a:rPr>
              <a:t>And clear 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CF143E-ECEF-48ED-BAE4-562631A2FC4C}"/>
              </a:ext>
            </a:extLst>
          </p:cNvPr>
          <p:cNvSpPr txBox="1"/>
          <p:nvPr/>
        </p:nvSpPr>
        <p:spPr>
          <a:xfrm>
            <a:off x="6384010" y="4104465"/>
            <a:ext cx="14968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Block</a:t>
            </a:r>
            <a:r>
              <a:rPr lang="en-US">
                <a:cs typeface="Calibri"/>
              </a:rPr>
              <a:t> type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224CB-D389-4AB1-7452-77B6895B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704F-65EE-E943-8AAD-63BA997D25DA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8A8B-CFAF-85CE-31AA-7DCBF363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3121208-AD4F-4921-E63B-D24CD3EF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34006453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48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Download 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928" y="1051901"/>
            <a:ext cx="8342272" cy="4960279"/>
          </a:xfrm>
          <a:prstGeom prst="rect">
            <a:avLst/>
          </a:prstGeom>
        </p:spPr>
      </p:pic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8FE5DC62-A610-4B1D-ACCB-B7C2BCF48671}"/>
              </a:ext>
            </a:extLst>
          </p:cNvPr>
          <p:cNvSpPr/>
          <p:nvPr/>
        </p:nvSpPr>
        <p:spPr>
          <a:xfrm>
            <a:off x="2272713" y="2999137"/>
            <a:ext cx="715363" cy="233545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56060-78CA-221A-E674-8AE60F05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1DAF-3B0D-5748-9284-93A66B0894EB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B05B-86F2-83AF-D2E0-03597ABB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DA87CB-7143-E08B-6D41-DE3719D4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62985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Kernel/Restart &amp; Clear output </a:t>
            </a:r>
            <a:endParaRPr lang="en-GB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8151"/>
            <a:ext cx="9923585" cy="3464284"/>
          </a:xfrm>
          <a:prstGeom prst="rect">
            <a:avLst/>
          </a:prstGeom>
        </p:spPr>
      </p:pic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8FE5DC62-A610-4B1D-ACCB-B7C2BCF48671}"/>
              </a:ext>
            </a:extLst>
          </p:cNvPr>
          <p:cNvSpPr/>
          <p:nvPr/>
        </p:nvSpPr>
        <p:spPr>
          <a:xfrm>
            <a:off x="4945575" y="2891587"/>
            <a:ext cx="2132233" cy="247267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46754-48A2-4D92-8F2D-13A9E198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85EFD-9F9E-F946-B836-6473BC7BF18A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5907F-B6EA-B337-8381-B8ADF2EC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BBE995-7033-A65D-4EEF-953A98ED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539784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Edit/Delete Cell </a:t>
            </a:r>
            <a:endParaRPr lang="en-GB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992" y="1368425"/>
            <a:ext cx="8509208" cy="4872592"/>
          </a:xfrm>
          <a:prstGeom prst="rect">
            <a:avLst/>
          </a:prstGeom>
        </p:spPr>
      </p:pic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8FE5DC62-A610-4B1D-ACCB-B7C2BCF48671}"/>
              </a:ext>
            </a:extLst>
          </p:cNvPr>
          <p:cNvSpPr/>
          <p:nvPr/>
        </p:nvSpPr>
        <p:spPr>
          <a:xfrm>
            <a:off x="1833098" y="2641234"/>
            <a:ext cx="715363" cy="233545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C4B06-D359-39CD-E0A3-AE821A91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86C5-E65C-6A4D-AEC3-4C92D53AD95F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54F2-D333-62E4-B78E-F80267E2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87EA39-2D7A-2D1D-0DC0-56848F59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3588375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File/ Close &amp; Halt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852" y="1398484"/>
            <a:ext cx="7440063" cy="4115374"/>
          </a:xfrm>
          <a:prstGeom prst="rect">
            <a:avLst/>
          </a:prstGeom>
        </p:spPr>
      </p:pic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8FE5DC62-A610-4B1D-ACCB-B7C2BCF48671}"/>
              </a:ext>
            </a:extLst>
          </p:cNvPr>
          <p:cNvSpPr/>
          <p:nvPr/>
        </p:nvSpPr>
        <p:spPr>
          <a:xfrm>
            <a:off x="1771552" y="4848103"/>
            <a:ext cx="1323340" cy="233545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E0D7E-6105-20C0-C554-5D258E8F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14549-83CD-504D-BEDA-4153E73EBE62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3D1E-DB7A-75A0-CF10-C3F06592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1AD0AA-BDF4-36C3-28BA-17467776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161891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CC9-FC1F-40F3-AE39-AE7991D1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4F53-671C-484E-9A0C-29920106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two 1h sessions.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45-minute coffee break in between.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session has 1h of teaching and half an hour of exercises.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follow within your notebook and run all examples shown on the slides.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9DE5-6A42-12F4-F629-2866DC1E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EC660-8186-994F-A806-893D494000A2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8FE32-44E5-6E24-C8E8-296F5271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68B0E-FB23-A840-2DCA-1CD2DED0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69050"/>
            <a:ext cx="4114800" cy="365125"/>
          </a:xfrm>
        </p:spPr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304427641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E469-D2D8-4FB4-BEC0-E093CB9A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Create a folder                           10.Rename</a:t>
            </a:r>
            <a:endParaRPr lang="en-US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9B8258C-7AA4-4ADF-9C4A-91B25FB3C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88" y="1624701"/>
            <a:ext cx="5929744" cy="430132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28443F-2828-40EE-BD8B-DEA6831FD0E1}"/>
              </a:ext>
            </a:extLst>
          </p:cNvPr>
          <p:cNvSpPr/>
          <p:nvPr/>
        </p:nvSpPr>
        <p:spPr>
          <a:xfrm>
            <a:off x="5292112" y="2232073"/>
            <a:ext cx="496000" cy="256636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E5DC62-A610-4B1D-ACCB-B7C2BCF48671}"/>
              </a:ext>
            </a:extLst>
          </p:cNvPr>
          <p:cNvSpPr/>
          <p:nvPr/>
        </p:nvSpPr>
        <p:spPr>
          <a:xfrm>
            <a:off x="4576298" y="3236529"/>
            <a:ext cx="715363" cy="233545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97993D9-B8F5-495E-8E7A-525E345FA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308" y="1685798"/>
            <a:ext cx="5872018" cy="423685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D445D1-A524-486D-879C-2A183802C0BB}"/>
              </a:ext>
            </a:extLst>
          </p:cNvPr>
          <p:cNvSpPr/>
          <p:nvPr/>
        </p:nvSpPr>
        <p:spPr>
          <a:xfrm>
            <a:off x="6550568" y="2763164"/>
            <a:ext cx="265091" cy="210455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4B6D1E-F00C-44F0-88A7-D7206DF1FF65}"/>
              </a:ext>
            </a:extLst>
          </p:cNvPr>
          <p:cNvSpPr/>
          <p:nvPr/>
        </p:nvSpPr>
        <p:spPr>
          <a:xfrm>
            <a:off x="6412023" y="2312892"/>
            <a:ext cx="519091" cy="233545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B02DD-8CDC-DAD0-14EA-9DA52740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9EC5-1C11-E748-9DCC-AC4F8223AEF8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77E8-522C-F3B0-A3F5-032DB1AF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18898-BEFC-FC32-DEFF-3B46054F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528819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1BC8-F6B5-45AF-A8C2-3945141C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Upload files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3430D5-2ED5-46E9-BC38-8EC6CA07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878" y="1825625"/>
            <a:ext cx="5982244" cy="4351338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E02293-20FA-46AD-B5A6-B56E2DDBE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944" y="1825890"/>
            <a:ext cx="5987472" cy="434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6217A2-B9BD-4C6B-B35E-A0CDE8886155}"/>
              </a:ext>
            </a:extLst>
          </p:cNvPr>
          <p:cNvSpPr/>
          <p:nvPr/>
        </p:nvSpPr>
        <p:spPr>
          <a:xfrm>
            <a:off x="4772568" y="2451438"/>
            <a:ext cx="542182" cy="233545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3F1B9E-E2CD-4954-B5F9-F8167A498960}"/>
              </a:ext>
            </a:extLst>
          </p:cNvPr>
          <p:cNvSpPr/>
          <p:nvPr/>
        </p:nvSpPr>
        <p:spPr>
          <a:xfrm>
            <a:off x="10256662" y="3109529"/>
            <a:ext cx="726908" cy="1191817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73C52-88CD-0EA4-D6EB-6A243E79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49839-FADE-A146-827F-023066824DBE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7CBE-1C3F-6111-F3B0-60F02D4F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C6AB19-3ADE-210F-B7C7-D1BEA99A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5410071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2859-0CBB-4E03-BB6D-2F86D1B7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4860-CC31-4B87-AD1A-D30A81E4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pressing the Run button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+ Enter – runs block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 + Enter – creates a new block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BE2F-5455-0E2E-9766-2F393B52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8DC33-9D0C-F54D-85F4-14F6FCE5BCDD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D89C4-71CF-A2F2-6F5F-BB9C457E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FFF0F-D850-E511-C4AE-9B3ED76A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20363491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2F6C-BF8D-4BBC-BA57-86FF97BE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6CB7-CF89-4BC2-A0F9-D41BBD54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File/Save and Checkpoint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File/Revert to Checkpoint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completion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Introspection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0E5C-0335-2F5A-9BE3-5A0E918E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FBDDF-43A7-B34D-8CD8-2EF6FD9A1579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A3FC1-C55D-5562-8305-EC4C2043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DD376-A118-F6DE-83FD-6607C430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411170283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06F9-B7B9-4E17-94C3-FC0FD7FCE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E7AE-EE1F-4FEB-9E91-F3793705E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like to follow along, you can open your own notebook. But please try to keep up with my presentation, as you still have time for exercises after the teaching.</a:t>
            </a:r>
          </a:p>
        </p:txBody>
      </p:sp>
    </p:spTree>
    <p:extLst>
      <p:ext uri="{BB962C8B-B14F-4D97-AF65-F5344CB8AC3E}">
        <p14:creationId xmlns:p14="http://schemas.microsoft.com/office/powerpoint/2010/main" val="310960357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45EE-C8C2-432D-B2C2-160FD344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DD922-392A-4E5A-B0BE-BA139569C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logic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8693-38B0-B319-54BC-4FD04F8F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0BD26-E90B-B247-A4F9-A87E964D1A4A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1FA03-A3B3-29F7-4DD0-00542E9F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3EB22-CF4E-61C9-52AB-A6869A8F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30254097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as 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calculate the distance between Kathmandu and London in km</a:t>
            </a:r>
          </a:p>
        </p:txBody>
      </p:sp>
      <p:pic>
        <p:nvPicPr>
          <p:cNvPr id="6" name="Picture 6" descr="A screenshot of text&#10;&#10;Description generated with high confidence">
            <a:extLst>
              <a:ext uri="{FF2B5EF4-FFF2-40B4-BE49-F238E27FC236}">
                <a16:creationId xmlns:a16="http://schemas.microsoft.com/office/drawing/2014/main" id="{59A2E683-F3D9-4B5B-92EE-332F81BB5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07" y="2813311"/>
            <a:ext cx="10270668" cy="10811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8805-CF03-139F-932F-06B9ACC5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6290-3451-D74B-99F3-671C583BFE98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4FDE-87B5-8993-B578-C10599D6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09DA1-7567-D1BD-FDA8-3FBD97B7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404908577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96CC-2E8A-4009-822D-AEC6630F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FC35-9C90-47B6-A78C-F6A2B64F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calculator but how can we make it store values?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this by defining 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later be called by the variable 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are case sensitive and unique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4E8863-EBC5-4AA1-AA15-A52F77CF7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85" y="3802904"/>
            <a:ext cx="9047967" cy="174695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E452-DF69-39EE-19DB-C9F23656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F01C-E5A5-2E44-A2AC-67165D1CD215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7AE6-E650-4292-1769-37791805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E43B33-ECFF-D23E-085F-5B85D3B9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48371241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8126-6D31-4E9E-9788-FACF382A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27" y="983832"/>
            <a:ext cx="10371316" cy="11753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now reuse the variable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mileToKm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next block without having to define it again!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495F4E-D61D-455C-BB2D-471A27E0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19" y="2378547"/>
            <a:ext cx="8816108" cy="12696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B6949-DC9E-6ED3-BA02-D3B6673D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10F0-57D6-E141-BEB7-EDEFAFB1970B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334A9-300E-F85B-0C47-4DA8D1F9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4B4B4-F46A-07F2-CF50-ED658637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213576843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4BE6-55D1-4F54-B591-DC58E8D4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F7E9-8B7F-4147-9E61-4368EF96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actually have a type, which defines the way it is stored.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types are: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FC6D37-908C-4466-BB2F-28AAC2F5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895600"/>
            <a:ext cx="10111661" cy="302846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FF495-DD90-9B4B-1C26-4C8D8E1B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5C1FD-34C7-404F-B6D5-5966B1669C11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2AE90-2DCF-E761-BFBD-3481D0A2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64E720F-C6D5-2B95-B703-12FC9EBE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39695078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E413-CC47-46B4-A2EC-AF69EBF3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E900-218D-4401-8083-19CF64DC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 and science of asking questions is the source of all knowledge.</a:t>
            </a:r>
          </a:p>
          <a:p>
            <a:pPr marL="0" indent="0" algn="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Thomas Berger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hesitate to ask!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something is not clear, stop me and ask.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exercises (you can also ask others).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916008" y="3219039"/>
            <a:ext cx="3437792" cy="2610381"/>
            <a:chOff x="8150469" y="3169278"/>
            <a:chExt cx="3437792" cy="2610381"/>
          </a:xfrm>
        </p:grpSpPr>
        <p:pic>
          <p:nvPicPr>
            <p:cNvPr id="5" name="Picture 4" title="A hand holding question marks facing a hand holding lightbulb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0469" y="3169278"/>
              <a:ext cx="3437792" cy="221307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50469" y="5471882"/>
              <a:ext cx="3437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Image by </a:t>
              </a:r>
              <a:r>
                <a:rPr lang="en-GB" sz="1400" dirty="0" err="1">
                  <a:hlinkClick r:id="rId4"/>
                </a:rPr>
                <a:t>mohamed</a:t>
              </a:r>
              <a:r>
                <a:rPr lang="en-GB" sz="1400" dirty="0">
                  <a:hlinkClick r:id="rId4"/>
                </a:rPr>
                <a:t> Hassan from </a:t>
              </a:r>
              <a:r>
                <a:rPr lang="en-GB" sz="1400" dirty="0" err="1">
                  <a:hlinkClick r:id="rId4"/>
                </a:rPr>
                <a:t>Pixabay</a:t>
              </a:r>
              <a:endParaRPr lang="en-GB" sz="140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502C-E9DA-A323-946C-69E310BE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BE46-7419-A947-A7DE-5680AB6834A4}" type="datetime1">
              <a:rPr lang="en-US" smtClean="0"/>
              <a:t>9/9/23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2D244A-E826-EF0B-DEC2-1964F7F9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759C12-89B4-7C81-9320-5F7D4B7E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309633888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8536B3-172D-451F-B442-E54C07AB8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75" y="2857500"/>
            <a:ext cx="9144000" cy="735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care?</a:t>
            </a:r>
          </a:p>
        </p:txBody>
      </p:sp>
      <p:pic>
        <p:nvPicPr>
          <p:cNvPr id="5" name="Picture 4" title="Confused-looking panda with question mar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313" y="2783610"/>
            <a:ext cx="2926391" cy="3050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23563" y="5833919"/>
            <a:ext cx="362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by </a:t>
            </a:r>
            <a:r>
              <a:rPr lang="en-GB" sz="1400" dirty="0" err="1">
                <a:hlinkClick r:id="rId4"/>
              </a:rPr>
              <a:t>Clker</a:t>
            </a:r>
            <a:r>
              <a:rPr lang="en-GB" sz="1400" dirty="0">
                <a:hlinkClick r:id="rId4"/>
              </a:rPr>
              <a:t>-Free-Vector-Images on </a:t>
            </a:r>
            <a:r>
              <a:rPr lang="en-GB" sz="1400" dirty="0" err="1">
                <a:hlinkClick r:id="rId4"/>
              </a:rPr>
              <a:t>Pixabay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6297344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975843-A9D6-4806-BE18-8482D055E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9650" y="247650"/>
            <a:ext cx="9923172" cy="3821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4106F8-30F4-4FAE-A7C9-6422FA84E7E4}"/>
              </a:ext>
            </a:extLst>
          </p:cNvPr>
          <p:cNvSpPr txBox="1"/>
          <p:nvPr/>
        </p:nvSpPr>
        <p:spPr>
          <a:xfrm>
            <a:off x="600075" y="4054043"/>
            <a:ext cx="10914063" cy="193899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lesson to remember!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can't do arithmetic operations on variables of different types. Therefore make sure that you are always aware of your variables types!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find the type of a variable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 type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type(x)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6DCD9-DB17-C787-229F-BFB6B59D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A5B3-0B24-9040-9F0E-97A239D21621}" type="datetime1">
              <a:rPr lang="en-US" smtClean="0"/>
              <a:t>9/9/23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D59AD-EC2D-3A95-A0D4-353E835C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3771-4E40-53AB-F3C5-0790C123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047293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8AC0-E8EF-4199-BEAC-0317094D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1004-5C96-402D-B11C-974720E53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Luckily Python offers us a way of converting variables to different types!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Casting – the operation of converting a variable to a different type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4895559-C8FB-46DA-9F48-B2F547A7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76" y="3276080"/>
            <a:ext cx="10080637" cy="1458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C4DF23-E14E-49DF-9A1A-FD32E06AD357}"/>
              </a:ext>
            </a:extLst>
          </p:cNvPr>
          <p:cNvSpPr txBox="1"/>
          <p:nvPr/>
        </p:nvSpPr>
        <p:spPr>
          <a:xfrm>
            <a:off x="979488" y="4832764"/>
            <a:ext cx="4798956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methods exist for other data types: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float()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str()</a:t>
            </a:r>
          </a:p>
          <a:p>
            <a:endParaRPr lang="en-US" sz="2800" dirty="0"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E5DC-B04A-7887-DAE4-187ECAD9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3B71C-9748-E643-9DD2-0DADC6EAF7D1}" type="datetime1">
              <a:rPr lang="en-US" smtClean="0"/>
              <a:t>9/9/23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2EF6-8D7A-B82B-A858-8846DE79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4CE5B-F0A8-25D9-FB09-9304A77D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37775188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B1EA-BE54-4F51-8A7D-F2F8D3B3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0054FF-8F8D-4DE1-8D81-0495421C4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852" y="1941211"/>
            <a:ext cx="9264605" cy="1061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C43928-4260-475C-ABDE-CF9394BEC899}"/>
              </a:ext>
            </a:extLst>
          </p:cNvPr>
          <p:cNvSpPr txBox="1"/>
          <p:nvPr/>
        </p:nvSpPr>
        <p:spPr>
          <a:xfrm>
            <a:off x="839272" y="3184301"/>
            <a:ext cx="396669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the result?</a:t>
            </a: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1E3E42-7C69-4476-862D-FDDD06FF0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2" y="3826409"/>
            <a:ext cx="9204100" cy="32135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A9F54-F017-6733-5017-15CD9B1B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355BD-8B2A-6849-8095-A87180931EE2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600E7-5069-9EF4-5EF8-08C4FD42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579B3-4298-9728-5CDC-DF73DE49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4130816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4FD-95C9-42AC-8975-8D5C8124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616CA-0B3B-4625-A588-7F4A2D83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8142" cy="3885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actual Mathematics.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precedence is the same as in Mathematics.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use parenthesis ()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B0B498-6598-48E3-8CB2-9E8324D9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00" y="1497863"/>
            <a:ext cx="5747380" cy="436365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46F54-91E8-6EE2-40A3-D94FE008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9BA2C-81C4-5B44-B225-4C79EE8A8E98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3FAC3-B34D-4E98-4701-DAC9D81D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1378A7-8B79-5535-E553-44EF5BDB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38243057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50A9-B379-49FB-A1BF-4FCA1BBA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precedence example</a:t>
            </a:r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1AB2AB6F-3995-4864-B4CD-E48655B31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5892" y="2659075"/>
            <a:ext cx="10430947" cy="117117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C9C4F3-A169-44AE-A833-182D8192A89D}"/>
              </a:ext>
            </a:extLst>
          </p:cNvPr>
          <p:cNvSpPr/>
          <p:nvPr/>
        </p:nvSpPr>
        <p:spPr>
          <a:xfrm>
            <a:off x="744827" y="2655193"/>
            <a:ext cx="1944709" cy="68901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3B7283-859D-4592-8D12-BBC24D85D6BD}"/>
              </a:ext>
            </a:extLst>
          </p:cNvPr>
          <p:cNvSpPr/>
          <p:nvPr/>
        </p:nvSpPr>
        <p:spPr>
          <a:xfrm>
            <a:off x="841418" y="2762517"/>
            <a:ext cx="1279301" cy="474372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B7F35-E980-A327-722F-91265A7F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99E8-6750-6345-B973-0E27F29D0513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CC753-85E6-AB79-CD71-B5907327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8CF40-3AA8-4389-D9D6-E229441F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413543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40E9-C0DD-4F69-8AB3-B403E3A5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5EA46-7B54-4DC0-8782-F26E59E39D02}"/>
              </a:ext>
            </a:extLst>
          </p:cNvPr>
          <p:cNvSpPr txBox="1"/>
          <p:nvPr/>
        </p:nvSpPr>
        <p:spPr>
          <a:xfrm>
            <a:off x="4469919" y="286730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vs</a:t>
            </a:r>
            <a:endParaRPr lang="en-US" sz="2400">
              <a:cs typeface="Calibri"/>
            </a:endParaRPr>
          </a:p>
        </p:txBody>
      </p:sp>
      <p:pic>
        <p:nvPicPr>
          <p:cNvPr id="5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A6889FD3-83E0-45B5-A71F-FE3D9BF5F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51" y="2813482"/>
            <a:ext cx="5136523" cy="61928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0EA1701F-FE01-4525-9391-D3FEA0A6C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921" y="2816519"/>
            <a:ext cx="5501424" cy="6668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B91352-D9CD-488C-B1E7-A095321A5FEC}"/>
              </a:ext>
            </a:extLst>
          </p:cNvPr>
          <p:cNvSpPr/>
          <p:nvPr/>
        </p:nvSpPr>
        <p:spPr>
          <a:xfrm>
            <a:off x="902023" y="2872339"/>
            <a:ext cx="1024880" cy="460736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84803F-50B4-46A7-B6FA-E4F3E44087AD}"/>
              </a:ext>
            </a:extLst>
          </p:cNvPr>
          <p:cNvSpPr/>
          <p:nvPr/>
        </p:nvSpPr>
        <p:spPr>
          <a:xfrm>
            <a:off x="6585773" y="2889828"/>
            <a:ext cx="992683" cy="471468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98ACE-4DF6-4F83-AD7B-E2F78B0C6BC3}"/>
              </a:ext>
            </a:extLst>
          </p:cNvPr>
          <p:cNvSpPr txBox="1"/>
          <p:nvPr/>
        </p:nvSpPr>
        <p:spPr>
          <a:xfrm>
            <a:off x="305750" y="3489784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13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A9DB1-DBA0-43EF-803A-20886B4F7AD7}"/>
              </a:ext>
            </a:extLst>
          </p:cNvPr>
          <p:cNvSpPr txBox="1"/>
          <p:nvPr/>
        </p:nvSpPr>
        <p:spPr>
          <a:xfrm>
            <a:off x="6584200" y="348978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49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0D004-6B86-20FE-6E0D-2AB7AD5D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95892-BBCA-5744-886B-818CA6E48C32}" type="datetime1">
              <a:rPr lang="en-US" smtClean="0"/>
              <a:t>9/9/23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B06B9-F1E1-884C-65DB-9946AEA9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16757-E120-EF72-4F1C-606BB727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318481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9975-F278-49C0-A3BA-4C0405D4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C1FC-8E1F-4BE7-AC63-19C1C2CB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44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comparison operators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Boolean values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True or False)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extensively for conditional statements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BFBDC4-7D93-4A87-B628-659097E4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602" y="1720103"/>
            <a:ext cx="6601609" cy="412600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B17EB-8A1B-B34F-DBA9-EDEE349F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BA-58AB-8E44-9028-95D99F3AA595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CA720-77F5-1F69-7DEA-81C6FA92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FCE510-678B-DEAD-3377-C754D7D1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40242200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7FF9-70AF-4297-8E99-1A85026A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examples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9FDED3-2033-4937-B1A5-9C4730190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16" b="16084"/>
          <a:stretch/>
        </p:blipFill>
        <p:spPr>
          <a:xfrm>
            <a:off x="885892" y="1764529"/>
            <a:ext cx="9239653" cy="2574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C2E260-B0B5-41A8-8411-683BBB3AAD03}"/>
              </a:ext>
            </a:extLst>
          </p:cNvPr>
          <p:cNvSpPr txBox="1"/>
          <p:nvPr/>
        </p:nvSpPr>
        <p:spPr>
          <a:xfrm>
            <a:off x="925131" y="43433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False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CA283-8DDC-3A47-B8D7-E06F7188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AF2-3ED7-4D47-A1AD-4FD4F49CD6A0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05EF4-62D0-0D9C-DA81-20942202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F9C88-126C-2F83-551F-E9073884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009718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5F8A-B53F-4112-9E60-290EE14C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endParaRPr lang="en-US" dirty="0">
              <a:solidFill>
                <a:srgbClr val="00B0F0"/>
              </a:solidFill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224DD75-DC60-4925-9921-5134285E4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29980" y="733421"/>
            <a:ext cx="3731079" cy="1811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71AC5-92FE-4095-B532-5D477A3DCF4F}"/>
              </a:ext>
            </a:extLst>
          </p:cNvPr>
          <p:cNvSpPr txBox="1"/>
          <p:nvPr/>
        </p:nvSpPr>
        <p:spPr>
          <a:xfrm>
            <a:off x="838993" y="1573306"/>
            <a:ext cx="666446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 to extend the conditional logic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become essential later on</a:t>
            </a:r>
          </a:p>
        </p:txBody>
      </p:sp>
      <p:pic>
        <p:nvPicPr>
          <p:cNvPr id="12" name="Picture 12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F10D587-E94F-4196-9180-269D56205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286" y="3395382"/>
            <a:ext cx="6363427" cy="194085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92D4C-F4F4-E0FB-50FC-F36EDB38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325EE-8A19-3C48-A17D-AC45F271C8EE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78359-797F-2A45-08AE-A8C5A5EE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B88126-F188-2C87-507B-490B6C6F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6356545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43DC-BB36-4D57-A440-D89C0676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let me ask something..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7497-D44A-4C88-9F25-0F5FCED9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you want to learn Python/programming?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you use Python for?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52CC8-E616-705A-748F-2C579BC6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E40E-04FA-4942-A959-91166DA70424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8DDFB-7112-31FC-E41B-C5E0BE5B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0E5D-5EF4-D0A9-D2E4-834F3672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7358287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7434-1B26-47F4-8A42-5F47CBFA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Combining both</a:t>
            </a:r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9CDA338-598F-4162-BC30-78414AB5B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156" y="2664172"/>
            <a:ext cx="10192420" cy="185858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52E9FA-7363-4167-B8BF-BB653AFED686}"/>
              </a:ext>
            </a:extLst>
          </p:cNvPr>
          <p:cNvSpPr/>
          <p:nvPr/>
        </p:nvSpPr>
        <p:spPr>
          <a:xfrm>
            <a:off x="1168303" y="3588911"/>
            <a:ext cx="1408090" cy="409978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ED7D31"/>
                </a:solidFill>
                <a:cs typeface="Calibri"/>
              </a:rPr>
              <a:t>True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C7670D-0B7F-4A72-A81C-ECF5CFBEB8AB}"/>
              </a:ext>
            </a:extLst>
          </p:cNvPr>
          <p:cNvSpPr/>
          <p:nvPr/>
        </p:nvSpPr>
        <p:spPr>
          <a:xfrm>
            <a:off x="3245475" y="3588911"/>
            <a:ext cx="1408090" cy="409978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ED7D31"/>
                </a:solidFill>
                <a:cs typeface="Calibri"/>
              </a:rPr>
              <a:t>True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B8AA9-5208-2797-3B0D-F57A0B1E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E9A1-1FCA-A64B-B501-C1F31F1A72B5}" type="datetime1">
              <a:rPr lang="en-US" smtClean="0"/>
              <a:t>9/9/23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C4F12-70C9-0501-9A98-CEED219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47B71-CBF4-B72D-ECCD-97F55513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05012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241-1F99-47F1-A071-F91DC4E8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B719DA3-5E4D-4258-BF76-22AFA2DEF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577" y="2156195"/>
            <a:ext cx="9449604" cy="179056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4898A7-A13D-499E-8E8F-802203626227}"/>
              </a:ext>
            </a:extLst>
          </p:cNvPr>
          <p:cNvSpPr/>
          <p:nvPr/>
        </p:nvSpPr>
        <p:spPr>
          <a:xfrm>
            <a:off x="1678546" y="3009362"/>
            <a:ext cx="1408090" cy="409978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ED7D31"/>
                </a:solidFill>
                <a:cs typeface="Calibri"/>
              </a:rPr>
              <a:t>True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C588F-3E34-47B1-B15C-8C3116D93C2C}"/>
              </a:ext>
            </a:extLst>
          </p:cNvPr>
          <p:cNvSpPr/>
          <p:nvPr/>
        </p:nvSpPr>
        <p:spPr>
          <a:xfrm>
            <a:off x="4179194" y="3009362"/>
            <a:ext cx="1408090" cy="409978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ED7D31"/>
                </a:solidFill>
                <a:cs typeface="Calibri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8DD740-41C0-4811-A63D-336DCE78867C}"/>
              </a:ext>
            </a:extLst>
          </p:cNvPr>
          <p:cNvSpPr txBox="1"/>
          <p:nvPr/>
        </p:nvSpPr>
        <p:spPr>
          <a:xfrm>
            <a:off x="839271" y="4375595"/>
            <a:ext cx="8667481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wasn't very easy to read was it?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there a way we can make it more readable?</a:t>
            </a: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364898A7-A13D-499E-8E8F-802203626227}"/>
              </a:ext>
            </a:extLst>
          </p:cNvPr>
          <p:cNvSpPr/>
          <p:nvPr/>
        </p:nvSpPr>
        <p:spPr>
          <a:xfrm>
            <a:off x="1805494" y="3009361"/>
            <a:ext cx="3781790" cy="409979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ED7D31"/>
                </a:solidFill>
                <a:cs typeface="Calibri"/>
              </a:rPr>
              <a:t>True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2C36D-D7D5-4B33-6591-D96B4C6E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6C2B-78FF-1840-82CE-F268792CDDCA}" type="datetime1">
              <a:rPr lang="en-US" smtClean="0"/>
              <a:t>9/9/23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DC7A2-5200-D543-A611-ADAC2E2D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14D63-CCD7-F7CA-FF2A-C8863F97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3761510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F1E8-B060-4C18-B8F9-E1F87EFD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1BCED6-5B02-45EC-8AE0-E7404C9DB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852" y="2234634"/>
            <a:ext cx="9168013" cy="240641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4518F-83DF-6870-0221-F99C73BD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A803-EEFA-454A-9A9E-1EC5FE6A6B36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C3358-5351-4478-C3AA-170FEC9A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41B12-6FAD-0827-CDC7-4ABB9576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551498263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5548-F0A4-4823-8A90-649C949E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B5C3-B303-43DE-8254-1118BB04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and flexible in Python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added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multiplied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multiple lines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E745-625D-563D-32A8-6552957A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9B0-CC93-6C4E-9451-BF47308766E8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42BB9-2440-0443-DED7-8E21F954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8352C-5D76-E243-3087-5259EC58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3736010967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D977-F73F-47AE-B852-E82F445D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16379BA-377B-40E5-A7DB-94CEB3291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9317" y="2024455"/>
            <a:ext cx="9125084" cy="291263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2E43F-794C-C8FC-CB8C-31401105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2B99-6C2E-9F48-8502-DE94F415A402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668E4-B312-23E0-F8EB-6699BA30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AA0D-5DDA-D868-4B2A-3DC5E567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442933369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F4BF-84B8-4321-9251-0632196E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5A0E1-E746-4773-BD21-469D7A2959FD}"/>
              </a:ext>
            </a:extLst>
          </p:cNvPr>
          <p:cNvSpPr txBox="1"/>
          <p:nvPr/>
        </p:nvSpPr>
        <p:spPr>
          <a:xfrm>
            <a:off x="738187" y="4380899"/>
            <a:ext cx="10524564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called methods and add extra functionality to the String.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see more methods that can be applied to a string, simply type in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('str')</a:t>
            </a:r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3373E3C-3C0D-4109-84CB-8BC7C6157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74" y="1788130"/>
            <a:ext cx="7851819" cy="205824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DF3F-BDFB-6542-B526-BE10F925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5E3DB-C20D-A34A-A2C6-6422B891A290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D43B3-9808-9D2A-961F-1895425A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1FE6B-0161-2975-CB10-3B92389A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3569771629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BC95-FA8D-4712-ABA2-B995FA31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Mixing up strings and numbers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45F352-5206-4CD1-A826-C9C5A0BA8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0538" y="3460650"/>
            <a:ext cx="9215773" cy="1478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2D362-C4B5-4DDB-9D2D-27A4BF7A8AF7}"/>
              </a:ext>
            </a:extLst>
          </p:cNvPr>
          <p:cNvSpPr txBox="1"/>
          <p:nvPr/>
        </p:nvSpPr>
        <p:spPr>
          <a:xfrm>
            <a:off x="839272" y="1692498"/>
            <a:ext cx="9890974" cy="138499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we would need to mix up numbers and strings.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best to keep numbers as numbers (i.e. int or float)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cast them to strings whenever we need them as a string.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FB5DA-9297-673D-5756-900B62E8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DF92-DAC6-C348-98DF-81122321E24E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8284C-36B8-B48F-1520-BE0DD0FA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505E28-D1DB-01B6-6200-468150B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3707601251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3A85-66FE-47E8-AD2E-7070AF02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 strings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9D0A9F-ABC2-430C-B09F-9F5BAE6D5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257" y="2240713"/>
            <a:ext cx="8414331" cy="34138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8C440-D17C-080E-4665-F62E26B7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6717F-CAE6-0C4E-9CD9-7EC301D88E1F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3DF1B-DC11-5F0E-17EF-B356F14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AA447-26DC-06AA-5A0B-AB66D915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422295946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BA2E-C975-4D4D-BE2F-1219C35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DE73-10AD-4C69-BCD3-F643685F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writing scripts, your outcomes aren't printed on the terminal.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you must print them yourself with the print() function.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Beware to not mix up the different type of variables!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DD36907-2C05-4DE7-B781-33D5A8F81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4" y="3501517"/>
            <a:ext cx="8646015" cy="23234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E5D5D-21B0-7AA4-45E3-2AEA9C78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FD4F-8CB2-9349-AA61-7AFAF7A4C4EE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42E97-4A48-D764-23C4-E1C5E90E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E858-5504-4787-8408-EC04587A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360685886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BB21-60A1-4F16-B70D-5FC5B8CC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quiz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139A32B-6317-4A77-A8B8-D1A3A4301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644" y="2399283"/>
            <a:ext cx="9685583" cy="1433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D5C59-3C03-4E3E-B7FD-C6A168AD132E}"/>
              </a:ext>
            </a:extLst>
          </p:cNvPr>
          <p:cNvSpPr txBox="1"/>
          <p:nvPr/>
        </p:nvSpPr>
        <p:spPr>
          <a:xfrm>
            <a:off x="839271" y="1746160"/>
            <a:ext cx="9740721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see anything wrong with this block?</a:t>
            </a:r>
          </a:p>
        </p:txBody>
      </p:sp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E127028-16E4-498B-9117-83841052B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71" y="3857133"/>
            <a:ext cx="6767847" cy="202001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4E300-8085-3DA4-B486-7C4F80BF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0E556-44C3-4443-BF10-6B4E875A300C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62C4F-39E8-9E40-A7FE-4044115E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05B31-28FB-58F3-8CDC-D2F15AF8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518221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30D-2B8C-4BE3-889D-A0995CD5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A2B00-5B01-4828-87D2-F66467E4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is all about trial and error.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be afraid of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 aren't scary, they are useful.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0562-7417-E39B-10BC-55F242E4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784C-B434-AF41-AB37-C6788FF822E2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619F1-E479-2DCD-DA99-5E841F12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A767-2166-7E25-7306-58B08FE9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2506050765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E3E7-7A16-44BD-8934-4FBDCAF7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more generic way to fix it</a:t>
            </a:r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B60D3AE-100F-4082-B25B-6FE00B569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1822" y="1865214"/>
            <a:ext cx="8973623" cy="1631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13323-D601-4E4F-B2E9-EB4649FF695D}"/>
              </a:ext>
            </a:extLst>
          </p:cNvPr>
          <p:cNvSpPr txBox="1"/>
          <p:nvPr/>
        </p:nvSpPr>
        <p:spPr>
          <a:xfrm>
            <a:off x="839272" y="3817512"/>
            <a:ext cx="931142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comma separate statements in a print function, we can have different variables printing!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B00F2-6668-C400-5AE3-62F4131B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AAB8-F0D7-774A-94B7-75365DDB798A}" type="datetime1">
              <a:rPr lang="en-US" smtClean="0"/>
              <a:t>9/9/23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74BB-7E79-35A3-D611-51B461ED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CDDCA-5CA7-EF64-1477-B29E04A2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1720854806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56CF-0EC1-4B18-B18E-587B3EE4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7879-D091-413E-8D37-A8650E6B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your code needs further explanation. Either for your future self and anybody else.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you want to remove the code from execution but not permanently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in Python are done with #</a:t>
            </a: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D2D364C-76FC-4FE0-BC59-3CDCB78B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19" y="4425758"/>
            <a:ext cx="10075611" cy="8746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438E-5C02-1528-498A-012A628F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558B-051D-814C-84BD-C8BEAC9E87BC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D54E-6F16-AC4F-0A8A-639D63CD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32A3C2-051B-43A4-B756-950448EE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2550373087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CC34-DB93-40EC-AFF7-1BEDF500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C2B7A-A214-42D9-A25F-E82665C40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fun exercises.(notebooks 0 and 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20-minute break afterwards.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is progress!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us anything. Ask among yourselves as well.</a:t>
            </a:r>
          </a:p>
        </p:txBody>
      </p:sp>
      <p:pic>
        <p:nvPicPr>
          <p:cNvPr id="4" name="Picture 4" descr="Photo of a boy grinning in front of a computer screen" title="Got a new error - progress meme">
            <a:extLst>
              <a:ext uri="{FF2B5EF4-FFF2-40B4-BE49-F238E27FC236}">
                <a16:creationId xmlns:a16="http://schemas.microsoft.com/office/drawing/2014/main" id="{FA878AA3-C13B-4126-8BC3-B1306633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57" y="1560946"/>
            <a:ext cx="3782290" cy="378229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1EA6E-0C80-1CF3-0304-2F152122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E101-B353-2349-B462-43E267399D9F}" type="datetime1">
              <a:rPr lang="en-US" smtClean="0"/>
              <a:t>9/9/23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527F-55A2-71C9-29EC-D50CB154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54CFA-5935-56D4-F8B3-E5AD185F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</p:spTree>
    <p:extLst>
      <p:ext uri="{BB962C8B-B14F-4D97-AF65-F5344CB8AC3E}">
        <p14:creationId xmlns:p14="http://schemas.microsoft.com/office/powerpoint/2010/main" val="2527223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nake&#10;&#10;Description generated with very high confidence" title="African rock python drawing">
            <a:extLst>
              <a:ext uri="{FF2B5EF4-FFF2-40B4-BE49-F238E27FC236}">
                <a16:creationId xmlns:a16="http://schemas.microsoft.com/office/drawing/2014/main" id="{2146CE27-ABFD-45E4-BAB7-7239A1B59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1218" y="1036777"/>
            <a:ext cx="10515600" cy="4294198"/>
          </a:xfrm>
          <a:prstGeom prst="rect">
            <a:avLst/>
          </a:prstGeom>
        </p:spPr>
      </p:pic>
      <p:sp>
        <p:nvSpPr>
          <p:cNvPr id="7" name="&quot;Not Allowed&quot; Symbol 6" title="No entry sign">
            <a:extLst>
              <a:ext uri="{FF2B5EF4-FFF2-40B4-BE49-F238E27FC236}">
                <a16:creationId xmlns:a16="http://schemas.microsoft.com/office/drawing/2014/main" id="{7865AF16-6B28-40AB-8AA8-2DEF0A81E421}"/>
              </a:ext>
            </a:extLst>
          </p:cNvPr>
          <p:cNvSpPr/>
          <p:nvPr/>
        </p:nvSpPr>
        <p:spPr>
          <a:xfrm>
            <a:off x="3103417" y="734291"/>
            <a:ext cx="4904509" cy="4904508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24071" y="5249511"/>
            <a:ext cx="4606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hlinkClick r:id="rId4"/>
              </a:rPr>
              <a:t>Python </a:t>
            </a:r>
            <a:r>
              <a:rPr lang="en-GB" sz="1400" dirty="0" err="1">
                <a:hlinkClick r:id="rId4"/>
              </a:rPr>
              <a:t>natalensis</a:t>
            </a:r>
            <a:r>
              <a:rPr lang="en-GB" sz="1400" dirty="0">
                <a:hlinkClick r:id="rId4"/>
              </a:rPr>
              <a:t> by A. Smith</a:t>
            </a:r>
            <a:r>
              <a:rPr lang="en-GB" sz="1400" dirty="0"/>
              <a:t> on Wikimedia Commons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A0A95-DD26-8713-830B-E487C84E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69C1-EE84-FD4B-AA38-9BB2A2F6B124}" type="datetime1">
              <a:rPr lang="en-US" smtClean="0"/>
              <a:t>9/9/23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81491-333A-41F0-3419-2483016C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98CD2-567C-3B72-6FF3-E7E33866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19503670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-135449"/>
            <a:ext cx="10515600" cy="105415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5790"/>
            <a:ext cx="10515600" cy="611568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Anmol Adhikari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Leader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MSc. IT Data Analytics - London Metropolitan University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BSc. (Hons.) IT Computing - London Metropolitan University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Related Description: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IIMS College Kathmandu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with Data Science Instructor,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Techaxis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Instructor,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LeafAcademy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Associate Module Leader, Herald College Kathmandu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FYP Reader, Herald College Kathmandu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Content Writer, Analytics Vidya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Head of Information Technology, Surya Print Pvt. Ltd.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IT Consultant, Surya Chemicals Pvt. Ltd.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Project Manager,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BlueBell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Solution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Research: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 for intrusion detection in the field of the intrusion detection system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in Agile Software Development: Enhancing User-Centric Decision Making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Research: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Managing Project Folder Structure for Final Year Project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SQL Data Analytics(Part 1)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Digit Recognition Using CNN classification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Sentimental Analysis Using Naive Bayes Classifier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Guide: Project Management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E3-4F39-5B44-A5DC-0C491567F659}" type="datetime1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7160" y="6494146"/>
            <a:ext cx="4114800" cy="365124"/>
          </a:xfrm>
        </p:spPr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979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" y="-135449"/>
            <a:ext cx="10515600" cy="105415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4391"/>
            <a:ext cx="10515600" cy="565975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Lily Tamang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Tutor</a:t>
            </a:r>
          </a:p>
          <a:p>
            <a:pPr lvl="1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Bachelor in Information Management - Tribhuvan University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1AE3-4F39-5B44-A5DC-0C491567F659}" type="datetime1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7160" y="6494146"/>
            <a:ext cx="4114800" cy="365124"/>
          </a:xfrm>
        </p:spPr>
        <p:txBody>
          <a:bodyPr/>
          <a:lstStyle/>
          <a:p>
            <a:r>
              <a:rPr lang="en-US" dirty="0"/>
              <a:t>Python, Week-1, Lecture: Copy-right of the images not claimed
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6068-6535-443A-AF97-D9EE48ABCD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705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5043-C5BE-4075-A0E2-A778181B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C176-D153-4637-A4E1-C87B7A7D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54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by Guido Van Rossum as a hobby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widely spread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Source! Free!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Versatile</a:t>
            </a:r>
          </a:p>
        </p:txBody>
      </p:sp>
      <p:pic>
        <p:nvPicPr>
          <p:cNvPr id="5" name="Picture 4" title="Photograph of Guido Van Rossum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10643" y="0"/>
            <a:ext cx="2081357" cy="1988488"/>
          </a:xfrm>
          <a:prstGeom prst="rect">
            <a:avLst/>
          </a:prstGeom>
        </p:spPr>
      </p:pic>
      <p:pic>
        <p:nvPicPr>
          <p:cNvPr id="6" name="Picture 6" title="Graphic showing most popular coding languages of 2016">
            <a:extLst>
              <a:ext uri="{FF2B5EF4-FFF2-40B4-BE49-F238E27FC236}">
                <a16:creationId xmlns:a16="http://schemas.microsoft.com/office/drawing/2014/main" id="{5234584C-946B-4214-A9AD-49ABC492B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349" y="1419277"/>
            <a:ext cx="6882594" cy="4844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03345" y="1988488"/>
            <a:ext cx="1588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Guido Van Rossum by </a:t>
            </a:r>
            <a:r>
              <a:rPr lang="en-GB" sz="1400" dirty="0">
                <a:hlinkClick r:id="rId5"/>
              </a:rPr>
              <a:t>Doc </a:t>
            </a:r>
            <a:r>
              <a:rPr lang="en-GB" sz="1400" dirty="0" err="1">
                <a:hlinkClick r:id="rId5"/>
              </a:rPr>
              <a:t>Searls</a:t>
            </a:r>
            <a:r>
              <a:rPr lang="en-GB" sz="1400" dirty="0">
                <a:hlinkClick r:id="rId5"/>
              </a:rPr>
              <a:t> on Flickr</a:t>
            </a:r>
            <a:r>
              <a:rPr lang="en-GB" sz="1400" dirty="0"/>
              <a:t> CC-BY-SA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5605B-805D-84EB-DAC7-3919123A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D5449-91E8-3C49-AFDE-3B6BC1A3D370}" type="datetime1">
              <a:rPr lang="en-US" smtClean="0"/>
              <a:t>9/9/23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EC192A-F7DB-6B68-E39C-00D6DB78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FA457DD-D419-5BFE-FD4E-A4E795A2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Python, Week-1, Lecture: Copy-right of the images not claimed</a:t>
            </a:r>
          </a:p>
        </p:txBody>
      </p:sp>
    </p:spTree>
    <p:extLst>
      <p:ext uri="{BB962C8B-B14F-4D97-AF65-F5344CB8AC3E}">
        <p14:creationId xmlns:p14="http://schemas.microsoft.com/office/powerpoint/2010/main" val="3856271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2756</Words>
  <Application>Microsoft Macintosh PowerPoint</Application>
  <PresentationFormat>Widescreen</PresentationFormat>
  <Paragraphs>507</Paragraphs>
  <Slides>52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Times New Roman</vt:lpstr>
      <vt:lpstr>Office Theme</vt:lpstr>
      <vt:lpstr>Introduction to</vt:lpstr>
      <vt:lpstr>Structure</vt:lpstr>
      <vt:lpstr>Ask!</vt:lpstr>
      <vt:lpstr>Now let me ask something..</vt:lpstr>
      <vt:lpstr>Failure</vt:lpstr>
      <vt:lpstr>PowerPoint Presentation</vt:lpstr>
      <vt:lpstr>Who am I?</vt:lpstr>
      <vt:lpstr>Team</vt:lpstr>
      <vt:lpstr>History</vt:lpstr>
      <vt:lpstr>1. Python today</vt:lpstr>
      <vt:lpstr>2. Modes</vt:lpstr>
      <vt:lpstr>Time for a demo..</vt:lpstr>
      <vt:lpstr>Noteable (Jupyter notebooks)</vt:lpstr>
      <vt:lpstr>3. Starting a notebook</vt:lpstr>
      <vt:lpstr>4. Toolbar</vt:lpstr>
      <vt:lpstr>5. Download files</vt:lpstr>
      <vt:lpstr>6. Kernel/Restart &amp; Clear output </vt:lpstr>
      <vt:lpstr>7. Edit/Delete Cell </vt:lpstr>
      <vt:lpstr>8. File/ Close &amp; Halt</vt:lpstr>
      <vt:lpstr>9. Create a folder                           10.Rename</vt:lpstr>
      <vt:lpstr>11. Upload files</vt:lpstr>
      <vt:lpstr>Running blocks</vt:lpstr>
      <vt:lpstr>Other operations</vt:lpstr>
      <vt:lpstr>Let us start</vt:lpstr>
      <vt:lpstr>Agenda</vt:lpstr>
      <vt:lpstr>Python as a calculator</vt:lpstr>
      <vt:lpstr>Variables</vt:lpstr>
      <vt:lpstr>PowerPoint Presentation</vt:lpstr>
      <vt:lpstr>Types</vt:lpstr>
      <vt:lpstr>PowerPoint Presentation</vt:lpstr>
      <vt:lpstr>PowerPoint Presentation</vt:lpstr>
      <vt:lpstr>Casting types</vt:lpstr>
      <vt:lpstr>Quick quiz</vt:lpstr>
      <vt:lpstr>Arithmetic operations</vt:lpstr>
      <vt:lpstr>Order precedence example</vt:lpstr>
      <vt:lpstr>Quick quiz</vt:lpstr>
      <vt:lpstr>Comparison operators</vt:lpstr>
      <vt:lpstr>Comparison examples</vt:lpstr>
      <vt:lpstr>Logical operators</vt:lpstr>
      <vt:lpstr>Combining both</vt:lpstr>
      <vt:lpstr>Another example</vt:lpstr>
      <vt:lpstr>PowerPoint Presentation</vt:lpstr>
      <vt:lpstr>Strings</vt:lpstr>
      <vt:lpstr>Strings</vt:lpstr>
      <vt:lpstr>Strings</vt:lpstr>
      <vt:lpstr>Mixing up strings and numbers</vt:lpstr>
      <vt:lpstr>Multiline strings</vt:lpstr>
      <vt:lpstr>Printing</vt:lpstr>
      <vt:lpstr>Quick quiz</vt:lpstr>
      <vt:lpstr>Another more generic way to fix it</vt:lpstr>
      <vt:lpstr>Commenting</vt:lpstr>
      <vt:lpstr>Exercise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2023-09-09T13:36:01Z</dcterms:modified>
</cp:coreProperties>
</file>