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5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94"/>
  </p:normalViewPr>
  <p:slideViewPr>
    <p:cSldViewPr snapToGrid="0">
      <p:cViewPr varScale="1">
        <p:scale>
          <a:sx n="91" d="100"/>
          <a:sy n="91" d="100"/>
        </p:scale>
        <p:origin x="192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DAE43-6733-4C3E-A449-FD1BB4FC7F3A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A9C4B-0EA3-4917-902D-871628E4F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4240-FC08-4E2B-9400-D2A09CB7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0B7A-20E3-41B9-8541-BD175BD8B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90A5-0682-48D1-B5F6-F55D752C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4CE-454A-44F7-873C-518AF5E7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B575-4459-4782-A602-C51274E4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7248-2854-4C68-B611-B7423E08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470CB-07B7-4A69-93A9-D3A9F09E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90D1F-5D94-4BCE-9AEC-BE6076B4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7A55-E9BD-43BE-BD17-41EE044F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EFB73-3FB2-4AE6-93D2-D6E1295C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43570-DE51-4316-B95E-11408B4EC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90808-10EB-4881-9408-109888FF2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A60D-083D-4102-A53F-DFA95322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C786-3991-49F5-9144-00D12081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04DA-CF93-49EF-B2F6-8F9187BD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31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A05D-8C67-4A58-8C68-223674E6CD6E}" type="datetime1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01600" y="152400"/>
            <a:ext cx="11988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13712" r="8019" b="21698"/>
          <a:stretch/>
        </p:blipFill>
        <p:spPr>
          <a:xfrm>
            <a:off x="5283200" y="6477001"/>
            <a:ext cx="1920568" cy="2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4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B00C-2EA0-4C91-952C-066F9882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68B3-2601-43BE-AAF6-C55D39F4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1CBB-E5B5-48A8-92DC-3B57AA5A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B918-A3C0-4E60-8887-B6EACE17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AEB14-715C-4374-8307-F5CB77BC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3A51-2A87-4EF2-9EBF-02D348C5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6AA5-D40F-487C-85B3-F4CCBF45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794A-34DB-4902-B1F1-C1FE6CB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973E-19C9-4478-B73B-A2850BFD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A093-407F-44AA-9BEA-76F2153B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85B8-93D5-432C-B2E7-1CE849C8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4AF4-84B0-4212-9038-5DC8D93D8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16C39-8C7A-4474-9FEB-8FCAA9316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17668-FE53-4572-A2C9-1B119FF2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43A5-8972-471F-8EC2-E2CE74F2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41A5-1542-4891-A3F8-71AECAD9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A664-8268-44F3-93DD-7905D0F7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CA12B-361A-41F1-97F4-FC44555A9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8C254-BE5F-4C0E-BDD5-0F6453AC5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B8CD5-B661-4A86-8407-CB02A916B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FB027-C50F-4193-B7CB-629B9A795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24F6C-8EBC-4F8E-8CF4-47FC0BEA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8D7AB-DDFA-439F-8142-991F166D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26D62-9C36-42AE-87DA-59762053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DAE4-1B87-4FBC-8AF1-0A40E43B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A6559-76AD-493A-9AE2-891E25E3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576D4-F9C0-4ED7-A56F-517384CA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D98D5-3644-43E9-825A-68568B5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29879-BE35-40C7-9840-8D6CC8C2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7741C-DD80-4C8B-BC1C-5D7D0BED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589E-7D1F-4CAC-B3BA-DE4F1A53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FCBC-2CBD-497B-ABE3-0CA82A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546A-A3EA-4020-8323-05B18DD9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DC917-6473-45A4-9F6B-E56BB44E3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41140-366C-4611-B210-BC36776D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06AFF-11EC-4E72-9C92-77CB6C05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E32F4-7CD2-4DD0-8CB5-6928D14E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0497-1A1E-40B3-A55F-9383F01F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C6B7B-2B19-42A5-980B-0FFE70D68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BE337-634A-477B-B3E9-85A624E3C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76DC8-0EC6-43F3-9D2F-BD561723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878A0-C9E8-442C-9CE8-4703B30E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A2836-9640-40BB-96D3-28D14E4B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5A513-0602-4FA7-8AC0-C5868B0D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707B-91FC-4260-8EAA-975F0371E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5637-5CB9-4934-9B46-910F1AEB7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C46D-AC11-4E76-8FFB-29CB3C9931D5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2B23-0B3A-4F91-B3E3-5BEC4BFA0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5152-52B9-40B6-A18D-6E4F7F29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070" y="2567560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[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Name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]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[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Organization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4343400"/>
            <a:ext cx="7848600" cy="41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96193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could have been done 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81080"/>
              </p:ext>
            </p:extLst>
          </p:nvPr>
        </p:nvGraphicFramePr>
        <p:xfrm>
          <a:off x="427704" y="1075372"/>
          <a:ext cx="10926096" cy="5280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5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/>
                        <a:t>Issue / what did not work well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What the team should have done instead?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Lesson</a:t>
                      </a:r>
                      <a:r>
                        <a:rPr lang="en-US" baseline="0" dirty="0"/>
                        <a:t> Learned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74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worked Well?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75769"/>
              </p:ext>
            </p:extLst>
          </p:nvPr>
        </p:nvGraphicFramePr>
        <p:xfrm>
          <a:off x="393290" y="1104900"/>
          <a:ext cx="10960509" cy="52514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4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/>
                        <a:t>What worked Well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Lesson</a:t>
                      </a:r>
                      <a:r>
                        <a:rPr lang="en-US" baseline="0" dirty="0"/>
                        <a:t> Learned (Best Practice)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2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0800" y="27432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0284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161</Words>
  <Application>Microsoft Macintosh PowerPoint</Application>
  <PresentationFormat>Widescreen</PresentationFormat>
  <Paragraphs>53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What could have been done better?</vt:lpstr>
      <vt:lpstr>What worked Well?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365 Careers</dc:creator>
  <cp:lastModifiedBy>Adhikari, Anmol</cp:lastModifiedBy>
  <cp:revision>4</cp:revision>
  <dcterms:created xsi:type="dcterms:W3CDTF">2018-10-26T11:03:28Z</dcterms:created>
  <dcterms:modified xsi:type="dcterms:W3CDTF">2023-08-24T05:26:36Z</dcterms:modified>
</cp:coreProperties>
</file>