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1064875" cy="5211763"/>
  <p:notesSz cx="6858000" cy="9144000"/>
  <p:defaultTextStyle>
    <a:defPPr>
      <a:defRPr lang="en-US"/>
    </a:defPPr>
    <a:lvl1pPr marL="0" algn="l" defTabSz="781263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1pPr>
    <a:lvl2pPr marL="390632" algn="l" defTabSz="781263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2pPr>
    <a:lvl3pPr marL="781263" algn="l" defTabSz="781263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3pPr>
    <a:lvl4pPr marL="1171895" algn="l" defTabSz="781263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4pPr>
    <a:lvl5pPr marL="1562527" algn="l" defTabSz="781263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5pPr>
    <a:lvl6pPr marL="1953158" algn="l" defTabSz="781263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6pPr>
    <a:lvl7pPr marL="2343790" algn="l" defTabSz="781263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7pPr>
    <a:lvl8pPr marL="2734422" algn="l" defTabSz="781263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8pPr>
    <a:lvl9pPr marL="3125053" algn="l" defTabSz="781263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2" userDrawn="1">
          <p15:clr>
            <a:srgbClr val="A4A3A4"/>
          </p15:clr>
        </p15:guide>
        <p15:guide id="2" pos="34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49" d="100"/>
          <a:sy n="149" d="100"/>
        </p:scale>
        <p:origin x="208" y="344"/>
      </p:cViewPr>
      <p:guideLst>
        <p:guide orient="horz" pos="1642"/>
        <p:guide pos="34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67F67-1035-4CA0-A66D-B16712E011A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09550" y="685800"/>
            <a:ext cx="7277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71C34-545D-4971-AB6F-3CAEF15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58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81263" rtl="0" eaLnBrk="1" latinLnBrk="0" hangingPunct="1">
      <a:defRPr sz="1025" kern="1200">
        <a:solidFill>
          <a:schemeClr val="tx1"/>
        </a:solidFill>
        <a:latin typeface="+mn-lt"/>
        <a:ea typeface="+mn-ea"/>
        <a:cs typeface="+mn-cs"/>
      </a:defRPr>
    </a:lvl1pPr>
    <a:lvl2pPr marL="390632" algn="l" defTabSz="781263" rtl="0" eaLnBrk="1" latinLnBrk="0" hangingPunct="1">
      <a:defRPr sz="1025" kern="1200">
        <a:solidFill>
          <a:schemeClr val="tx1"/>
        </a:solidFill>
        <a:latin typeface="+mn-lt"/>
        <a:ea typeface="+mn-ea"/>
        <a:cs typeface="+mn-cs"/>
      </a:defRPr>
    </a:lvl2pPr>
    <a:lvl3pPr marL="781263" algn="l" defTabSz="781263" rtl="0" eaLnBrk="1" latinLnBrk="0" hangingPunct="1">
      <a:defRPr sz="1025" kern="1200">
        <a:solidFill>
          <a:schemeClr val="tx1"/>
        </a:solidFill>
        <a:latin typeface="+mn-lt"/>
        <a:ea typeface="+mn-ea"/>
        <a:cs typeface="+mn-cs"/>
      </a:defRPr>
    </a:lvl3pPr>
    <a:lvl4pPr marL="1171895" algn="l" defTabSz="781263" rtl="0" eaLnBrk="1" latinLnBrk="0" hangingPunct="1">
      <a:defRPr sz="1025" kern="1200">
        <a:solidFill>
          <a:schemeClr val="tx1"/>
        </a:solidFill>
        <a:latin typeface="+mn-lt"/>
        <a:ea typeface="+mn-ea"/>
        <a:cs typeface="+mn-cs"/>
      </a:defRPr>
    </a:lvl4pPr>
    <a:lvl5pPr marL="1562527" algn="l" defTabSz="781263" rtl="0" eaLnBrk="1" latinLnBrk="0" hangingPunct="1">
      <a:defRPr sz="1025" kern="1200">
        <a:solidFill>
          <a:schemeClr val="tx1"/>
        </a:solidFill>
        <a:latin typeface="+mn-lt"/>
        <a:ea typeface="+mn-ea"/>
        <a:cs typeface="+mn-cs"/>
      </a:defRPr>
    </a:lvl5pPr>
    <a:lvl6pPr marL="1953158" algn="l" defTabSz="781263" rtl="0" eaLnBrk="1" latinLnBrk="0" hangingPunct="1">
      <a:defRPr sz="1025" kern="1200">
        <a:solidFill>
          <a:schemeClr val="tx1"/>
        </a:solidFill>
        <a:latin typeface="+mn-lt"/>
        <a:ea typeface="+mn-ea"/>
        <a:cs typeface="+mn-cs"/>
      </a:defRPr>
    </a:lvl6pPr>
    <a:lvl7pPr marL="2343790" algn="l" defTabSz="781263" rtl="0" eaLnBrk="1" latinLnBrk="0" hangingPunct="1">
      <a:defRPr sz="1025" kern="1200">
        <a:solidFill>
          <a:schemeClr val="tx1"/>
        </a:solidFill>
        <a:latin typeface="+mn-lt"/>
        <a:ea typeface="+mn-ea"/>
        <a:cs typeface="+mn-cs"/>
      </a:defRPr>
    </a:lvl7pPr>
    <a:lvl8pPr marL="2734422" algn="l" defTabSz="781263" rtl="0" eaLnBrk="1" latinLnBrk="0" hangingPunct="1">
      <a:defRPr sz="1025" kern="1200">
        <a:solidFill>
          <a:schemeClr val="tx1"/>
        </a:solidFill>
        <a:latin typeface="+mn-lt"/>
        <a:ea typeface="+mn-ea"/>
        <a:cs typeface="+mn-cs"/>
      </a:defRPr>
    </a:lvl8pPr>
    <a:lvl9pPr marL="3125053" algn="l" defTabSz="781263" rtl="0" eaLnBrk="1" latinLnBrk="0" hangingPunct="1">
      <a:defRPr sz="102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09550" y="685800"/>
            <a:ext cx="72771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PM Course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09210D-ECEF-41AC-9A63-2F4198F38C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78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866" y="1619026"/>
            <a:ext cx="9405144" cy="11171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9731" y="2953332"/>
            <a:ext cx="7745413" cy="13318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B69-A23F-4C2F-9D35-79953BD63AEE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4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B69-A23F-4C2F-9D35-79953BD63AEE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1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22034" y="208713"/>
            <a:ext cx="2489597" cy="44468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3244" y="208713"/>
            <a:ext cx="7284376" cy="4446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B69-A23F-4C2F-9D35-79953BD63AEE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B69-A23F-4C2F-9D35-79953BD63AEE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6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049" y="3349041"/>
            <a:ext cx="9405144" cy="103511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4049" y="2208968"/>
            <a:ext cx="9405144" cy="114007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B69-A23F-4C2F-9D35-79953BD63AEE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0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244" y="1216079"/>
            <a:ext cx="4886986" cy="34395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4645" y="1216079"/>
            <a:ext cx="4886986" cy="34395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B69-A23F-4C2F-9D35-79953BD63AEE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3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244" y="1166615"/>
            <a:ext cx="4888908" cy="4861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3244" y="1652805"/>
            <a:ext cx="4888908" cy="30027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0805" y="1166615"/>
            <a:ext cx="4890828" cy="4861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0805" y="1652805"/>
            <a:ext cx="4890828" cy="30027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B69-A23F-4C2F-9D35-79953BD63AEE}" type="datetimeFigureOut">
              <a:rPr lang="en-US" smtClean="0"/>
              <a:t>8/21/23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9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B69-A23F-4C2F-9D35-79953BD63AEE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6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B69-A23F-4C2F-9D35-79953BD63AEE}" type="datetimeFigureOut">
              <a:rPr lang="en-US" smtClean="0"/>
              <a:t>8/21/23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244" y="207506"/>
            <a:ext cx="3640268" cy="8831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6059" y="207507"/>
            <a:ext cx="6185573" cy="4448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3244" y="1090611"/>
            <a:ext cx="3640268" cy="35649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B69-A23F-4C2F-9D35-79953BD63AEE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4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8793" y="3648234"/>
            <a:ext cx="6638925" cy="4306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68793" y="465681"/>
            <a:ext cx="6638925" cy="31270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8793" y="4078929"/>
            <a:ext cx="6638925" cy="6116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B69-A23F-4C2F-9D35-79953BD63AEE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6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3244" y="208712"/>
            <a:ext cx="9958388" cy="868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244" y="1216079"/>
            <a:ext cx="9958388" cy="343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3244" y="4830533"/>
            <a:ext cx="2581804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55B69-A23F-4C2F-9D35-79953BD63AEE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0499" y="4830533"/>
            <a:ext cx="3503877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9827" y="4830533"/>
            <a:ext cx="2581804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6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749563" y="5699920"/>
            <a:ext cx="354874" cy="365125"/>
          </a:xfrm>
        </p:spPr>
        <p:txBody>
          <a:bodyPr/>
          <a:lstStyle/>
          <a:p>
            <a:fld id="{14A028EF-A384-443E-9208-6B184A63A61E}" type="slidenum">
              <a:rPr lang="en-US" smtClean="0"/>
              <a:t>1</a:t>
            </a:fld>
            <a:endParaRPr lang="en-US" dirty="0"/>
          </a:p>
        </p:txBody>
      </p:sp>
      <p:cxnSp>
        <p:nvCxnSpPr>
          <p:cNvPr id="17" name="Straight Connector 16"/>
          <p:cNvCxnSpPr>
            <a:stCxn id="13" idx="3"/>
            <a:endCxn id="14" idx="1"/>
          </p:cNvCxnSpPr>
          <p:nvPr/>
        </p:nvCxnSpPr>
        <p:spPr>
          <a:xfrm>
            <a:off x="2895917" y="1755163"/>
            <a:ext cx="533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953317" y="929481"/>
            <a:ext cx="1219200" cy="35619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Showroom Project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953317" y="1614194"/>
            <a:ext cx="1219200" cy="30588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Construction works</a:t>
            </a:r>
            <a:endParaRPr lang="en-US" sz="1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676717" y="1602220"/>
            <a:ext cx="1219200" cy="30588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Exhibition cars </a:t>
            </a:r>
            <a:endParaRPr lang="en-US" sz="1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8229917" y="1602220"/>
            <a:ext cx="1219200" cy="30588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Staff preparation</a:t>
            </a:r>
            <a:endParaRPr lang="en-US" sz="1000" b="1" dirty="0"/>
          </a:p>
        </p:txBody>
      </p:sp>
      <p:cxnSp>
        <p:nvCxnSpPr>
          <p:cNvPr id="15" name="Straight Connector 14"/>
          <p:cNvCxnSpPr>
            <a:stCxn id="10" idx="2"/>
            <a:endCxn id="12" idx="0"/>
          </p:cNvCxnSpPr>
          <p:nvPr/>
        </p:nvCxnSpPr>
        <p:spPr>
          <a:xfrm>
            <a:off x="5562917" y="1285673"/>
            <a:ext cx="0" cy="328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204277" y="2262120"/>
            <a:ext cx="914400" cy="3371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Car Manufacturing</a:t>
            </a:r>
            <a:endParaRPr lang="en-US" sz="900" dirty="0"/>
          </a:p>
        </p:txBody>
      </p:sp>
      <p:sp>
        <p:nvSpPr>
          <p:cNvPr id="21" name="Rounded Rectangle 20"/>
          <p:cNvSpPr/>
          <p:nvPr/>
        </p:nvSpPr>
        <p:spPr>
          <a:xfrm>
            <a:off x="2415857" y="2262120"/>
            <a:ext cx="990600" cy="3371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Car Delivery and installation</a:t>
            </a:r>
            <a:endParaRPr lang="en-US" sz="800" dirty="0"/>
          </a:p>
        </p:txBody>
      </p:sp>
      <p:sp>
        <p:nvSpPr>
          <p:cNvPr id="22" name="Rounded Rectangle 21"/>
          <p:cNvSpPr/>
          <p:nvPr/>
        </p:nvSpPr>
        <p:spPr>
          <a:xfrm>
            <a:off x="1112837" y="2819241"/>
            <a:ext cx="1097280" cy="146304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 indent="-112713"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Model selection</a:t>
            </a:r>
          </a:p>
          <a:p>
            <a:pPr marL="112713" indent="-112713">
              <a:buFontTx/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Manufacturing (6 cars)</a:t>
            </a:r>
          </a:p>
          <a:p>
            <a:pPr marL="112713" indent="-112713">
              <a:buFontTx/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Chassis/core</a:t>
            </a:r>
          </a:p>
          <a:p>
            <a:pPr marL="112713" indent="-112713">
              <a:buFontTx/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Paint</a:t>
            </a:r>
          </a:p>
          <a:p>
            <a:pPr marL="112713" indent="-112713">
              <a:buFontTx/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Engine</a:t>
            </a:r>
          </a:p>
          <a:p>
            <a:pPr marL="112713" indent="-112713">
              <a:buFontTx/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Electronics</a:t>
            </a:r>
          </a:p>
          <a:p>
            <a:pPr marL="112713" indent="-112713">
              <a:buFontTx/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Doors</a:t>
            </a:r>
          </a:p>
          <a:p>
            <a:pPr marL="112713" indent="-112713">
              <a:buFontTx/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Interiors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362517" y="2819241"/>
            <a:ext cx="1097280" cy="146304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 indent="-112713">
              <a:buFont typeface="+mj-lt"/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Delivery &amp; Transportation</a:t>
            </a:r>
          </a:p>
          <a:p>
            <a:pPr marL="112713" indent="-112713">
              <a:buFont typeface="+mj-lt"/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Position cars in defined are</a:t>
            </a:r>
            <a:endParaRPr lang="en-US" sz="800" dirty="0"/>
          </a:p>
        </p:txBody>
      </p:sp>
      <p:cxnSp>
        <p:nvCxnSpPr>
          <p:cNvPr id="26" name="Straight Connector 25"/>
          <p:cNvCxnSpPr>
            <a:stCxn id="13" idx="2"/>
          </p:cNvCxnSpPr>
          <p:nvPr/>
        </p:nvCxnSpPr>
        <p:spPr>
          <a:xfrm>
            <a:off x="2286317" y="1908109"/>
            <a:ext cx="0" cy="522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" idx="3"/>
            <a:endCxn id="21" idx="1"/>
          </p:cNvCxnSpPr>
          <p:nvPr/>
        </p:nvCxnSpPr>
        <p:spPr>
          <a:xfrm>
            <a:off x="2118677" y="2430712"/>
            <a:ext cx="297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2"/>
            <a:endCxn id="22" idx="0"/>
          </p:cNvCxnSpPr>
          <p:nvPr/>
        </p:nvCxnSpPr>
        <p:spPr>
          <a:xfrm>
            <a:off x="1661477" y="2599306"/>
            <a:ext cx="0" cy="219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1" idx="2"/>
            <a:endCxn id="24" idx="0"/>
          </p:cNvCxnSpPr>
          <p:nvPr/>
        </p:nvCxnSpPr>
        <p:spPr>
          <a:xfrm>
            <a:off x="2911157" y="2599306"/>
            <a:ext cx="0" cy="219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3901757" y="2252323"/>
            <a:ext cx="914400" cy="33718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Construction Prep</a:t>
            </a:r>
            <a:endParaRPr lang="en-US" sz="800" dirty="0"/>
          </a:p>
        </p:txBody>
      </p:sp>
      <p:sp>
        <p:nvSpPr>
          <p:cNvPr id="49" name="Rounded Rectangle 48"/>
          <p:cNvSpPr/>
          <p:nvPr/>
        </p:nvSpPr>
        <p:spPr>
          <a:xfrm>
            <a:off x="6340157" y="2252323"/>
            <a:ext cx="914400" cy="33718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Visual Effects</a:t>
            </a:r>
            <a:endParaRPr lang="en-US" sz="900" dirty="0"/>
          </a:p>
        </p:txBody>
      </p:sp>
      <p:cxnSp>
        <p:nvCxnSpPr>
          <p:cNvPr id="50" name="Straight Connector 49"/>
          <p:cNvCxnSpPr>
            <a:stCxn id="12" idx="2"/>
            <a:endCxn id="48" idx="0"/>
          </p:cNvCxnSpPr>
          <p:nvPr/>
        </p:nvCxnSpPr>
        <p:spPr>
          <a:xfrm>
            <a:off x="5562917" y="1920081"/>
            <a:ext cx="0" cy="327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9" idx="1"/>
            <a:endCxn id="47" idx="3"/>
          </p:cNvCxnSpPr>
          <p:nvPr/>
        </p:nvCxnSpPr>
        <p:spPr>
          <a:xfrm flipH="1">
            <a:off x="4816157" y="2420915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5105717" y="2247969"/>
            <a:ext cx="914400" cy="33718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Construction</a:t>
            </a:r>
            <a:endParaRPr lang="en-US" sz="900" dirty="0"/>
          </a:p>
        </p:txBody>
      </p:sp>
      <p:sp>
        <p:nvSpPr>
          <p:cNvPr id="56" name="Rounded Rectangle 55"/>
          <p:cNvSpPr/>
          <p:nvPr/>
        </p:nvSpPr>
        <p:spPr>
          <a:xfrm>
            <a:off x="3810317" y="2819241"/>
            <a:ext cx="1097280" cy="14630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 indent="-112713"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Prepare land for the works</a:t>
            </a:r>
          </a:p>
          <a:p>
            <a:pPr marL="112713" indent="-112713"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Position Safety Barriers</a:t>
            </a:r>
          </a:p>
          <a:p>
            <a:pPr marL="112713" indent="-112713">
              <a:buFontTx/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Build and position support facilities (lifts, etc.)</a:t>
            </a:r>
            <a:endParaRPr lang="en-US" sz="800" dirty="0"/>
          </a:p>
          <a:p>
            <a:pPr marL="228600" indent="-228600">
              <a:buAutoNum type="arabicPeriod"/>
            </a:pPr>
            <a:endParaRPr lang="en-US" sz="800" dirty="0">
              <a:solidFill>
                <a:srgbClr val="0070C0"/>
              </a:solidFill>
            </a:endParaRPr>
          </a:p>
          <a:p>
            <a:endParaRPr lang="en-US" sz="800" dirty="0"/>
          </a:p>
        </p:txBody>
      </p:sp>
      <p:cxnSp>
        <p:nvCxnSpPr>
          <p:cNvPr id="58" name="Straight Connector 57"/>
          <p:cNvCxnSpPr>
            <a:stCxn id="47" idx="2"/>
            <a:endCxn id="56" idx="0"/>
          </p:cNvCxnSpPr>
          <p:nvPr/>
        </p:nvCxnSpPr>
        <p:spPr>
          <a:xfrm>
            <a:off x="4358957" y="2589507"/>
            <a:ext cx="0" cy="229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5014277" y="2819241"/>
            <a:ext cx="1097280" cy="14630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 indent="-112713"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Build foundation structure</a:t>
            </a:r>
          </a:p>
          <a:p>
            <a:pPr marL="112713" indent="-112713"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Build Showroom spaces (floor 1)</a:t>
            </a:r>
          </a:p>
          <a:p>
            <a:pPr marL="112713" indent="-112713"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Complete Roof works</a:t>
            </a:r>
          </a:p>
          <a:p>
            <a:pPr marL="112713" indent="-112713"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Paint outside</a:t>
            </a:r>
          </a:p>
          <a:p>
            <a:pPr marL="112713" indent="-112713"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Interior works</a:t>
            </a:r>
            <a:endParaRPr lang="en-US" sz="800" dirty="0"/>
          </a:p>
        </p:txBody>
      </p:sp>
      <p:cxnSp>
        <p:nvCxnSpPr>
          <p:cNvPr id="70" name="Straight Connector 69"/>
          <p:cNvCxnSpPr>
            <a:stCxn id="48" idx="2"/>
            <a:endCxn id="67" idx="0"/>
          </p:cNvCxnSpPr>
          <p:nvPr/>
        </p:nvCxnSpPr>
        <p:spPr>
          <a:xfrm>
            <a:off x="5562917" y="2585153"/>
            <a:ext cx="0" cy="23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6248717" y="2819241"/>
            <a:ext cx="1097280" cy="14630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 indent="-112713"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Select vendor company</a:t>
            </a:r>
          </a:p>
          <a:p>
            <a:pPr marL="112713" indent="-112713"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Confirm Requirements</a:t>
            </a:r>
          </a:p>
          <a:p>
            <a:pPr marL="112713" indent="-112713"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Program Software</a:t>
            </a:r>
          </a:p>
          <a:p>
            <a:pPr marL="112713" indent="-112713">
              <a:buFontTx/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Test</a:t>
            </a:r>
          </a:p>
          <a:p>
            <a:pPr marL="112713" indent="-112713"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Montage in the showroom</a:t>
            </a:r>
          </a:p>
        </p:txBody>
      </p:sp>
      <p:cxnSp>
        <p:nvCxnSpPr>
          <p:cNvPr id="82" name="Straight Connector 81"/>
          <p:cNvCxnSpPr>
            <a:stCxn id="49" idx="2"/>
            <a:endCxn id="79" idx="0"/>
          </p:cNvCxnSpPr>
          <p:nvPr/>
        </p:nvCxnSpPr>
        <p:spPr>
          <a:xfrm>
            <a:off x="6797357" y="2589507"/>
            <a:ext cx="0" cy="229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7787957" y="2247969"/>
            <a:ext cx="914400" cy="33718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Recruitment</a:t>
            </a:r>
            <a:endParaRPr lang="en-US" sz="900" dirty="0"/>
          </a:p>
        </p:txBody>
      </p:sp>
      <p:sp>
        <p:nvSpPr>
          <p:cNvPr id="92" name="Rounded Rectangle 91"/>
          <p:cNvSpPr/>
          <p:nvPr/>
        </p:nvSpPr>
        <p:spPr>
          <a:xfrm>
            <a:off x="9007157" y="2247969"/>
            <a:ext cx="914400" cy="33718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Training</a:t>
            </a:r>
            <a:endParaRPr lang="en-US" sz="900" dirty="0"/>
          </a:p>
        </p:txBody>
      </p:sp>
      <p:cxnSp>
        <p:nvCxnSpPr>
          <p:cNvPr id="93" name="Straight Connector 92"/>
          <p:cNvCxnSpPr>
            <a:stCxn id="14" idx="2"/>
          </p:cNvCxnSpPr>
          <p:nvPr/>
        </p:nvCxnSpPr>
        <p:spPr>
          <a:xfrm>
            <a:off x="8839517" y="1908109"/>
            <a:ext cx="0" cy="522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2" idx="1"/>
            <a:endCxn id="91" idx="3"/>
          </p:cNvCxnSpPr>
          <p:nvPr/>
        </p:nvCxnSpPr>
        <p:spPr>
          <a:xfrm flipH="1">
            <a:off x="8702357" y="2416561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7696517" y="2819241"/>
            <a:ext cx="1097280" cy="14630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 indent="-112713"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Confirm profile needed</a:t>
            </a:r>
          </a:p>
          <a:p>
            <a:pPr marL="112713" indent="-112713">
              <a:buFontTx/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Perform Interviews </a:t>
            </a:r>
          </a:p>
          <a:p>
            <a:pPr marL="112713" indent="-112713">
              <a:buFontTx/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Extend job offers to selected candidates</a:t>
            </a:r>
            <a:endParaRPr lang="en-US" sz="800" dirty="0"/>
          </a:p>
        </p:txBody>
      </p:sp>
      <p:cxnSp>
        <p:nvCxnSpPr>
          <p:cNvPr id="101" name="Straight Connector 100"/>
          <p:cNvCxnSpPr>
            <a:stCxn id="91" idx="2"/>
            <a:endCxn id="99" idx="0"/>
          </p:cNvCxnSpPr>
          <p:nvPr/>
        </p:nvCxnSpPr>
        <p:spPr>
          <a:xfrm>
            <a:off x="8245157" y="2585153"/>
            <a:ext cx="0" cy="23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8915717" y="2819241"/>
            <a:ext cx="1097280" cy="14630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 indent="-112713" algn="ctr"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Confirm training sessions and topics</a:t>
            </a:r>
          </a:p>
          <a:p>
            <a:pPr marL="112713" indent="-112713" algn="ctr"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Confirm Trainer</a:t>
            </a:r>
          </a:p>
          <a:p>
            <a:pPr marL="112713" indent="-112713" algn="ctr"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Perform the Trainings</a:t>
            </a:r>
            <a:endParaRPr lang="en-US" sz="800" dirty="0"/>
          </a:p>
          <a:p>
            <a:pPr marL="112713" indent="-112713" algn="ctr"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Certify knowledge received</a:t>
            </a:r>
          </a:p>
        </p:txBody>
      </p:sp>
      <p:cxnSp>
        <p:nvCxnSpPr>
          <p:cNvPr id="103" name="Straight Connector 102"/>
          <p:cNvCxnSpPr>
            <a:stCxn id="92" idx="2"/>
            <a:endCxn id="94" idx="0"/>
          </p:cNvCxnSpPr>
          <p:nvPr/>
        </p:nvCxnSpPr>
        <p:spPr>
          <a:xfrm>
            <a:off x="9464357" y="2585153"/>
            <a:ext cx="0" cy="23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SpPr/>
          <p:nvPr/>
        </p:nvSpPr>
        <p:spPr>
          <a:xfrm>
            <a:off x="122237" y="182029"/>
            <a:ext cx="10751859" cy="380999"/>
          </a:xfrm>
          <a:prstGeom prst="roundRect">
            <a:avLst/>
          </a:prstGeom>
          <a:solidFill>
            <a:sysClr val="window" lastClr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002060"/>
                </a:solidFill>
              </a:rPr>
              <a:t>Work Breakdown Structure</a:t>
            </a:r>
          </a:p>
        </p:txBody>
      </p:sp>
    </p:spTree>
    <p:extLst>
      <p:ext uri="{BB962C8B-B14F-4D97-AF65-F5344CB8AC3E}">
        <p14:creationId xmlns:p14="http://schemas.microsoft.com/office/powerpoint/2010/main" val="252288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122</Words>
  <Application>Microsoft Macintosh PowerPoint</Application>
  <PresentationFormat>Custom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AIG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Vaptsarov, Ivan</dc:creator>
  <cp:lastModifiedBy>Adhikari, Anmol</cp:lastModifiedBy>
  <cp:revision>4</cp:revision>
  <dcterms:created xsi:type="dcterms:W3CDTF">2018-06-28T13:06:50Z</dcterms:created>
  <dcterms:modified xsi:type="dcterms:W3CDTF">2023-08-21T12:49:59Z</dcterms:modified>
</cp:coreProperties>
</file>