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8" r:id="rId1"/>
  </p:sldMasterIdLst>
  <p:sldIdLst>
    <p:sldId id="257" r:id="rId2"/>
    <p:sldId id="258" r:id="rId3"/>
    <p:sldId id="260" r:id="rId4"/>
    <p:sldId id="261" r:id="rId5"/>
    <p:sldId id="265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76" r:id="rId14"/>
    <p:sldId id="274" r:id="rId15"/>
    <p:sldId id="279" r:id="rId16"/>
    <p:sldId id="280" r:id="rId17"/>
    <p:sldId id="281" r:id="rId18"/>
    <p:sldId id="282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D:\Data%20anlyst%20course\Excler%20Project\Zomato%20analys\Zomato%20project\Zomato%20analysis%20(Final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%20analytics%20project\Excelr%20projects\Zomato%20analysis\Zomato%20analysis%20(Final)%20(1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%20analytics%20project\Excelr%20projects\Zomato%20analysis\Zomato%20analysis%20(Final)%20(1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%20analytics%20project\Excelr%20projects\Zomato%20analysis\Zomato%20analysis%20(Final)%20(1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%20analytics%20project\Excelr%20projects\Zomato%20analysis\Zomato%20analysis%20(Final)%20(1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a%20analytics%20project\Excelr%20projects\Zomato%20analysis\Zomato%20analysis%20(Final)%20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analysis (Final).xlsx]PivotChartTable1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Restaurant By City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1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3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4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rgbClr val="FF0000"/>
          </a:solidFill>
          <a:ln w="9525" cap="flat" cmpd="sng" algn="ctr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46"/>
        <c:spPr>
          <a:solidFill>
            <a:srgbClr val="FF0000"/>
          </a:solidFill>
          <a:ln w="9525" cap="flat" cmpd="sng" algn="ctr">
            <a:solidFill>
              <a:srgbClr val="FF0000"/>
            </a:solidFill>
            <a:round/>
          </a:ln>
          <a:effectLst/>
        </c:spPr>
        <c:marker>
          <c:symbol val="none"/>
        </c:marker>
      </c:pivotFmt>
      <c:pivotFmt>
        <c:idx val="147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</c:pivotFmt>
      <c:pivotFmt>
        <c:idx val="148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9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0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dLbl>
              <c:idx val="88"/>
              <c:spPr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50800" dist="50800" dir="5400000" algn="ctr" rotWithShape="0">
                    <a:schemeClr val="tx2">
                      <a:lumMod val="60000"/>
                      <a:lumOff val="40000"/>
                    </a:scheme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141"/>
              <c:pt idx="0">
                <c:v>Abu Dhabi</c:v>
              </c:pt>
              <c:pt idx="1">
                <c:v>Agra</c:v>
              </c:pt>
              <c:pt idx="2">
                <c:v>Ahmedabad</c:v>
              </c:pt>
              <c:pt idx="3">
                <c:v>Albany</c:v>
              </c:pt>
              <c:pt idx="4">
                <c:v>Allahabad</c:v>
              </c:pt>
              <c:pt idx="5">
                <c:v>Amritsar</c:v>
              </c:pt>
              <c:pt idx="6">
                <c:v>Ankara</c:v>
              </c:pt>
              <c:pt idx="7">
                <c:v>Armidale</c:v>
              </c:pt>
              <c:pt idx="8">
                <c:v>Athens</c:v>
              </c:pt>
              <c:pt idx="9">
                <c:v>Auckland</c:v>
              </c:pt>
              <c:pt idx="10">
                <c:v>Augusta</c:v>
              </c:pt>
              <c:pt idx="11">
                <c:v>Aurangabad</c:v>
              </c:pt>
              <c:pt idx="12">
                <c:v>Balingup</c:v>
              </c:pt>
              <c:pt idx="13">
                <c:v>Bandung</c:v>
              </c:pt>
              <c:pt idx="14">
                <c:v>Bangalore</c:v>
              </c:pt>
              <c:pt idx="15">
                <c:v>Beechworth</c:v>
              </c:pt>
              <c:pt idx="16">
                <c:v>Bhopal</c:v>
              </c:pt>
              <c:pt idx="17">
                <c:v>Bhubaneshwar</c:v>
              </c:pt>
              <c:pt idx="18">
                <c:v>Birmingham</c:v>
              </c:pt>
              <c:pt idx="19">
                <c:v>Bogor</c:v>
              </c:pt>
              <c:pt idx="20">
                <c:v>Boise</c:v>
              </c:pt>
              <c:pt idx="21">
                <c:v>Brasí_lia</c:v>
              </c:pt>
              <c:pt idx="22">
                <c:v>Cape Town</c:v>
              </c:pt>
              <c:pt idx="23">
                <c:v>Cedar Rapids/Iowa City</c:v>
              </c:pt>
              <c:pt idx="24">
                <c:v>Chandigarh</c:v>
              </c:pt>
              <c:pt idx="25">
                <c:v>Chatham-Kent</c:v>
              </c:pt>
              <c:pt idx="26">
                <c:v>Chennai</c:v>
              </c:pt>
              <c:pt idx="27">
                <c:v>Clatskanie</c:v>
              </c:pt>
              <c:pt idx="28">
                <c:v>Cochrane</c:v>
              </c:pt>
              <c:pt idx="29">
                <c:v>Coimbatore</c:v>
              </c:pt>
              <c:pt idx="30">
                <c:v>Colombo</c:v>
              </c:pt>
              <c:pt idx="31">
                <c:v>Columbus</c:v>
              </c:pt>
              <c:pt idx="32">
                <c:v>Consort</c:v>
              </c:pt>
              <c:pt idx="33">
                <c:v>Dalton</c:v>
              </c:pt>
              <c:pt idx="34">
                <c:v>Davenport</c:v>
              </c:pt>
              <c:pt idx="35">
                <c:v>Dehradun</c:v>
              </c:pt>
              <c:pt idx="36">
                <c:v>Des Moines</c:v>
              </c:pt>
              <c:pt idx="37">
                <c:v>Dicky Beach</c:v>
              </c:pt>
              <c:pt idx="38">
                <c:v>Doha</c:v>
              </c:pt>
              <c:pt idx="39">
                <c:v>Dubai</c:v>
              </c:pt>
              <c:pt idx="40">
                <c:v>Dubuque</c:v>
              </c:pt>
              <c:pt idx="41">
                <c:v>East Ballina</c:v>
              </c:pt>
              <c:pt idx="42">
                <c:v>Edinburgh</c:v>
              </c:pt>
              <c:pt idx="43">
                <c:v>Faridabad</c:v>
              </c:pt>
              <c:pt idx="44">
                <c:v>Fernley</c:v>
              </c:pt>
              <c:pt idx="45">
                <c:v>Flaxton</c:v>
              </c:pt>
              <c:pt idx="46">
                <c:v>Forrest</c:v>
              </c:pt>
              <c:pt idx="47">
                <c:v>Gainesville</c:v>
              </c:pt>
              <c:pt idx="48">
                <c:v>Ghaziabad</c:v>
              </c:pt>
              <c:pt idx="49">
                <c:v>Goa</c:v>
              </c:pt>
              <c:pt idx="50">
                <c:v>Gurgaon</c:v>
              </c:pt>
              <c:pt idx="51">
                <c:v>Guwahati</c:v>
              </c:pt>
              <c:pt idx="52">
                <c:v>Hepburn Springs</c:v>
              </c:pt>
              <c:pt idx="53">
                <c:v>Huskisson</c:v>
              </c:pt>
              <c:pt idx="54">
                <c:v>Hyderabad</c:v>
              </c:pt>
              <c:pt idx="55">
                <c:v>Indore</c:v>
              </c:pt>
              <c:pt idx="56">
                <c:v>Inner City</c:v>
              </c:pt>
              <c:pt idx="57">
                <c:v>Inverloch</c:v>
              </c:pt>
              <c:pt idx="58">
                <c:v>Jaipur</c:v>
              </c:pt>
              <c:pt idx="59">
                <c:v>Jakarta</c:v>
              </c:pt>
              <c:pt idx="60">
                <c:v>Johannesburg</c:v>
              </c:pt>
              <c:pt idx="61">
                <c:v>Kanpur</c:v>
              </c:pt>
              <c:pt idx="62">
                <c:v>Kochi</c:v>
              </c:pt>
              <c:pt idx="63">
                <c:v>Kolkata</c:v>
              </c:pt>
              <c:pt idx="64">
                <c:v>Lakes Entrance</c:v>
              </c:pt>
              <c:pt idx="65">
                <c:v>Lakeview</c:v>
              </c:pt>
              <c:pt idx="66">
                <c:v>Lincoln</c:v>
              </c:pt>
              <c:pt idx="67">
                <c:v>London</c:v>
              </c:pt>
              <c:pt idx="68">
                <c:v>Lorn</c:v>
              </c:pt>
              <c:pt idx="69">
                <c:v>Lucknow</c:v>
              </c:pt>
              <c:pt idx="70">
                <c:v>Ludhiana</c:v>
              </c:pt>
              <c:pt idx="71">
                <c:v>Macedon</c:v>
              </c:pt>
              <c:pt idx="72">
                <c:v>Macon</c:v>
              </c:pt>
              <c:pt idx="73">
                <c:v>Makati City</c:v>
              </c:pt>
              <c:pt idx="74">
                <c:v>Manchester</c:v>
              </c:pt>
              <c:pt idx="75">
                <c:v>Mandaluyong City</c:v>
              </c:pt>
              <c:pt idx="76">
                <c:v>Mangalore</c:v>
              </c:pt>
              <c:pt idx="77">
                <c:v>Mayfield</c:v>
              </c:pt>
              <c:pt idx="78">
                <c:v>Mc Millan</c:v>
              </c:pt>
              <c:pt idx="79">
                <c:v>Middleton Beach</c:v>
              </c:pt>
              <c:pt idx="80">
                <c:v>Miller</c:v>
              </c:pt>
              <c:pt idx="81">
                <c:v>Mohali</c:v>
              </c:pt>
              <c:pt idx="82">
                <c:v>Monroe</c:v>
              </c:pt>
              <c:pt idx="83">
                <c:v>Montville</c:v>
              </c:pt>
              <c:pt idx="84">
                <c:v>Mumbai</c:v>
              </c:pt>
              <c:pt idx="85">
                <c:v>Mysore</c:v>
              </c:pt>
              <c:pt idx="86">
                <c:v>Nagpur</c:v>
              </c:pt>
              <c:pt idx="87">
                <c:v>Nashik</c:v>
              </c:pt>
              <c:pt idx="88">
                <c:v>New Delhi</c:v>
              </c:pt>
              <c:pt idx="89">
                <c:v>Noida</c:v>
              </c:pt>
              <c:pt idx="90">
                <c:v>Ojo Caliente</c:v>
              </c:pt>
              <c:pt idx="91">
                <c:v>Orlando</c:v>
              </c:pt>
              <c:pt idx="92">
                <c:v>Palm Cove</c:v>
              </c:pt>
              <c:pt idx="93">
                <c:v>Panchkula</c:v>
              </c:pt>
              <c:pt idx="94">
                <c:v>Pasay City</c:v>
              </c:pt>
              <c:pt idx="95">
                <c:v>Pasig City</c:v>
              </c:pt>
              <c:pt idx="96">
                <c:v>Patna</c:v>
              </c:pt>
              <c:pt idx="97">
                <c:v>Paynesville</c:v>
              </c:pt>
              <c:pt idx="98">
                <c:v>Penola</c:v>
              </c:pt>
              <c:pt idx="99">
                <c:v>Pensacola</c:v>
              </c:pt>
              <c:pt idx="100">
                <c:v>Phillip Island</c:v>
              </c:pt>
              <c:pt idx="101">
                <c:v>Pocatello</c:v>
              </c:pt>
              <c:pt idx="102">
                <c:v>Potrero</c:v>
              </c:pt>
              <c:pt idx="103">
                <c:v>Pretoria</c:v>
              </c:pt>
              <c:pt idx="104">
                <c:v>Princeton</c:v>
              </c:pt>
              <c:pt idx="105">
                <c:v>Puducherry</c:v>
              </c:pt>
              <c:pt idx="106">
                <c:v>Pune</c:v>
              </c:pt>
              <c:pt idx="107">
                <c:v>Quezon City</c:v>
              </c:pt>
              <c:pt idx="108">
                <c:v>Ranchi</c:v>
              </c:pt>
              <c:pt idx="109">
                <c:v>Randburg</c:v>
              </c:pt>
              <c:pt idx="110">
                <c:v>Rest of Hawaii</c:v>
              </c:pt>
              <c:pt idx="111">
                <c:v>Rio de Janeiro</c:v>
              </c:pt>
              <c:pt idx="112">
                <c:v>San Juan City</c:v>
              </c:pt>
              <c:pt idx="113">
                <c:v>Sandton</c:v>
              </c:pt>
              <c:pt idx="114">
                <c:v>Santa Rosa</c:v>
              </c:pt>
              <c:pt idx="115">
                <c:v>Savannah</c:v>
              </c:pt>
              <c:pt idx="116">
                <c:v>Secunderabad</c:v>
              </c:pt>
              <c:pt idx="117">
                <c:v>Sharjah</c:v>
              </c:pt>
              <c:pt idx="118">
                <c:v>Sí£o Paulo</c:v>
              </c:pt>
              <c:pt idx="119">
                <c:v>Singapore</c:v>
              </c:pt>
              <c:pt idx="120">
                <c:v>Sioux City</c:v>
              </c:pt>
              <c:pt idx="121">
                <c:v>Surat</c:v>
              </c:pt>
              <c:pt idx="122">
                <c:v>Tagaytay City</c:v>
              </c:pt>
              <c:pt idx="123">
                <c:v>Taguig City</c:v>
              </c:pt>
              <c:pt idx="124">
                <c:v>Tampa Bay</c:v>
              </c:pt>
              <c:pt idx="125">
                <c:v>Tangerang</c:v>
              </c:pt>
              <c:pt idx="126">
                <c:v>Tanunda</c:v>
              </c:pt>
              <c:pt idx="127">
                <c:v>Trentham East</c:v>
              </c:pt>
              <c:pt idx="128">
                <c:v>ÛÁstanbul</c:v>
              </c:pt>
              <c:pt idx="129">
                <c:v>Vadodara</c:v>
              </c:pt>
              <c:pt idx="130">
                <c:v>Valdosta</c:v>
              </c:pt>
              <c:pt idx="131">
                <c:v>Varanasi</c:v>
              </c:pt>
              <c:pt idx="132">
                <c:v>Vernonia</c:v>
              </c:pt>
              <c:pt idx="133">
                <c:v>Victor Harbor</c:v>
              </c:pt>
              <c:pt idx="134">
                <c:v>Vineland Station</c:v>
              </c:pt>
              <c:pt idx="135">
                <c:v>Vizag</c:v>
              </c:pt>
              <c:pt idx="136">
                <c:v>Waterloo</c:v>
              </c:pt>
              <c:pt idx="137">
                <c:v>Weirton</c:v>
              </c:pt>
              <c:pt idx="138">
                <c:v>Wellington City</c:v>
              </c:pt>
              <c:pt idx="139">
                <c:v>Winchester Bay</c:v>
              </c:pt>
              <c:pt idx="140">
                <c:v>Yorkton</c:v>
              </c:pt>
            </c:strLit>
          </c:cat>
          <c:val>
            <c:numLit>
              <c:formatCode>General</c:formatCode>
              <c:ptCount val="141"/>
              <c:pt idx="0">
                <c:v>20</c:v>
              </c:pt>
              <c:pt idx="1">
                <c:v>20</c:v>
              </c:pt>
              <c:pt idx="2">
                <c:v>21</c:v>
              </c:pt>
              <c:pt idx="3">
                <c:v>20</c:v>
              </c:pt>
              <c:pt idx="4">
                <c:v>20</c:v>
              </c:pt>
              <c:pt idx="5">
                <c:v>21</c:v>
              </c:pt>
              <c:pt idx="6">
                <c:v>20</c:v>
              </c:pt>
              <c:pt idx="7">
                <c:v>1</c:v>
              </c:pt>
              <c:pt idx="8">
                <c:v>20</c:v>
              </c:pt>
              <c:pt idx="9">
                <c:v>20</c:v>
              </c:pt>
              <c:pt idx="10">
                <c:v>20</c:v>
              </c:pt>
              <c:pt idx="11">
                <c:v>20</c:v>
              </c:pt>
              <c:pt idx="12">
                <c:v>1</c:v>
              </c:pt>
              <c:pt idx="13">
                <c:v>1</c:v>
              </c:pt>
              <c:pt idx="14">
                <c:v>20</c:v>
              </c:pt>
              <c:pt idx="15">
                <c:v>1</c:v>
              </c:pt>
              <c:pt idx="16">
                <c:v>20</c:v>
              </c:pt>
              <c:pt idx="17">
                <c:v>21</c:v>
              </c:pt>
              <c:pt idx="18">
                <c:v>20</c:v>
              </c:pt>
              <c:pt idx="19">
                <c:v>2</c:v>
              </c:pt>
              <c:pt idx="20">
                <c:v>20</c:v>
              </c:pt>
              <c:pt idx="21">
                <c:v>20</c:v>
              </c:pt>
              <c:pt idx="22">
                <c:v>20</c:v>
              </c:pt>
              <c:pt idx="23">
                <c:v>20</c:v>
              </c:pt>
              <c:pt idx="24">
                <c:v>18</c:v>
              </c:pt>
              <c:pt idx="25">
                <c:v>1</c:v>
              </c:pt>
              <c:pt idx="26">
                <c:v>20</c:v>
              </c:pt>
              <c:pt idx="27">
                <c:v>1</c:v>
              </c:pt>
              <c:pt idx="28">
                <c:v>1</c:v>
              </c:pt>
              <c:pt idx="29">
                <c:v>20</c:v>
              </c:pt>
              <c:pt idx="30">
                <c:v>20</c:v>
              </c:pt>
              <c:pt idx="31">
                <c:v>20</c:v>
              </c:pt>
              <c:pt idx="32">
                <c:v>1</c:v>
              </c:pt>
              <c:pt idx="33">
                <c:v>20</c:v>
              </c:pt>
              <c:pt idx="34">
                <c:v>20</c:v>
              </c:pt>
              <c:pt idx="35">
                <c:v>20</c:v>
              </c:pt>
              <c:pt idx="36">
                <c:v>20</c:v>
              </c:pt>
              <c:pt idx="37">
                <c:v>1</c:v>
              </c:pt>
              <c:pt idx="38">
                <c:v>20</c:v>
              </c:pt>
              <c:pt idx="39">
                <c:v>20</c:v>
              </c:pt>
              <c:pt idx="40">
                <c:v>20</c:v>
              </c:pt>
              <c:pt idx="41">
                <c:v>1</c:v>
              </c:pt>
              <c:pt idx="42">
                <c:v>20</c:v>
              </c:pt>
              <c:pt idx="43">
                <c:v>251</c:v>
              </c:pt>
              <c:pt idx="44">
                <c:v>1</c:v>
              </c:pt>
              <c:pt idx="45">
                <c:v>1</c:v>
              </c:pt>
              <c:pt idx="46">
                <c:v>1</c:v>
              </c:pt>
              <c:pt idx="47">
                <c:v>20</c:v>
              </c:pt>
              <c:pt idx="48">
                <c:v>25</c:v>
              </c:pt>
              <c:pt idx="49">
                <c:v>20</c:v>
              </c:pt>
              <c:pt idx="50">
                <c:v>1118</c:v>
              </c:pt>
              <c:pt idx="51">
                <c:v>21</c:v>
              </c:pt>
              <c:pt idx="52">
                <c:v>2</c:v>
              </c:pt>
              <c:pt idx="53">
                <c:v>1</c:v>
              </c:pt>
              <c:pt idx="54">
                <c:v>18</c:v>
              </c:pt>
              <c:pt idx="55">
                <c:v>20</c:v>
              </c:pt>
              <c:pt idx="56">
                <c:v>2</c:v>
              </c:pt>
              <c:pt idx="57">
                <c:v>1</c:v>
              </c:pt>
              <c:pt idx="58">
                <c:v>20</c:v>
              </c:pt>
              <c:pt idx="59">
                <c:v>16</c:v>
              </c:pt>
              <c:pt idx="60">
                <c:v>6</c:v>
              </c:pt>
              <c:pt idx="61">
                <c:v>20</c:v>
              </c:pt>
              <c:pt idx="62">
                <c:v>20</c:v>
              </c:pt>
              <c:pt idx="63">
                <c:v>20</c:v>
              </c:pt>
              <c:pt idx="64">
                <c:v>1</c:v>
              </c:pt>
              <c:pt idx="65">
                <c:v>1</c:v>
              </c:pt>
              <c:pt idx="66">
                <c:v>1</c:v>
              </c:pt>
              <c:pt idx="67">
                <c:v>20</c:v>
              </c:pt>
              <c:pt idx="68">
                <c:v>1</c:v>
              </c:pt>
              <c:pt idx="69">
                <c:v>21</c:v>
              </c:pt>
              <c:pt idx="70">
                <c:v>20</c:v>
              </c:pt>
              <c:pt idx="71">
                <c:v>1</c:v>
              </c:pt>
              <c:pt idx="72">
                <c:v>20</c:v>
              </c:pt>
              <c:pt idx="73">
                <c:v>2</c:v>
              </c:pt>
              <c:pt idx="74">
                <c:v>20</c:v>
              </c:pt>
              <c:pt idx="75">
                <c:v>4</c:v>
              </c:pt>
              <c:pt idx="76">
                <c:v>20</c:v>
              </c:pt>
              <c:pt idx="77">
                <c:v>1</c:v>
              </c:pt>
              <c:pt idx="78">
                <c:v>1</c:v>
              </c:pt>
              <c:pt idx="79">
                <c:v>1</c:v>
              </c:pt>
              <c:pt idx="80">
                <c:v>1</c:v>
              </c:pt>
              <c:pt idx="81">
                <c:v>1</c:v>
              </c:pt>
              <c:pt idx="82">
                <c:v>1</c:v>
              </c:pt>
              <c:pt idx="83">
                <c:v>1</c:v>
              </c:pt>
              <c:pt idx="84">
                <c:v>20</c:v>
              </c:pt>
              <c:pt idx="85">
                <c:v>20</c:v>
              </c:pt>
              <c:pt idx="86">
                <c:v>20</c:v>
              </c:pt>
              <c:pt idx="87">
                <c:v>20</c:v>
              </c:pt>
              <c:pt idx="88">
                <c:v>5473</c:v>
              </c:pt>
              <c:pt idx="89">
                <c:v>1080</c:v>
              </c:pt>
              <c:pt idx="90">
                <c:v>1</c:v>
              </c:pt>
              <c:pt idx="91">
                <c:v>20</c:v>
              </c:pt>
              <c:pt idx="92">
                <c:v>1</c:v>
              </c:pt>
              <c:pt idx="93">
                <c:v>1</c:v>
              </c:pt>
              <c:pt idx="94">
                <c:v>3</c:v>
              </c:pt>
              <c:pt idx="95">
                <c:v>3</c:v>
              </c:pt>
              <c:pt idx="96">
                <c:v>20</c:v>
              </c:pt>
              <c:pt idx="97">
                <c:v>1</c:v>
              </c:pt>
              <c:pt idx="98">
                <c:v>1</c:v>
              </c:pt>
              <c:pt idx="99">
                <c:v>20</c:v>
              </c:pt>
              <c:pt idx="100">
                <c:v>1</c:v>
              </c:pt>
              <c:pt idx="101">
                <c:v>20</c:v>
              </c:pt>
              <c:pt idx="102">
                <c:v>1</c:v>
              </c:pt>
              <c:pt idx="103">
                <c:v>20</c:v>
              </c:pt>
              <c:pt idx="104">
                <c:v>1</c:v>
              </c:pt>
              <c:pt idx="105">
                <c:v>20</c:v>
              </c:pt>
              <c:pt idx="106">
                <c:v>20</c:v>
              </c:pt>
              <c:pt idx="107">
                <c:v>1</c:v>
              </c:pt>
              <c:pt idx="108">
                <c:v>20</c:v>
              </c:pt>
              <c:pt idx="109">
                <c:v>1</c:v>
              </c:pt>
              <c:pt idx="110">
                <c:v>20</c:v>
              </c:pt>
              <c:pt idx="111">
                <c:v>20</c:v>
              </c:pt>
              <c:pt idx="112">
                <c:v>2</c:v>
              </c:pt>
              <c:pt idx="113">
                <c:v>11</c:v>
              </c:pt>
              <c:pt idx="114">
                <c:v>2</c:v>
              </c:pt>
              <c:pt idx="115">
                <c:v>20</c:v>
              </c:pt>
              <c:pt idx="116">
                <c:v>2</c:v>
              </c:pt>
              <c:pt idx="117">
                <c:v>20</c:v>
              </c:pt>
              <c:pt idx="118">
                <c:v>20</c:v>
              </c:pt>
              <c:pt idx="119">
                <c:v>20</c:v>
              </c:pt>
              <c:pt idx="120">
                <c:v>20</c:v>
              </c:pt>
              <c:pt idx="121">
                <c:v>20</c:v>
              </c:pt>
              <c:pt idx="122">
                <c:v>1</c:v>
              </c:pt>
              <c:pt idx="123">
                <c:v>4</c:v>
              </c:pt>
              <c:pt idx="124">
                <c:v>20</c:v>
              </c:pt>
              <c:pt idx="125">
                <c:v>2</c:v>
              </c:pt>
              <c:pt idx="126">
                <c:v>1</c:v>
              </c:pt>
              <c:pt idx="127">
                <c:v>1</c:v>
              </c:pt>
              <c:pt idx="128">
                <c:v>14</c:v>
              </c:pt>
              <c:pt idx="129">
                <c:v>20</c:v>
              </c:pt>
              <c:pt idx="130">
                <c:v>20</c:v>
              </c:pt>
              <c:pt idx="131">
                <c:v>20</c:v>
              </c:pt>
              <c:pt idx="132">
                <c:v>1</c:v>
              </c:pt>
              <c:pt idx="133">
                <c:v>1</c:v>
              </c:pt>
              <c:pt idx="134">
                <c:v>1</c:v>
              </c:pt>
              <c:pt idx="135">
                <c:v>20</c:v>
              </c:pt>
              <c:pt idx="136">
                <c:v>20</c:v>
              </c:pt>
              <c:pt idx="137">
                <c:v>1</c:v>
              </c:pt>
              <c:pt idx="138">
                <c:v>20</c:v>
              </c:pt>
              <c:pt idx="139">
                <c:v>1</c:v>
              </c:pt>
              <c:pt idx="140">
                <c:v>1</c:v>
              </c:pt>
            </c:numLit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265-4EDE-BE3B-CA85CE6253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60951808"/>
        <c:axId val="47117952"/>
      </c:barChart>
      <c:catAx>
        <c:axId val="16095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17952"/>
        <c:crosses val="autoZero"/>
        <c:auto val="1"/>
        <c:lblAlgn val="ctr"/>
        <c:lblOffset val="100"/>
        <c:noMultiLvlLbl val="0"/>
        <c:extLst xmlns:c16r2="http://schemas.microsoft.com/office/drawing/2015/06/chart"/>
      </c:catAx>
      <c:valAx>
        <c:axId val="47117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51808"/>
        <c:crosses val="autoZero"/>
        <c:crossBetween val="between"/>
        <c:extLst xmlns:c16r2="http://schemas.microsoft.com/office/drawing/2015/06/char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analysis (Final) (1).xlsx]Q5!RatingPT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j-lt"/>
                <a:ea typeface="+mn-ea"/>
                <a:cs typeface="+mn-cs"/>
              </a:defRPr>
            </a:pPr>
            <a:r>
              <a:rPr lang="en-US">
                <a:latin typeface="+mj-lt"/>
              </a:rPr>
              <a:t>Rating of restaurents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</c:pivotFmt>
      <c:pivotFmt>
        <c:idx val="2"/>
        <c:spPr>
          <a:solidFill>
            <a:srgbClr val="FF00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00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00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00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00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00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'Q5'!$B$1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'Q5'!$A$2:$A$6</c:f>
              <c:strCache>
                <c:ptCount val="4"/>
                <c:pt idx="0">
                  <c:v>1.0-2.0</c:v>
                </c:pt>
                <c:pt idx="1">
                  <c:v>2.0-3.0</c:v>
                </c:pt>
                <c:pt idx="2">
                  <c:v>3.0-4.0</c:v>
                </c:pt>
                <c:pt idx="3">
                  <c:v>4.0-5.0</c:v>
                </c:pt>
              </c:strCache>
            </c:strRef>
          </c:cat>
          <c:val>
            <c:numRef>
              <c:f>'Q5'!$B$2:$B$6</c:f>
              <c:numCache>
                <c:formatCode>General</c:formatCode>
                <c:ptCount val="4"/>
                <c:pt idx="0">
                  <c:v>2158</c:v>
                </c:pt>
                <c:pt idx="1">
                  <c:v>1891</c:v>
                </c:pt>
                <c:pt idx="2">
                  <c:v>4388</c:v>
                </c:pt>
                <c:pt idx="3">
                  <c:v>1114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2D8-4AD6-8A87-8EAB47E933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63054080"/>
        <c:axId val="46927808"/>
      </c:barChart>
      <c:catAx>
        <c:axId val="16305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27808"/>
        <c:crosses val="autoZero"/>
        <c:auto val="1"/>
        <c:lblAlgn val="ctr"/>
        <c:lblOffset val="100"/>
        <c:noMultiLvlLbl val="0"/>
      </c:catAx>
      <c:valAx>
        <c:axId val="469278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305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analysis (Final) (1).xlsx]Q6!PivotTable1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>
                <a:latin typeface="+mj-lt"/>
              </a:rPr>
              <a:t>Average Cost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rgbClr val="FF00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00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00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00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00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000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'Q6'!$B$1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'Q6'!$A$2:$A$8</c:f>
              <c:strCache>
                <c:ptCount val="6"/>
                <c:pt idx="0">
                  <c:v>0-50</c:v>
                </c:pt>
                <c:pt idx="1">
                  <c:v>100-200</c:v>
                </c:pt>
                <c:pt idx="2">
                  <c:v>200-300</c:v>
                </c:pt>
                <c:pt idx="3">
                  <c:v>300-400</c:v>
                </c:pt>
                <c:pt idx="4">
                  <c:v>400-500</c:v>
                </c:pt>
                <c:pt idx="5">
                  <c:v>50-100</c:v>
                </c:pt>
              </c:strCache>
            </c:strRef>
          </c:cat>
          <c:val>
            <c:numRef>
              <c:f>'Q6'!$B$2:$B$8</c:f>
              <c:numCache>
                <c:formatCode>General</c:formatCode>
                <c:ptCount val="6"/>
                <c:pt idx="0">
                  <c:v>9365</c:v>
                </c:pt>
                <c:pt idx="1">
                  <c:v>26</c:v>
                </c:pt>
                <c:pt idx="2">
                  <c:v>6</c:v>
                </c:pt>
                <c:pt idx="3">
                  <c:v>3</c:v>
                </c:pt>
                <c:pt idx="4">
                  <c:v>1</c:v>
                </c:pt>
                <c:pt idx="5">
                  <c:v>150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992-42B5-9EC8-1DC105F9F1C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63157504"/>
        <c:axId val="46930112"/>
      </c:barChart>
      <c:catAx>
        <c:axId val="163157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30112"/>
        <c:crosses val="autoZero"/>
        <c:auto val="1"/>
        <c:lblAlgn val="ctr"/>
        <c:lblOffset val="100"/>
        <c:noMultiLvlLbl val="0"/>
      </c:catAx>
      <c:valAx>
        <c:axId val="469301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3157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analysis (Final) (1).xlsx]Q8!Delivery_pt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1100">
                <a:solidFill>
                  <a:schemeClr val="tx1"/>
                </a:solidFill>
              </a:rPr>
              <a:t>Online Deleveries</a:t>
            </a:r>
          </a:p>
        </c:rich>
      </c:tx>
      <c:layout>
        <c:manualLayout>
          <c:xMode val="edge"/>
          <c:yMode val="edge"/>
          <c:x val="0.15579073920871189"/>
          <c:y val="3.7735886431819375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  <c:dLbl>
          <c:idx val="0"/>
          <c:dLblPos val="outEnd"/>
          <c:showLegendKey val="0"/>
          <c:showVal val="0"/>
          <c:showCatName val="1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rgbClr val="FF0000"/>
          </a:solidFill>
          <a:ln>
            <a:noFill/>
          </a:ln>
          <a:effectLst/>
        </c:spPr>
      </c:pivotFmt>
      <c:pivotFmt>
        <c:idx val="38"/>
        <c:spPr>
          <a:solidFill>
            <a:schemeClr val="bg2">
              <a:lumMod val="50000"/>
            </a:schemeClr>
          </a:solidFill>
          <a:ln>
            <a:noFill/>
          </a:ln>
          <a:effectLst/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rgbClr val="FF0000"/>
          </a:solidFill>
          <a:ln>
            <a:noFill/>
          </a:ln>
          <a:effectLst/>
        </c:spPr>
      </c:pivotFmt>
      <c:pivotFmt>
        <c:idx val="41"/>
        <c:spPr>
          <a:solidFill>
            <a:schemeClr val="bg2">
              <a:lumMod val="50000"/>
            </a:schemeClr>
          </a:solidFill>
          <a:ln>
            <a:noFill/>
          </a:ln>
          <a:effectLst/>
        </c:spPr>
      </c:pivotFmt>
      <c:pivotFmt>
        <c:idx val="4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rgbClr val="FF0000"/>
          </a:solidFill>
          <a:ln>
            <a:noFill/>
          </a:ln>
          <a:effectLst/>
        </c:spPr>
      </c:pivotFmt>
      <c:pivotFmt>
        <c:idx val="44"/>
        <c:spPr>
          <a:solidFill>
            <a:schemeClr val="bg2">
              <a:lumMod val="50000"/>
            </a:schemeClr>
          </a:solidFill>
          <a:ln>
            <a:noFill/>
          </a:ln>
          <a:effectLst/>
        </c:spPr>
      </c:pivotFmt>
      <c:pivotFmt>
        <c:idx val="4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rgbClr val="FF0000"/>
          </a:solidFill>
          <a:ln>
            <a:noFill/>
          </a:ln>
          <a:effectLst/>
        </c:spPr>
      </c:pivotFmt>
      <c:pivotFmt>
        <c:idx val="47"/>
        <c:spPr>
          <a:solidFill>
            <a:schemeClr val="bg2">
              <a:lumMod val="50000"/>
            </a:schemeClr>
          </a:solidFill>
          <a:ln>
            <a:noFill/>
          </a:ln>
          <a:effectLst/>
        </c:spPr>
      </c:pivotFmt>
      <c:pivotFmt>
        <c:idx val="4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rgbClr val="FF0000"/>
          </a:solidFill>
          <a:ln>
            <a:noFill/>
          </a:ln>
          <a:effectLst/>
        </c:spPr>
      </c:pivotFmt>
      <c:pivotFmt>
        <c:idx val="50"/>
        <c:spPr>
          <a:solidFill>
            <a:schemeClr val="bg2">
              <a:lumMod val="50000"/>
            </a:schemeClr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2574713071210414"/>
          <c:y val="0.22050336304993121"/>
          <c:w val="0.43405602213000721"/>
          <c:h val="0.71660349289703651"/>
        </c:manualLayout>
      </c:layout>
      <c:pieChart>
        <c:varyColors val="1"/>
        <c:ser>
          <c:idx val="0"/>
          <c:order val="0"/>
          <c:tx>
            <c:strRef>
              <c:f>'Q8'!$B$1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F6C-40FE-80E6-0EA5B532BDB9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F6C-40FE-80E6-0EA5B532BD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'Q8'!$A$2:$A$4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'Q8'!$B$2:$B$4</c:f>
              <c:numCache>
                <c:formatCode>0.00%</c:formatCode>
                <c:ptCount val="2"/>
                <c:pt idx="0">
                  <c:v>0.74337765678986489</c:v>
                </c:pt>
                <c:pt idx="1">
                  <c:v>0.25662234321013505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F6C-40FE-80E6-0EA5B532BDB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52796103445895"/>
          <c:y val="0.26528130072926331"/>
          <c:w val="0.27680561082131172"/>
          <c:h val="0.525160724172459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85000"/>
      </a:schemeClr>
    </a:solidFill>
    <a:ln w="9525" cap="flat" cmpd="sng" algn="ctr">
      <a:solidFill>
        <a:srgbClr val="FF0000"/>
      </a:solidFill>
      <a:round/>
    </a:ln>
    <a:effectLst/>
  </c:spPr>
  <c:txPr>
    <a:bodyPr/>
    <a:lstStyle/>
    <a:p>
      <a:pPr>
        <a:defRPr>
          <a:solidFill>
            <a:schemeClr val="lt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analysis (Final) (1).xlsx]Q7!Booking_pt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 sz="1100" b="1">
                <a:solidFill>
                  <a:schemeClr val="tx1"/>
                </a:solidFill>
              </a:rPr>
              <a:t>Booking</a:t>
            </a:r>
          </a:p>
        </c:rich>
      </c:tx>
      <c:layout>
        <c:manualLayout>
          <c:xMode val="edge"/>
          <c:yMode val="edge"/>
          <c:x val="0.33622893541716686"/>
          <c:y val="3.7735849056603772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</c:pivotFmt>
      <c:pivotFmt>
        <c:idx val="6"/>
      </c:pivotFmt>
      <c:pivotFmt>
        <c:idx val="7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</c:pivotFmt>
      <c:pivotFmt>
        <c:idx val="9"/>
      </c:pivotFmt>
      <c:pivotFmt>
        <c:idx val="10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</c:pivotFmt>
      <c:pivotFmt>
        <c:idx val="12"/>
      </c:pivotFmt>
      <c:pivotFmt>
        <c:idx val="1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"/>
        <c:spPr>
          <a:solidFill>
            <a:schemeClr val="bg2">
              <a:lumMod val="5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"/>
        <c:spPr>
          <a:solidFill>
            <a:schemeClr val="bg2">
              <a:lumMod val="5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"/>
        <c:spPr>
          <a:solidFill>
            <a:srgbClr val="FF0000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"/>
        <c:spPr>
          <a:solidFill>
            <a:schemeClr val="bg2">
              <a:lumMod val="5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"/>
        <c:spPr>
          <a:solidFill>
            <a:srgbClr val="FF0000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"/>
        <c:spPr>
          <a:solidFill>
            <a:schemeClr val="bg2">
              <a:lumMod val="5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"/>
        <c:spPr>
          <a:solidFill>
            <a:srgbClr val="FF0000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"/>
        <c:spPr>
          <a:solidFill>
            <a:schemeClr val="bg2">
              <a:lumMod val="5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16403006732067468"/>
          <c:y val="0.23895409300252562"/>
          <c:w val="0.41665796663174931"/>
          <c:h val="0.70360124795721302"/>
        </c:manualLayout>
      </c:layout>
      <c:pieChart>
        <c:varyColors val="1"/>
        <c:ser>
          <c:idx val="0"/>
          <c:order val="0"/>
          <c:tx>
            <c:strRef>
              <c:f>'Q7'!$B$1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636-4536-ABC3-0BEFA1C8F683}"/>
              </c:ext>
            </c:extLst>
          </c:dPt>
          <c:dPt>
            <c:idx val="1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636-4536-ABC3-0BEFA1C8F6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'Q7'!$A$2:$A$4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'Q7'!$B$2:$B$4</c:f>
              <c:numCache>
                <c:formatCode>0.00%</c:formatCode>
                <c:ptCount val="2"/>
                <c:pt idx="0">
                  <c:v>0.87875615118835726</c:v>
                </c:pt>
                <c:pt idx="1">
                  <c:v>0.12124384881164275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4636-4536-ABC3-0BEFA1C8F68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502973236699668"/>
          <c:y val="0.25270242163125839"/>
          <c:w val="0.31027776864730361"/>
          <c:h val="0.562896053087703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85000"/>
      </a:schemeClr>
    </a:solidFill>
    <a:ln w="9525" cap="flat" cmpd="sng" algn="ctr">
      <a:solidFill>
        <a:srgbClr val="FF0000"/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analysis (Final) (1).xlsx]Q!Cusine_PT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800"/>
              <a:t>Cusines by Restaurant</a:t>
            </a:r>
          </a:p>
        </c:rich>
      </c:tx>
      <c:layout>
        <c:manualLayout>
          <c:xMode val="edge"/>
          <c:yMode val="edge"/>
          <c:x val="0.24663644546897939"/>
          <c:y val="6.6793476250065251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Q!$A$2:$A$1827</c:f>
              <c:strCache>
                <c:ptCount val="1825"/>
                <c:pt idx="0">
                  <c:v>Afghani</c:v>
                </c:pt>
                <c:pt idx="1">
                  <c:v>Afghani, Mughlai, Chinese</c:v>
                </c:pt>
                <c:pt idx="2">
                  <c:v>Afghani, North Indian</c:v>
                </c:pt>
                <c:pt idx="3">
                  <c:v>Afghani, North Indian, Pakistani, Arabian</c:v>
                </c:pt>
                <c:pt idx="4">
                  <c:v>African</c:v>
                </c:pt>
                <c:pt idx="5">
                  <c:v>African, Portuguese</c:v>
                </c:pt>
                <c:pt idx="6">
                  <c:v>American</c:v>
                </c:pt>
                <c:pt idx="7">
                  <c:v>American, Asian, Burger</c:v>
                </c:pt>
                <c:pt idx="8">
                  <c:v>American, Asian, European, Seafood</c:v>
                </c:pt>
                <c:pt idx="9">
                  <c:v>American, Asian, Italian, Seafood</c:v>
                </c:pt>
                <c:pt idx="10">
                  <c:v>American, Asian, North Indian, Mexican, South Indian</c:v>
                </c:pt>
                <c:pt idx="11">
                  <c:v>American, Bakery, European, Burger, Fusion</c:v>
                </c:pt>
                <c:pt idx="12">
                  <c:v>American, Bar Food</c:v>
                </c:pt>
                <c:pt idx="13">
                  <c:v>American, Bar Food, BBQ</c:v>
                </c:pt>
                <c:pt idx="14">
                  <c:v>American, Bar Food, Sandwich</c:v>
                </c:pt>
                <c:pt idx="15">
                  <c:v>American, BBQ</c:v>
                </c:pt>
                <c:pt idx="16">
                  <c:v>American, BBQ, Burger</c:v>
                </c:pt>
                <c:pt idx="17">
                  <c:v>American, BBQ, Sandwich</c:v>
                </c:pt>
                <c:pt idx="18">
                  <c:v>American, BBQ, Seafood</c:v>
                </c:pt>
                <c:pt idx="19">
                  <c:v>American, BBQ, Southern</c:v>
                </c:pt>
                <c:pt idx="20">
                  <c:v>American, BBQ, Steak</c:v>
                </c:pt>
                <c:pt idx="21">
                  <c:v>American, Breakfast</c:v>
                </c:pt>
                <c:pt idx="22">
                  <c:v>American, Breakfast, Burger</c:v>
                </c:pt>
                <c:pt idx="23">
                  <c:v>American, Breakfast, Desserts</c:v>
                </c:pt>
                <c:pt idx="24">
                  <c:v>American, Breakfast, Diner</c:v>
                </c:pt>
                <c:pt idx="25">
                  <c:v>American, Breakfast, Greek</c:v>
                </c:pt>
                <c:pt idx="26">
                  <c:v>American, Breakfast, Hawaiian</c:v>
                </c:pt>
                <c:pt idx="27">
                  <c:v>American, Breakfast, Vegetarian</c:v>
                </c:pt>
                <c:pt idx="28">
                  <c:v>American, British, Continental</c:v>
                </c:pt>
                <c:pt idx="29">
                  <c:v>American, Burger</c:v>
                </c:pt>
                <c:pt idx="30">
                  <c:v>American, Burger, Cafe</c:v>
                </c:pt>
                <c:pt idx="31">
                  <c:v>American, Burger, Cajun</c:v>
                </c:pt>
                <c:pt idx="32">
                  <c:v>American, Burger, Fast Food</c:v>
                </c:pt>
                <c:pt idx="33">
                  <c:v>American, Burger, Grill</c:v>
                </c:pt>
                <c:pt idx="34">
                  <c:v>American, Burger, Pizza, Cafe</c:v>
                </c:pt>
                <c:pt idx="35">
                  <c:v>American, Burger, Sandwich</c:v>
                </c:pt>
                <c:pt idx="36">
                  <c:v>American, Cafe</c:v>
                </c:pt>
                <c:pt idx="37">
                  <c:v>American, Caribbean, Seafood</c:v>
                </c:pt>
                <c:pt idx="38">
                  <c:v>American, Chinese, North Indian</c:v>
                </c:pt>
                <c:pt idx="39">
                  <c:v>American, Chinese, North Indian, Italian</c:v>
                </c:pt>
                <c:pt idx="40">
                  <c:v>American, Chinese, Sushi</c:v>
                </c:pt>
                <c:pt idx="41">
                  <c:v>American, Coffee and Tea</c:v>
                </c:pt>
                <c:pt idx="42">
                  <c:v>American, Continental, Burger</c:v>
                </c:pt>
                <c:pt idx="43">
                  <c:v>American, Continental, Italian</c:v>
                </c:pt>
                <c:pt idx="44">
                  <c:v>American, Continental, Italian, Bakery</c:v>
                </c:pt>
                <c:pt idx="45">
                  <c:v>American, Continental, Italian, North Indian, Asian</c:v>
                </c:pt>
                <c:pt idx="46">
                  <c:v>American, Continental, North Indian, Chinese</c:v>
                </c:pt>
                <c:pt idx="47">
                  <c:v>American, Desserts</c:v>
                </c:pt>
                <c:pt idx="48">
                  <c:v>American, Desserts, Diner</c:v>
                </c:pt>
                <c:pt idx="49">
                  <c:v>American, Desserts, Steak</c:v>
                </c:pt>
                <c:pt idx="50">
                  <c:v>American, Diner, Southern</c:v>
                </c:pt>
                <c:pt idx="51">
                  <c:v>American, European</c:v>
                </c:pt>
                <c:pt idx="52">
                  <c:v>American, European, North Indian</c:v>
                </c:pt>
                <c:pt idx="53">
                  <c:v>American, European, Sandwich</c:v>
                </c:pt>
                <c:pt idx="54">
                  <c:v>American, Fast Food</c:v>
                </c:pt>
                <c:pt idx="55">
                  <c:v>American, Fast Food, Burger</c:v>
                </c:pt>
                <c:pt idx="56">
                  <c:v>American, Fast Food, Desserts</c:v>
                </c:pt>
                <c:pt idx="57">
                  <c:v>American, Fast Food, Desserts, Steak</c:v>
                </c:pt>
                <c:pt idx="58">
                  <c:v>American, Fast Food, Salad, Healthy Food</c:v>
                </c:pt>
                <c:pt idx="59">
                  <c:v>American, Fast Food, Steak, Beverages</c:v>
                </c:pt>
                <c:pt idx="60">
                  <c:v>American, Finger Food</c:v>
                </c:pt>
                <c:pt idx="61">
                  <c:v>American, French</c:v>
                </c:pt>
                <c:pt idx="62">
                  <c:v>American, Greek</c:v>
                </c:pt>
                <c:pt idx="63">
                  <c:v>American, Greek, Seafood</c:v>
                </c:pt>
                <c:pt idx="64">
                  <c:v>American, Grill</c:v>
                </c:pt>
                <c:pt idx="65">
                  <c:v>American, Hawaiian</c:v>
                </c:pt>
                <c:pt idx="66">
                  <c:v>American, Ice Cream, Desserts</c:v>
                </c:pt>
                <c:pt idx="67">
                  <c:v>American, International, Southwestern</c:v>
                </c:pt>
                <c:pt idx="68">
                  <c:v>American, International, Sushi</c:v>
                </c:pt>
                <c:pt idx="69">
                  <c:v>American, Italian</c:v>
                </c:pt>
                <c:pt idx="70">
                  <c:v>American, Italian, Bakery, Deli, Burger, Sandwich, Pizza</c:v>
                </c:pt>
                <c:pt idx="71">
                  <c:v>American, Italian, Cafe</c:v>
                </c:pt>
                <c:pt idx="72">
                  <c:v>American, Italian, Chinese</c:v>
                </c:pt>
                <c:pt idx="73">
                  <c:v>American, Italian, Chinese, North Indian, Cafe</c:v>
                </c:pt>
                <c:pt idx="74">
                  <c:v>American, Italian, Mughlai, North Indian</c:v>
                </c:pt>
                <c:pt idx="75">
                  <c:v>American, Italian, North Indian, Chinese</c:v>
                </c:pt>
                <c:pt idx="76">
                  <c:v>American, Italian, North Indian, Chinese, Lebanese</c:v>
                </c:pt>
                <c:pt idx="77">
                  <c:v>American, Italian, North Indian, European, Thai</c:v>
                </c:pt>
                <c:pt idx="78">
                  <c:v>American, Italian, Pizza</c:v>
                </c:pt>
                <c:pt idx="79">
                  <c:v>American, Italian, Seafood</c:v>
                </c:pt>
                <c:pt idx="80">
                  <c:v>American, Japanese, Singaporean</c:v>
                </c:pt>
                <c:pt idx="81">
                  <c:v>American, Japanese, Sushi</c:v>
                </c:pt>
                <c:pt idx="82">
                  <c:v>American, Mediterranean, Seafood</c:v>
                </c:pt>
                <c:pt idx="83">
                  <c:v>American, Mexican</c:v>
                </c:pt>
                <c:pt idx="84">
                  <c:v>American, Mexican, Burger</c:v>
                </c:pt>
                <c:pt idx="85">
                  <c:v>American, Mexican, Finger Food</c:v>
                </c:pt>
                <c:pt idx="86">
                  <c:v>American, Mexican, Seafood</c:v>
                </c:pt>
                <c:pt idx="87">
                  <c:v>American, North Indian, European, Asian</c:v>
                </c:pt>
                <c:pt idx="88">
                  <c:v>American, North Indian, Thai, Continental</c:v>
                </c:pt>
                <c:pt idx="89">
                  <c:v>American, Pizza</c:v>
                </c:pt>
                <c:pt idx="90">
                  <c:v>American, Pizza, Bar Food</c:v>
                </c:pt>
                <c:pt idx="91">
                  <c:v>American, Sandwich, Salad</c:v>
                </c:pt>
                <c:pt idx="92">
                  <c:v>American, Sandwich, Seafood</c:v>
                </c:pt>
                <c:pt idx="93">
                  <c:v>American, Sandwich, Tea</c:v>
                </c:pt>
                <c:pt idx="94">
                  <c:v>American, Seafood</c:v>
                </c:pt>
                <c:pt idx="95">
                  <c:v>American, Seafood, Cajun</c:v>
                </c:pt>
                <c:pt idx="96">
                  <c:v>American, Seafood, Italian, Japanese, Thai</c:v>
                </c:pt>
                <c:pt idx="97">
                  <c:v>American, Seafood, Southern</c:v>
                </c:pt>
                <c:pt idx="98">
                  <c:v>American, Seafood, Steak</c:v>
                </c:pt>
                <c:pt idx="99">
                  <c:v>American, Seafood, Sushi</c:v>
                </c:pt>
                <c:pt idx="100">
                  <c:v>American, Southern</c:v>
                </c:pt>
                <c:pt idx="101">
                  <c:v>American, Southern, Southwestern</c:v>
                </c:pt>
                <c:pt idx="102">
                  <c:v>American, Steak</c:v>
                </c:pt>
                <c:pt idx="103">
                  <c:v>American, Tapas</c:v>
                </c:pt>
                <c:pt idx="104">
                  <c:v>American, Tex-Mex</c:v>
                </c:pt>
                <c:pt idx="105">
                  <c:v>American, Tex-Mex, Italian, Mexican, North Indian</c:v>
                </c:pt>
                <c:pt idx="106">
                  <c:v>Andhra</c:v>
                </c:pt>
                <c:pt idx="107">
                  <c:v>Andhra, North Indian, Chinese</c:v>
                </c:pt>
                <c:pt idx="108">
                  <c:v>Andhra, North Indian, Chinese, Seafood, Biryani</c:v>
                </c:pt>
                <c:pt idx="109">
                  <c:v>Arabian</c:v>
                </c:pt>
                <c:pt idx="110">
                  <c:v>Arabian, Lebanese</c:v>
                </c:pt>
                <c:pt idx="111">
                  <c:v>Arabian, Mexican</c:v>
                </c:pt>
                <c:pt idx="112">
                  <c:v>Arabian, Middle Eastern</c:v>
                </c:pt>
                <c:pt idx="113">
                  <c:v>Arabian, North Indian</c:v>
                </c:pt>
                <c:pt idx="114">
                  <c:v>Argentine, American</c:v>
                </c:pt>
                <c:pt idx="115">
                  <c:v>Asian</c:v>
                </c:pt>
                <c:pt idx="116">
                  <c:v>Asian Fusion, Cafe</c:v>
                </c:pt>
                <c:pt idx="117">
                  <c:v>Asian Fusion, Pub Food, Fusion, Asian, Filipino, Malaysian, Thai</c:v>
                </c:pt>
                <c:pt idx="118">
                  <c:v>Asian, Bakery</c:v>
                </c:pt>
                <c:pt idx="119">
                  <c:v>Asian, Breakfast, Hawaiian</c:v>
                </c:pt>
                <c:pt idx="120">
                  <c:v>Asian, Burmese</c:v>
                </c:pt>
                <c:pt idx="121">
                  <c:v>Asian, Chinese</c:v>
                </c:pt>
                <c:pt idx="122">
                  <c:v>Asian, Chinese, Japanese</c:v>
                </c:pt>
                <c:pt idx="123">
                  <c:v>Asian, Chinese, North Indian</c:v>
                </c:pt>
                <c:pt idx="124">
                  <c:v>Asian, Chinese, Thai</c:v>
                </c:pt>
                <c:pt idx="125">
                  <c:v>Asian, Chinese, Thai, Japanese</c:v>
                </c:pt>
                <c:pt idx="126">
                  <c:v>Asian, Chinese, Thai, Malaysian, Indonesian, Burmese</c:v>
                </c:pt>
                <c:pt idx="127">
                  <c:v>Asian, Chinese, Thai, Vietnamese</c:v>
                </c:pt>
                <c:pt idx="128">
                  <c:v>Asian, Chinese, Tibetan</c:v>
                </c:pt>
                <c:pt idx="129">
                  <c:v>Asian, Chinese, Vegetarian</c:v>
                </c:pt>
                <c:pt idx="130">
                  <c:v>Asian, Continental</c:v>
                </c:pt>
                <c:pt idx="131">
                  <c:v>Asian, Continental, Fast Food</c:v>
                </c:pt>
                <c:pt idx="132">
                  <c:v>Asian, Continental, Italian, North Indian</c:v>
                </c:pt>
                <c:pt idx="133">
                  <c:v>Asian, Continental, Seafood</c:v>
                </c:pt>
                <c:pt idx="134">
                  <c:v>Asian, European</c:v>
                </c:pt>
                <c:pt idx="135">
                  <c:v>Asian, European, Seafood</c:v>
                </c:pt>
                <c:pt idx="136">
                  <c:v>Asian, Indonesian, Western</c:v>
                </c:pt>
                <c:pt idx="137">
                  <c:v>Asian, Japanese</c:v>
                </c:pt>
                <c:pt idx="138">
                  <c:v>Asian, Japanese, Chinese, Thai</c:v>
                </c:pt>
                <c:pt idx="139">
                  <c:v>Asian, Japanese, Korean, Thai, Chinese</c:v>
                </c:pt>
                <c:pt idx="140">
                  <c:v>Asian, Japanese, Sushi</c:v>
                </c:pt>
                <c:pt idx="141">
                  <c:v>Asian, Latin American, Vegetarian</c:v>
                </c:pt>
                <c:pt idx="142">
                  <c:v>Asian, Mediterranean, North Indian</c:v>
                </c:pt>
                <c:pt idx="143">
                  <c:v>Asian, North Indian</c:v>
                </c:pt>
                <c:pt idx="144">
                  <c:v>Asian, North Indian, Continental</c:v>
                </c:pt>
                <c:pt idx="145">
                  <c:v>Asian, North Indian, Japanese</c:v>
                </c:pt>
                <c:pt idx="146">
                  <c:v>Asian, North Indian, Mughlai</c:v>
                </c:pt>
                <c:pt idx="147">
                  <c:v>Asian, Seafood</c:v>
                </c:pt>
                <c:pt idx="148">
                  <c:v>Asian, Sushi</c:v>
                </c:pt>
                <c:pt idx="149">
                  <c:v>Asian, Sushi, Seafood</c:v>
                </c:pt>
                <c:pt idx="150">
                  <c:v>Asian, Sushi, Tapas</c:v>
                </c:pt>
                <c:pt idx="151">
                  <c:v>Asian, Sushi, Thai</c:v>
                </c:pt>
                <c:pt idx="152">
                  <c:v>Asian, Sushi, Vegetarian</c:v>
                </c:pt>
                <c:pt idx="153">
                  <c:v>Asian, Thai</c:v>
                </c:pt>
                <c:pt idx="154">
                  <c:v>Asian, Thai, Chinese</c:v>
                </c:pt>
                <c:pt idx="155">
                  <c:v>Asian, Thai, Chinese, North Indian</c:v>
                </c:pt>
                <c:pt idx="156">
                  <c:v>Asian, Thai, Vegetarian</c:v>
                </c:pt>
                <c:pt idx="157">
                  <c:v>Asian, Vegetarian, Vietnamese</c:v>
                </c:pt>
                <c:pt idx="158">
                  <c:v>Asian, Vegetarian, Vietnamese, Bubble Tea</c:v>
                </c:pt>
                <c:pt idx="159">
                  <c:v>Asian, Vietnamese</c:v>
                </c:pt>
                <c:pt idx="160">
                  <c:v>Assamese</c:v>
                </c:pt>
                <c:pt idx="161">
                  <c:v>Assamese, Chinese</c:v>
                </c:pt>
                <c:pt idx="162">
                  <c:v>Australian</c:v>
                </c:pt>
                <c:pt idx="163">
                  <c:v>Awadhi</c:v>
                </c:pt>
                <c:pt idx="164">
                  <c:v>Awadhi, Mughlai</c:v>
                </c:pt>
                <c:pt idx="165">
                  <c:v>Awadhi, Mughlai, North Indian</c:v>
                </c:pt>
                <c:pt idx="166">
                  <c:v>Awadhi, North Indian</c:v>
                </c:pt>
                <c:pt idx="167">
                  <c:v>Awadhi, North Indian, Mughlai</c:v>
                </c:pt>
                <c:pt idx="168">
                  <c:v>Bakery</c:v>
                </c:pt>
                <c:pt idx="169">
                  <c:v>Bakery, Arabian, Middle Eastern</c:v>
                </c:pt>
                <c:pt idx="170">
                  <c:v>Bakery, Beverages</c:v>
                </c:pt>
                <c:pt idx="171">
                  <c:v>Bakery, Beverages, Fast Food</c:v>
                </c:pt>
                <c:pt idx="172">
                  <c:v>Bakery, Cafe</c:v>
                </c:pt>
                <c:pt idx="173">
                  <c:v>Bakery, Cafe, Fast Food</c:v>
                </c:pt>
                <c:pt idx="174">
                  <c:v>Bakery, Chinese</c:v>
                </c:pt>
                <c:pt idx="175">
                  <c:v>Bakery, Chinese, Fast Food</c:v>
                </c:pt>
                <c:pt idx="176">
                  <c:v>Bakery, Chinese, North Indian</c:v>
                </c:pt>
                <c:pt idx="177">
                  <c:v>Bakery, Desserts</c:v>
                </c:pt>
                <c:pt idx="178">
                  <c:v>Bakery, Desserts, Bakery</c:v>
                </c:pt>
                <c:pt idx="179">
                  <c:v>Bakery, Desserts, Beverages</c:v>
                </c:pt>
                <c:pt idx="180">
                  <c:v>Bakery, Desserts, Cafe</c:v>
                </c:pt>
                <c:pt idx="181">
                  <c:v>Bakery, Desserts, Chinese, Fast Food</c:v>
                </c:pt>
                <c:pt idx="182">
                  <c:v>Bakery, Desserts, Fast Food</c:v>
                </c:pt>
                <c:pt idx="183">
                  <c:v>Bakery, Desserts, Fast Food, Beverages</c:v>
                </c:pt>
                <c:pt idx="184">
                  <c:v>Bakery, Desserts, Fast Food, Mithai</c:v>
                </c:pt>
                <c:pt idx="185">
                  <c:v>Bakery, Desserts, Fast Food, North Indian</c:v>
                </c:pt>
                <c:pt idx="186">
                  <c:v>Bakery, Desserts, Fast Food, Pizza, Burger, Continental</c:v>
                </c:pt>
                <c:pt idx="187">
                  <c:v>Bakery, Desserts, Fast Food, Pizza, Burger, Finger Food</c:v>
                </c:pt>
                <c:pt idx="188">
                  <c:v>Bakery, Desserts, Fast Food, Street Food, Chinese, Beverages</c:v>
                </c:pt>
                <c:pt idx="189">
                  <c:v>Bakery, Desserts, Healthy Food</c:v>
                </c:pt>
                <c:pt idx="190">
                  <c:v>Bakery, Desserts, Ice Cream</c:v>
                </c:pt>
                <c:pt idx="191">
                  <c:v>Bakery, Desserts, North Indian, Bengali, South Indian</c:v>
                </c:pt>
                <c:pt idx="192">
                  <c:v>Bakery, Fast Food</c:v>
                </c:pt>
                <c:pt idx="193">
                  <c:v>Bakery, Fast Food, Beverages</c:v>
                </c:pt>
                <c:pt idx="194">
                  <c:v>Bakery, Fast Food, Chinese</c:v>
                </c:pt>
                <c:pt idx="195">
                  <c:v>Bakery, Fast Food, Desserts</c:v>
                </c:pt>
                <c:pt idx="196">
                  <c:v>Bakery, Fast Food, Pizza</c:v>
                </c:pt>
                <c:pt idx="197">
                  <c:v>Bakery, Fast Food, Street Food</c:v>
                </c:pt>
                <c:pt idx="198">
                  <c:v>Bakery, French</c:v>
                </c:pt>
                <c:pt idx="199">
                  <c:v>Bakery, Healthy Food</c:v>
                </c:pt>
                <c:pt idx="200">
                  <c:v>Bakery, Italian, Chinese, Mexican</c:v>
                </c:pt>
                <c:pt idx="201">
                  <c:v>Bakery, Italian, Fast Food, Chinese, Continental</c:v>
                </c:pt>
                <c:pt idx="202">
                  <c:v>Bakery, Mithai</c:v>
                </c:pt>
                <c:pt idx="203">
                  <c:v>Bakery, Mithai, Fast Food</c:v>
                </c:pt>
                <c:pt idx="204">
                  <c:v>Bakery, North Indian</c:v>
                </c:pt>
                <c:pt idx="205">
                  <c:v>Bakery, Pizza</c:v>
                </c:pt>
                <c:pt idx="206">
                  <c:v>Bakery, Sandwich, Brazilian</c:v>
                </c:pt>
                <c:pt idx="207">
                  <c:v>Bakery, Street Food</c:v>
                </c:pt>
                <c:pt idx="208">
                  <c:v>Bar Food</c:v>
                </c:pt>
                <c:pt idx="209">
                  <c:v>Bar Food, Brazilian</c:v>
                </c:pt>
                <c:pt idx="210">
                  <c:v>Bar Food, Modern Australian</c:v>
                </c:pt>
                <c:pt idx="211">
                  <c:v>Bar Food, Sandwich, Seafood</c:v>
                </c:pt>
                <c:pt idx="212">
                  <c:v>Bar Food, Seafood, Vegetarian</c:v>
                </c:pt>
                <c:pt idx="213">
                  <c:v>Bar Food, Steak</c:v>
                </c:pt>
                <c:pt idx="214">
                  <c:v>BBQ</c:v>
                </c:pt>
                <c:pt idx="215">
                  <c:v>BBQ, Breakfast, Southern</c:v>
                </c:pt>
                <c:pt idx="216">
                  <c:v>BBQ, Burger, Desserts</c:v>
                </c:pt>
                <c:pt idx="217">
                  <c:v>BBQ, Burger, Seafood</c:v>
                </c:pt>
                <c:pt idx="218">
                  <c:v>BBQ, Caribbean, Cajun</c:v>
                </c:pt>
                <c:pt idx="219">
                  <c:v>BBQ, Caribbean, Seafood</c:v>
                </c:pt>
                <c:pt idx="220">
                  <c:v>BBQ, Grill, Brazilian</c:v>
                </c:pt>
                <c:pt idx="221">
                  <c:v>BBQ, Sandwich</c:v>
                </c:pt>
                <c:pt idx="222">
                  <c:v>BBQ, Southern</c:v>
                </c:pt>
                <c:pt idx="223">
                  <c:v>Bengali</c:v>
                </c:pt>
                <c:pt idx="224">
                  <c:v>Bengali, Chinese</c:v>
                </c:pt>
                <c:pt idx="225">
                  <c:v>Bengali, Fast Food</c:v>
                </c:pt>
                <c:pt idx="226">
                  <c:v>Bengali, North Indian</c:v>
                </c:pt>
                <c:pt idx="227">
                  <c:v>Bengali, North Indian, Chinese</c:v>
                </c:pt>
                <c:pt idx="228">
                  <c:v>Bengali, Seafood</c:v>
                </c:pt>
                <c:pt idx="229">
                  <c:v>Bengali, South Indian, North Indian, Mughlai</c:v>
                </c:pt>
                <c:pt idx="230">
                  <c:v>Beverages</c:v>
                </c:pt>
                <c:pt idx="231">
                  <c:v>Beverages, Bar Food, Fast Food</c:v>
                </c:pt>
                <c:pt idx="232">
                  <c:v>Beverages, Desserts</c:v>
                </c:pt>
                <c:pt idx="233">
                  <c:v>Beverages, Fast Food</c:v>
                </c:pt>
                <c:pt idx="234">
                  <c:v>Beverages, Healthy Food</c:v>
                </c:pt>
                <c:pt idx="235">
                  <c:v>Beverages, Ice Cream</c:v>
                </c:pt>
                <c:pt idx="236">
                  <c:v>Beverages, International</c:v>
                </c:pt>
                <c:pt idx="237">
                  <c:v>Beverages, Juices</c:v>
                </c:pt>
                <c:pt idx="238">
                  <c:v>Beverages, Salad</c:v>
                </c:pt>
                <c:pt idx="239">
                  <c:v>Beverages, Salad, Beverages</c:v>
                </c:pt>
                <c:pt idx="240">
                  <c:v>Beverages, Street Food</c:v>
                </c:pt>
                <c:pt idx="241">
                  <c:v>Bihari</c:v>
                </c:pt>
                <c:pt idx="242">
                  <c:v>Bihari, Lucknowi, North Indian</c:v>
                </c:pt>
                <c:pt idx="243">
                  <c:v>Biryani</c:v>
                </c:pt>
                <c:pt idx="244">
                  <c:v>Biryani, Andhra</c:v>
                </c:pt>
                <c:pt idx="245">
                  <c:v>Biryani, Chinese, North Indian</c:v>
                </c:pt>
                <c:pt idx="246">
                  <c:v>Biryani, Hyderabadi</c:v>
                </c:pt>
                <c:pt idx="247">
                  <c:v>Biryani, Kerala</c:v>
                </c:pt>
                <c:pt idx="248">
                  <c:v>Biryani, Lucknowi, North Indian</c:v>
                </c:pt>
                <c:pt idx="249">
                  <c:v>Biryani, Mughlai</c:v>
                </c:pt>
                <c:pt idx="250">
                  <c:v>Biryani, Mughlai, Bengali, North Indian</c:v>
                </c:pt>
                <c:pt idx="251">
                  <c:v>Biryani, North Indian</c:v>
                </c:pt>
                <c:pt idx="252">
                  <c:v>Biryani, North Indian, Chinese, Mughlai</c:v>
                </c:pt>
                <c:pt idx="253">
                  <c:v>Biryani, North Indian, Fast Food</c:v>
                </c:pt>
                <c:pt idx="254">
                  <c:v>Biryani, North Indian, Hyderabadi</c:v>
                </c:pt>
                <c:pt idx="255">
                  <c:v>Biryani, North Indian, Mughlai</c:v>
                </c:pt>
                <c:pt idx="256">
                  <c:v>Biryani, Pizza, Fast Food, Healthy Food</c:v>
                </c:pt>
                <c:pt idx="257">
                  <c:v>Brazilian</c:v>
                </c:pt>
                <c:pt idx="258">
                  <c:v>Brazilian, Bar Food</c:v>
                </c:pt>
                <c:pt idx="259">
                  <c:v>Brazilian, Bar Food, Beverages</c:v>
                </c:pt>
                <c:pt idx="260">
                  <c:v>Brazilian, Cafe</c:v>
                </c:pt>
                <c:pt idx="261">
                  <c:v>Brazilian, Grill</c:v>
                </c:pt>
                <c:pt idx="262">
                  <c:v>Brazilian, Healthy Food, Juices, Pizza</c:v>
                </c:pt>
                <c:pt idx="263">
                  <c:v>Brazilian, Italian</c:v>
                </c:pt>
                <c:pt idx="264">
                  <c:v>Brazilian, Mineira</c:v>
                </c:pt>
                <c:pt idx="265">
                  <c:v>Brazilian, North Eastern</c:v>
                </c:pt>
                <c:pt idx="266">
                  <c:v>Brazilian, Seafood</c:v>
                </c:pt>
                <c:pt idx="267">
                  <c:v>Brazilian, Steak</c:v>
                </c:pt>
                <c:pt idx="268">
                  <c:v>Breakfast</c:v>
                </c:pt>
                <c:pt idx="269">
                  <c:v>Breakfast, Burger</c:v>
                </c:pt>
                <c:pt idx="270">
                  <c:v>Breakfast, Burger, Sandwich</c:v>
                </c:pt>
                <c:pt idx="271">
                  <c:v>Breakfast, Cajun</c:v>
                </c:pt>
                <c:pt idx="272">
                  <c:v>Breakfast, Coffee and Tea</c:v>
                </c:pt>
                <c:pt idx="273">
                  <c:v>Breakfast, Coffee and Tea, Modern Australian</c:v>
                </c:pt>
                <c:pt idx="274">
                  <c:v>Breakfast, Diner</c:v>
                </c:pt>
                <c:pt idx="275">
                  <c:v>Breakfast, Diner, Sandwich</c:v>
                </c:pt>
                <c:pt idx="276">
                  <c:v>Breakfast, Diner, Southern</c:v>
                </c:pt>
                <c:pt idx="277">
                  <c:v>Breakfast, French</c:v>
                </c:pt>
                <c:pt idx="278">
                  <c:v>Breakfast, Mexican</c:v>
                </c:pt>
                <c:pt idx="279">
                  <c:v>Breakfast, Mexican, Southwestern</c:v>
                </c:pt>
                <c:pt idx="280">
                  <c:v>Breakfast, Modern Australian</c:v>
                </c:pt>
                <c:pt idx="281">
                  <c:v>Breakfast, Pizza</c:v>
                </c:pt>
                <c:pt idx="282">
                  <c:v>Breakfast, Sandwich</c:v>
                </c:pt>
                <c:pt idx="283">
                  <c:v>Breakfast, Spanish, Tapas</c:v>
                </c:pt>
                <c:pt idx="284">
                  <c:v>Breakfast, Vegetarian</c:v>
                </c:pt>
                <c:pt idx="285">
                  <c:v>British</c:v>
                </c:pt>
                <c:pt idx="286">
                  <c:v>British, Bar Food, Sandwich</c:v>
                </c:pt>
                <c:pt idx="287">
                  <c:v>British, Burger, Cafe</c:v>
                </c:pt>
                <c:pt idx="288">
                  <c:v>British, Cafe</c:v>
                </c:pt>
                <c:pt idx="289">
                  <c:v>British, Chinese, Italian</c:v>
                </c:pt>
                <c:pt idx="290">
                  <c:v>British, Contemporary</c:v>
                </c:pt>
                <c:pt idx="291">
                  <c:v>British, French</c:v>
                </c:pt>
                <c:pt idx="292">
                  <c:v>British, Scottish, Seafood</c:v>
                </c:pt>
                <c:pt idx="293">
                  <c:v>British, Steak</c:v>
                </c:pt>
                <c:pt idx="294">
                  <c:v>Burger</c:v>
                </c:pt>
                <c:pt idx="295">
                  <c:v>Burger, American</c:v>
                </c:pt>
                <c:pt idx="296">
                  <c:v>Burger, American, Beverages</c:v>
                </c:pt>
                <c:pt idx="297">
                  <c:v>Burger, American, Fast Food</c:v>
                </c:pt>
                <c:pt idx="298">
                  <c:v>Burger, American, Fast Food, Italian, Pizza</c:v>
                </c:pt>
                <c:pt idx="299">
                  <c:v>Burger, American, Grill</c:v>
                </c:pt>
                <c:pt idx="300">
                  <c:v>Burger, Bar Food</c:v>
                </c:pt>
                <c:pt idx="301">
                  <c:v>Burger, Bar Food, Southern</c:v>
                </c:pt>
                <c:pt idx="302">
                  <c:v>Burger, Bar Food, Steak</c:v>
                </c:pt>
                <c:pt idx="303">
                  <c:v>Burger, Bar Food, Vegetarian</c:v>
                </c:pt>
                <c:pt idx="304">
                  <c:v>Burger, Coffee and Tea, Modern Australian</c:v>
                </c:pt>
                <c:pt idx="305">
                  <c:v>Burger, Desserts</c:v>
                </c:pt>
                <c:pt idx="306">
                  <c:v>Burger, Desserts, Bar Food</c:v>
                </c:pt>
                <c:pt idx="307">
                  <c:v>Burger, Desserts, Fast Food</c:v>
                </c:pt>
                <c:pt idx="308">
                  <c:v>Burger, Desserts, Sandwich</c:v>
                </c:pt>
                <c:pt idx="309">
                  <c:v>Burger, Desserts, Vegetarian</c:v>
                </c:pt>
                <c:pt idx="310">
                  <c:v>Burger, Fast Food</c:v>
                </c:pt>
                <c:pt idx="311">
                  <c:v>Burger, Fast Food, Chinese</c:v>
                </c:pt>
                <c:pt idx="312">
                  <c:v>Burger, Fast Food, Chinese, Bakery</c:v>
                </c:pt>
                <c:pt idx="313">
                  <c:v>Burger, Fast Food, Desserts, Beverages</c:v>
                </c:pt>
                <c:pt idx="314">
                  <c:v>Burger, Fast Food, Grill</c:v>
                </c:pt>
                <c:pt idx="315">
                  <c:v>Burger, Finger Food, Pizza</c:v>
                </c:pt>
                <c:pt idx="316">
                  <c:v>Burger, German, Sandwich</c:v>
                </c:pt>
                <c:pt idx="317">
                  <c:v>Burger, Greek, Sandwich</c:v>
                </c:pt>
                <c:pt idx="318">
                  <c:v>Burger, Grill</c:v>
                </c:pt>
                <c:pt idx="319">
                  <c:v>Burger, Izgara</c:v>
                </c:pt>
                <c:pt idx="320">
                  <c:v>Burger, Juices, Finger Food</c:v>
                </c:pt>
                <c:pt idx="321">
                  <c:v>Burger, Pizza</c:v>
                </c:pt>
                <c:pt idx="322">
                  <c:v>Burger, Pizza, Biryani</c:v>
                </c:pt>
                <c:pt idx="323">
                  <c:v>Burger, Pizza, Fast Food</c:v>
                </c:pt>
                <c:pt idx="324">
                  <c:v>Burger, Pizza, Sandwich</c:v>
                </c:pt>
                <c:pt idx="325">
                  <c:v>Burger, Sandwich, Seafood</c:v>
                </c:pt>
                <c:pt idx="326">
                  <c:v>Burger, Seafood</c:v>
                </c:pt>
                <c:pt idx="327">
                  <c:v>Burger, Seafood, Steak</c:v>
                </c:pt>
                <c:pt idx="328">
                  <c:v>Burger, Steak, Seafood</c:v>
                </c:pt>
                <c:pt idx="329">
                  <c:v>Burmese, Chinese, Japanese, Malaysian, Thai</c:v>
                </c:pt>
                <c:pt idx="330">
                  <c:v>Burmese, Chinese, Thai</c:v>
                </c:pt>
                <c:pt idx="331">
                  <c:v>Cafe</c:v>
                </c:pt>
                <c:pt idx="332">
                  <c:v>Cafe, American</c:v>
                </c:pt>
                <c:pt idx="333">
                  <c:v>Cafe, American, Continental, Armenian, Fast Food</c:v>
                </c:pt>
                <c:pt idx="334">
                  <c:v>Cafe, American, Continental, Nepalese</c:v>
                </c:pt>
                <c:pt idx="335">
                  <c:v>Cafe, American, Desserts, Italian, Bakery</c:v>
                </c:pt>
                <c:pt idx="336">
                  <c:v>Cafe, American, Italian</c:v>
                </c:pt>
                <c:pt idx="337">
                  <c:v>Cafe, American, Italian, Continental</c:v>
                </c:pt>
                <c:pt idx="338">
                  <c:v>Cafe, American, Italian, Filipino</c:v>
                </c:pt>
                <c:pt idx="339">
                  <c:v>Cafe, American, Italian, North Indian, Chinese</c:v>
                </c:pt>
                <c:pt idx="340">
                  <c:v>Cafe, American, Mexican, Italian, Thai</c:v>
                </c:pt>
                <c:pt idx="341">
                  <c:v>Cafe, American, Tea</c:v>
                </c:pt>
                <c:pt idx="342">
                  <c:v>Cafe, Asian, Italian, North Indian</c:v>
                </c:pt>
                <c:pt idx="343">
                  <c:v>Cafe, Australian</c:v>
                </c:pt>
                <c:pt idx="344">
                  <c:v>Cafe, Bakery</c:v>
                </c:pt>
                <c:pt idx="345">
                  <c:v>Cafe, Bakery, American, Italian</c:v>
                </c:pt>
                <c:pt idx="346">
                  <c:v>Cafe, Bakery, Desserts</c:v>
                </c:pt>
                <c:pt idx="347">
                  <c:v>Cafe, Bakery, Fast Food</c:v>
                </c:pt>
                <c:pt idx="348">
                  <c:v>Cafe, Bakery, Italian</c:v>
                </c:pt>
                <c:pt idx="349">
                  <c:v>Cafe, Bakery, Parsi</c:v>
                </c:pt>
                <c:pt idx="350">
                  <c:v>Cafe, Bakery, Tea, Vegetarian</c:v>
                </c:pt>
                <c:pt idx="351">
                  <c:v>Cafe, Belgian</c:v>
                </c:pt>
                <c:pt idx="352">
                  <c:v>Cafe, Beverages</c:v>
                </c:pt>
                <c:pt idx="353">
                  <c:v>Cafe, Beverages, Desserts, Pizza</c:v>
                </c:pt>
                <c:pt idx="354">
                  <c:v>Cafe, British</c:v>
                </c:pt>
                <c:pt idx="355">
                  <c:v>Cafe, Burger</c:v>
                </c:pt>
                <c:pt idx="356">
                  <c:v>Cafe, Burger, Tapas, South African, European, Grill</c:v>
                </c:pt>
                <c:pt idx="357">
                  <c:v>Cafe, Charcoal Grill, Steak</c:v>
                </c:pt>
                <c:pt idx="358">
                  <c:v>Cafe, Chinese</c:v>
                </c:pt>
                <c:pt idx="359">
                  <c:v>Cafe, Chinese, Continental</c:v>
                </c:pt>
                <c:pt idx="360">
                  <c:v>Cafe, Chinese, Continental, Italian, Desserts, Beverages</c:v>
                </c:pt>
                <c:pt idx="361">
                  <c:v>Cafe, Chinese, Fast Food</c:v>
                </c:pt>
                <c:pt idx="362">
                  <c:v>Cafe, Chinese, Fast Food, Italian</c:v>
                </c:pt>
                <c:pt idx="363">
                  <c:v>Cafe, Chinese, Fast Food, Seafood</c:v>
                </c:pt>
                <c:pt idx="364">
                  <c:v>Cafe, Chinese, Italian</c:v>
                </c:pt>
                <c:pt idx="365">
                  <c:v>Cafe, Chinese, North Indian</c:v>
                </c:pt>
                <c:pt idx="366">
                  <c:v>Cafe, Chinese, Thai, North Indian, Continental</c:v>
                </c:pt>
                <c:pt idx="367">
                  <c:v>Cafe, Coffee and Tea, Modern Australian</c:v>
                </c:pt>
                <c:pt idx="368">
                  <c:v>Cafe, Coffee and Tea, Sandwich</c:v>
                </c:pt>
                <c:pt idx="369">
                  <c:v>Cafe, Coffee and Tea, Western</c:v>
                </c:pt>
                <c:pt idx="370">
                  <c:v>Cafe, Continental</c:v>
                </c:pt>
                <c:pt idx="371">
                  <c:v>Cafe, Continental, Chinese</c:v>
                </c:pt>
                <c:pt idx="372">
                  <c:v>Cafe, Continental, Chinese, Italian</c:v>
                </c:pt>
                <c:pt idx="373">
                  <c:v>Cafe, Continental, Chinese, North Indian, Italian</c:v>
                </c:pt>
                <c:pt idx="374">
                  <c:v>Cafe, Continental, Desserts</c:v>
                </c:pt>
                <c:pt idx="375">
                  <c:v>Cafe, Continental, Desserts, Ice Cream, Italian, Beverages</c:v>
                </c:pt>
                <c:pt idx="376">
                  <c:v>Cafe, Continental, European, Beverages</c:v>
                </c:pt>
                <c:pt idx="377">
                  <c:v>Cafe, Continental, Fast Food</c:v>
                </c:pt>
                <c:pt idx="378">
                  <c:v>Cafe, Continental, Fast Food, Italian</c:v>
                </c:pt>
                <c:pt idx="379">
                  <c:v>Cafe, Continental, Italian</c:v>
                </c:pt>
                <c:pt idx="380">
                  <c:v>Cafe, Continental, Italian, Bakery</c:v>
                </c:pt>
                <c:pt idx="381">
                  <c:v>Cafe, Continental, Italian, Chinese</c:v>
                </c:pt>
                <c:pt idx="382">
                  <c:v>Cafe, Continental, Italian, Chinese, North Indian</c:v>
                </c:pt>
                <c:pt idx="383">
                  <c:v>Cafe, Continental, Italian, Fast Food</c:v>
                </c:pt>
                <c:pt idx="384">
                  <c:v>Cafe, Continental, Italian, Mexican</c:v>
                </c:pt>
                <c:pt idx="385">
                  <c:v>Cafe, Continental, Italian, Mexican, Chinese, American</c:v>
                </c:pt>
                <c:pt idx="386">
                  <c:v>Cafe, Continental, Italian, North Indian</c:v>
                </c:pt>
                <c:pt idx="387">
                  <c:v>Cafe, Continental, Italian, Pizza</c:v>
                </c:pt>
                <c:pt idx="388">
                  <c:v>Cafe, Continental, Italian, Street Food</c:v>
                </c:pt>
                <c:pt idx="389">
                  <c:v>Cafe, Continental, Mexican, Italian, North Indian, Chinese</c:v>
                </c:pt>
                <c:pt idx="390">
                  <c:v>Cafe, Continental, North Indian</c:v>
                </c:pt>
                <c:pt idx="391">
                  <c:v>Cafe, Continental, North Indian, Chinese</c:v>
                </c:pt>
                <c:pt idx="392">
                  <c:v>Cafe, Continental, North Indian, Chinese, Mexican</c:v>
                </c:pt>
                <c:pt idx="393">
                  <c:v>Cafe, Continental, North Indian, Italian, Chinese, Bakery, Desserts, Finger Food</c:v>
                </c:pt>
                <c:pt idx="394">
                  <c:v>Cafe, Desserts</c:v>
                </c:pt>
                <c:pt idx="395">
                  <c:v>Cafe, Desserts, Bakery</c:v>
                </c:pt>
                <c:pt idx="396">
                  <c:v>Cafe, Desserts, Beverages</c:v>
                </c:pt>
                <c:pt idx="397">
                  <c:v>Cafe, Desserts, Healthy Food, Juices</c:v>
                </c:pt>
                <c:pt idx="398">
                  <c:v>Cafe, European</c:v>
                </c:pt>
                <c:pt idx="399">
                  <c:v>Cafe, European, Mexican</c:v>
                </c:pt>
                <c:pt idx="400">
                  <c:v>Cafe, Fast Food</c:v>
                </c:pt>
                <c:pt idx="401">
                  <c:v>Cafe, Fast Food, American</c:v>
                </c:pt>
                <c:pt idx="402">
                  <c:v>Cafe, Fast Food, Asian, Italian</c:v>
                </c:pt>
                <c:pt idx="403">
                  <c:v>Cafe, Fast Food, Bakery</c:v>
                </c:pt>
                <c:pt idx="404">
                  <c:v>Cafe, Fast Food, Beverages</c:v>
                </c:pt>
                <c:pt idx="405">
                  <c:v>Cafe, Fast Food, Chinese</c:v>
                </c:pt>
                <c:pt idx="406">
                  <c:v>Cafe, Fast Food, Continental</c:v>
                </c:pt>
                <c:pt idx="407">
                  <c:v>Cafe, Fast Food, Desserts</c:v>
                </c:pt>
                <c:pt idx="408">
                  <c:v>Cafe, Fast Food, Healthy Food</c:v>
                </c:pt>
                <c:pt idx="409">
                  <c:v>Cafe, Fast Food, Italian</c:v>
                </c:pt>
                <c:pt idx="410">
                  <c:v>Cafe, Fast Food, Italian, Chinese</c:v>
                </c:pt>
                <c:pt idx="411">
                  <c:v>Cafe, Fast Food, Italian, Mexican</c:v>
                </c:pt>
                <c:pt idx="412">
                  <c:v>Cafe, Fast Food, North Indian</c:v>
                </c:pt>
                <c:pt idx="413">
                  <c:v>Cafe, Fast Food, Pizza</c:v>
                </c:pt>
                <c:pt idx="414">
                  <c:v>Cafe, Fast Food, Street Food</c:v>
                </c:pt>
                <c:pt idx="415">
                  <c:v>Cafe, French</c:v>
                </c:pt>
                <c:pt idx="416">
                  <c:v>Cafe, Grill</c:v>
                </c:pt>
                <c:pt idx="417">
                  <c:v>Cafe, Healthy Food, Continental</c:v>
                </c:pt>
                <c:pt idx="418">
                  <c:v>Cafe, Healthy Food, Continental, Italian, Asian</c:v>
                </c:pt>
                <c:pt idx="419">
                  <c:v>Cafe, Healthy Food, North Indian</c:v>
                </c:pt>
                <c:pt idx="420">
                  <c:v>Cafe, Italian</c:v>
                </c:pt>
                <c:pt idx="421">
                  <c:v>Cafe, Italian, Bakery</c:v>
                </c:pt>
                <c:pt idx="422">
                  <c:v>Cafe, Italian, Chinese</c:v>
                </c:pt>
                <c:pt idx="423">
                  <c:v>Cafe, Italian, Chinese, Continental</c:v>
                </c:pt>
                <c:pt idx="424">
                  <c:v>Cafe, Italian, Chinese, North Indian</c:v>
                </c:pt>
                <c:pt idx="425">
                  <c:v>Cafe, Italian, Coffee and Tea, Western, Indonesian</c:v>
                </c:pt>
                <c:pt idx="426">
                  <c:v>Cafe, Italian, Continental</c:v>
                </c:pt>
                <c:pt idx="427">
                  <c:v>Cafe, Italian, Continental, Chinese</c:v>
                </c:pt>
                <c:pt idx="428">
                  <c:v>Cafe, Italian, Continental, Desserts</c:v>
                </c:pt>
                <c:pt idx="429">
                  <c:v>Cafe, Italian, Continental, Fast Food</c:v>
                </c:pt>
                <c:pt idx="430">
                  <c:v>Cafe, Italian, Continental, Mexican</c:v>
                </c:pt>
                <c:pt idx="431">
                  <c:v>Cafe, Italian, Continental, Mexican, Mediterranean</c:v>
                </c:pt>
                <c:pt idx="432">
                  <c:v>Cafe, Italian, Desserts</c:v>
                </c:pt>
                <c:pt idx="433">
                  <c:v>Cafe, Italian, Desserts, Fast Food, Chinese, Tea</c:v>
                </c:pt>
                <c:pt idx="434">
                  <c:v>Cafe, Italian, European, Bakery</c:v>
                </c:pt>
                <c:pt idx="435">
                  <c:v>Cafe, Italian, Fast Food</c:v>
                </c:pt>
                <c:pt idx="436">
                  <c:v>Cafe, Italian, Japanese, Continental</c:v>
                </c:pt>
                <c:pt idx="437">
                  <c:v>Cafe, Italian, Lebanese</c:v>
                </c:pt>
                <c:pt idx="438">
                  <c:v>Cafe, Italian, Lebanese, Continental, Mediterranean</c:v>
                </c:pt>
                <c:pt idx="439">
                  <c:v>Cafe, Italian, Mexican, Bakery</c:v>
                </c:pt>
                <c:pt idx="440">
                  <c:v>Cafe, Italian, Mexican, Chinese</c:v>
                </c:pt>
                <c:pt idx="441">
                  <c:v>Cafe, Italian, Mexican, Chinese, North Indian</c:v>
                </c:pt>
                <c:pt idx="442">
                  <c:v>Cafe, Italian, Mexican, Continental</c:v>
                </c:pt>
                <c:pt idx="443">
                  <c:v>Cafe, Italian, Mexican, North Indian, Continental</c:v>
                </c:pt>
                <c:pt idx="444">
                  <c:v>Cafe, Italian, Mexican, Salad, Desserts</c:v>
                </c:pt>
                <c:pt idx="445">
                  <c:v>Cafe, Italian, North Indian</c:v>
                </c:pt>
                <c:pt idx="446">
                  <c:v>Cafe, Italian, Pizza</c:v>
                </c:pt>
                <c:pt idx="447">
                  <c:v>Cafe, Italian, Pizza, European, Bakery, Deli</c:v>
                </c:pt>
                <c:pt idx="448">
                  <c:v>Cafe, Italian, Salad</c:v>
                </c:pt>
                <c:pt idx="449">
                  <c:v>Cafe, Kiwi</c:v>
                </c:pt>
                <c:pt idx="450">
                  <c:v>Cafe, Kiwi, Ice Cream, Desserts</c:v>
                </c:pt>
                <c:pt idx="451">
                  <c:v>Cafe, Korean</c:v>
                </c:pt>
                <c:pt idx="452">
                  <c:v>Cafe, Korean, Desserts</c:v>
                </c:pt>
                <c:pt idx="453">
                  <c:v>Cafe, Lebanese, Italian</c:v>
                </c:pt>
                <c:pt idx="454">
                  <c:v>Cafe, Mediterranean</c:v>
                </c:pt>
                <c:pt idx="455">
                  <c:v>Cafe, Mexican</c:v>
                </c:pt>
                <c:pt idx="456">
                  <c:v>Cafe, Mexican, American, Italian, Lebanese, Continental</c:v>
                </c:pt>
                <c:pt idx="457">
                  <c:v>Cafe, Mexican, Continental</c:v>
                </c:pt>
                <c:pt idx="458">
                  <c:v>Cafe, Mexican, Italian, Continental</c:v>
                </c:pt>
                <c:pt idx="459">
                  <c:v>Cafe, Mexican, Italian, Fast Food</c:v>
                </c:pt>
                <c:pt idx="460">
                  <c:v>Cafe, Mexican, Italian, North Indian, Chinese</c:v>
                </c:pt>
                <c:pt idx="461">
                  <c:v>Cafe, Mexican, Italian, North Indian, Fast Food</c:v>
                </c:pt>
                <c:pt idx="462">
                  <c:v>Cafe, Mughlai, North Indian</c:v>
                </c:pt>
                <c:pt idx="463">
                  <c:v>Cafe, North Eastern</c:v>
                </c:pt>
                <c:pt idx="464">
                  <c:v>Cafe, North Indian</c:v>
                </c:pt>
                <c:pt idx="465">
                  <c:v>Cafe, North Indian, Chinese</c:v>
                </c:pt>
                <c:pt idx="466">
                  <c:v>Cafe, North Indian, Chinese, Continental</c:v>
                </c:pt>
                <c:pt idx="467">
                  <c:v>Cafe, North Indian, Chinese, South Indian</c:v>
                </c:pt>
                <c:pt idx="468">
                  <c:v>Cafe, North Indian, Continental</c:v>
                </c:pt>
                <c:pt idx="469">
                  <c:v>Cafe, North Indian, Continental, Chinese</c:v>
                </c:pt>
                <c:pt idx="470">
                  <c:v>Cafe, North Indian, Continental, Italian</c:v>
                </c:pt>
                <c:pt idx="471">
                  <c:v>Cafe, North Indian, Fast Food</c:v>
                </c:pt>
                <c:pt idx="472">
                  <c:v>Cafe, North Indian, Italian</c:v>
                </c:pt>
                <c:pt idx="473">
                  <c:v>Cafe, North Indian, Italian, Chinese</c:v>
                </c:pt>
                <c:pt idx="474">
                  <c:v>Cafe, North Indian, Italian, Japanese, Fast Food</c:v>
                </c:pt>
                <c:pt idx="475">
                  <c:v>Cafe, North Indian, Lebanese, Continental</c:v>
                </c:pt>
                <c:pt idx="476">
                  <c:v>Cafe, Patisserie</c:v>
                </c:pt>
                <c:pt idx="477">
                  <c:v>Cafe, Patisserie, Bakery, Desserts</c:v>
                </c:pt>
                <c:pt idx="478">
                  <c:v>Cafe, Pizza</c:v>
                </c:pt>
                <c:pt idx="479">
                  <c:v>Cafe, Pizza, Burger</c:v>
                </c:pt>
                <c:pt idx="480">
                  <c:v>Cafe, Pizza, Italian</c:v>
                </c:pt>
                <c:pt idx="481">
                  <c:v>Cafe, Sandwich, Southern</c:v>
                </c:pt>
                <c:pt idx="482">
                  <c:v>Cafe, South Indian, North Indian, Bakery</c:v>
                </c:pt>
                <c:pt idx="483">
                  <c:v>Cafe, Spanish, Turkish, Greek</c:v>
                </c:pt>
                <c:pt idx="484">
                  <c:v>Cafe, Sri Lankan, Continental, American</c:v>
                </c:pt>
                <c:pt idx="485">
                  <c:v>Cafe, Street Food</c:v>
                </c:pt>
                <c:pt idx="486">
                  <c:v>Cafe, Tapas, South African, Beverages, Healthy Food, Desserts, Spanish</c:v>
                </c:pt>
                <c:pt idx="487">
                  <c:v>Cafe, Tea</c:v>
                </c:pt>
                <c:pt idx="488">
                  <c:v>Cafe, Tea, Desserts</c:v>
                </c:pt>
                <c:pt idx="489">
                  <c:v>Cafe, Tibetan</c:v>
                </c:pt>
                <c:pt idx="490">
                  <c:v>Cafe, Western</c:v>
                </c:pt>
                <c:pt idx="491">
                  <c:v>Cajun</c:v>
                </c:pt>
                <c:pt idx="492">
                  <c:v>Caribbean</c:v>
                </c:pt>
                <c:pt idx="493">
                  <c:v>Caribbean, Mexican, Cajun</c:v>
                </c:pt>
                <c:pt idx="494">
                  <c:v>Caribbean, Seafood</c:v>
                </c:pt>
                <c:pt idx="495">
                  <c:v>Caribbean, Seafood, Steak</c:v>
                </c:pt>
                <c:pt idx="496">
                  <c:v>Charcoal Grill, Italian, North Indian, European, Indonesian, Thai</c:v>
                </c:pt>
                <c:pt idx="497">
                  <c:v>Chinese</c:v>
                </c:pt>
                <c:pt idx="498">
                  <c:v>Chinese, Asian</c:v>
                </c:pt>
                <c:pt idx="499">
                  <c:v>Chinese, Asian, Mediterranean, Continental</c:v>
                </c:pt>
                <c:pt idx="500">
                  <c:v>Chinese, Asian, Thai</c:v>
                </c:pt>
                <c:pt idx="501">
                  <c:v>Chinese, Assamese</c:v>
                </c:pt>
                <c:pt idx="502">
                  <c:v>Chinese, Bakery</c:v>
                </c:pt>
                <c:pt idx="503">
                  <c:v>Chinese, Beverages</c:v>
                </c:pt>
                <c:pt idx="504">
                  <c:v>Chinese, Biryani, North Indian</c:v>
                </c:pt>
                <c:pt idx="505">
                  <c:v>Chinese, Cafe</c:v>
                </c:pt>
                <c:pt idx="506">
                  <c:v>Chinese, Cafe, Fast Food</c:v>
                </c:pt>
                <c:pt idx="507">
                  <c:v>Chinese, Cafe, North Indian, Desserts</c:v>
                </c:pt>
                <c:pt idx="508">
                  <c:v>Chinese, Canadian</c:v>
                </c:pt>
                <c:pt idx="509">
                  <c:v>Chinese, Continental</c:v>
                </c:pt>
                <c:pt idx="510">
                  <c:v>Chinese, Continental, Italian, North Indian</c:v>
                </c:pt>
                <c:pt idx="511">
                  <c:v>Chinese, Continental, Mexican</c:v>
                </c:pt>
                <c:pt idx="512">
                  <c:v>Chinese, Continental, North Indian</c:v>
                </c:pt>
                <c:pt idx="513">
                  <c:v>Chinese, Continental, North Indian, Mexican</c:v>
                </c:pt>
                <c:pt idx="514">
                  <c:v>Chinese, Continental, North Indian, Mughlai</c:v>
                </c:pt>
                <c:pt idx="515">
                  <c:v>Chinese, Continental, Singaporean</c:v>
                </c:pt>
                <c:pt idx="516">
                  <c:v>Chinese, Continental, Thai</c:v>
                </c:pt>
                <c:pt idx="517">
                  <c:v>Chinese, Dim Sum</c:v>
                </c:pt>
                <c:pt idx="518">
                  <c:v>Chinese, Fast Food</c:v>
                </c:pt>
                <c:pt idx="519">
                  <c:v>Chinese, Fast Food, Bakery</c:v>
                </c:pt>
                <c:pt idx="520">
                  <c:v>Chinese, Fast Food, Ice Cream</c:v>
                </c:pt>
                <c:pt idx="521">
                  <c:v>Chinese, Fast Food, North Indian</c:v>
                </c:pt>
                <c:pt idx="522">
                  <c:v>Chinese, Fast Food, North Indian, South Indian</c:v>
                </c:pt>
                <c:pt idx="523">
                  <c:v>Chinese, Fast Food, North Indian, South Indian, Street Food, Mithai</c:v>
                </c:pt>
                <c:pt idx="524">
                  <c:v>Chinese, Fast Food, Pizza</c:v>
                </c:pt>
                <c:pt idx="525">
                  <c:v>Chinese, Healthy Food</c:v>
                </c:pt>
                <c:pt idx="526">
                  <c:v>Chinese, Indian</c:v>
                </c:pt>
                <c:pt idx="527">
                  <c:v>Chinese, Italian</c:v>
                </c:pt>
                <c:pt idx="528">
                  <c:v>Chinese, Italian, Continental</c:v>
                </c:pt>
                <c:pt idx="529">
                  <c:v>Chinese, Italian, Continental, North Indian</c:v>
                </c:pt>
                <c:pt idx="530">
                  <c:v>Chinese, Italian, Fast Food</c:v>
                </c:pt>
                <c:pt idx="531">
                  <c:v>Chinese, Italian, North Indian</c:v>
                </c:pt>
                <c:pt idx="532">
                  <c:v>Chinese, Italian, North Indian, Mexican, Mediterranean, Thai</c:v>
                </c:pt>
                <c:pt idx="533">
                  <c:v>Chinese, Japanese</c:v>
                </c:pt>
                <c:pt idx="534">
                  <c:v>Chinese, Japanese, Italian, Seafood</c:v>
                </c:pt>
                <c:pt idx="535">
                  <c:v>Chinese, Japanese, Korean, Asian</c:v>
                </c:pt>
                <c:pt idx="536">
                  <c:v>Chinese, Japanese, Sushi</c:v>
                </c:pt>
                <c:pt idx="537">
                  <c:v>Chinese, Japanese, Thai</c:v>
                </c:pt>
                <c:pt idx="538">
                  <c:v>Chinese, Japanese, Thai, Asian</c:v>
                </c:pt>
                <c:pt idx="539">
                  <c:v>Chinese, Japanese, Thai, Malaysian, Vietnamese, Asian</c:v>
                </c:pt>
                <c:pt idx="540">
                  <c:v>Chinese, Lucknowi</c:v>
                </c:pt>
                <c:pt idx="541">
                  <c:v>Chinese, Mangalorean</c:v>
                </c:pt>
                <c:pt idx="542">
                  <c:v>Chinese, Mexican, Fast Food, Continental</c:v>
                </c:pt>
                <c:pt idx="543">
                  <c:v>Chinese, Mexican, Italian</c:v>
                </c:pt>
                <c:pt idx="544">
                  <c:v>Chinese, Mithai</c:v>
                </c:pt>
                <c:pt idx="545">
                  <c:v>Chinese, Mughlai</c:v>
                </c:pt>
                <c:pt idx="546">
                  <c:v>Chinese, Mughlai, North Indian</c:v>
                </c:pt>
                <c:pt idx="547">
                  <c:v>Chinese, Naga</c:v>
                </c:pt>
                <c:pt idx="548">
                  <c:v>Chinese, North Eastern</c:v>
                </c:pt>
                <c:pt idx="549">
                  <c:v>Chinese, North Indian</c:v>
                </c:pt>
                <c:pt idx="550">
                  <c:v>Chinese, North Indian, Cafe</c:v>
                </c:pt>
                <c:pt idx="551">
                  <c:v>Chinese, North Indian, Continental</c:v>
                </c:pt>
                <c:pt idx="552">
                  <c:v>Chinese, North Indian, Continental, Italian</c:v>
                </c:pt>
                <c:pt idx="553">
                  <c:v>Chinese, North Indian, Continental, Mexican</c:v>
                </c:pt>
                <c:pt idx="554">
                  <c:v>Chinese, North Indian, Fast Food</c:v>
                </c:pt>
                <c:pt idx="555">
                  <c:v>Chinese, North Indian, Fast Food, Italian</c:v>
                </c:pt>
                <c:pt idx="556">
                  <c:v>Chinese, North Indian, Fast Food, Street Food</c:v>
                </c:pt>
                <c:pt idx="557">
                  <c:v>Chinese, North Indian, Italian</c:v>
                </c:pt>
                <c:pt idx="558">
                  <c:v>Chinese, North Indian, Italian, Continental</c:v>
                </c:pt>
                <c:pt idx="559">
                  <c:v>Chinese, North Indian, Italian, Continental, Fast Food</c:v>
                </c:pt>
                <c:pt idx="560">
                  <c:v>Chinese, North Indian, Italian, Fast Food</c:v>
                </c:pt>
                <c:pt idx="561">
                  <c:v>Chinese, North Indian, Italian, Mexican</c:v>
                </c:pt>
                <c:pt idx="562">
                  <c:v>Chinese, North Indian, Italian, Mughlai</c:v>
                </c:pt>
                <c:pt idx="563">
                  <c:v>Chinese, North Indian, Mithai, Street Food</c:v>
                </c:pt>
                <c:pt idx="564">
                  <c:v>Chinese, North Indian, Mughlai</c:v>
                </c:pt>
                <c:pt idx="565">
                  <c:v>Chinese, North Indian, Mughlai, Continental</c:v>
                </c:pt>
                <c:pt idx="566">
                  <c:v>Chinese, North Indian, Mughlai, Pizza</c:v>
                </c:pt>
                <c:pt idx="567">
                  <c:v>Chinese, North Indian, Seafood</c:v>
                </c:pt>
                <c:pt idx="568">
                  <c:v>Chinese, North Indian, South Indian</c:v>
                </c:pt>
                <c:pt idx="569">
                  <c:v>Chinese, North Indian, South Indian, Fast Food</c:v>
                </c:pt>
                <c:pt idx="570">
                  <c:v>Chinese, North Indian, South Indian, Healthy Food</c:v>
                </c:pt>
                <c:pt idx="571">
                  <c:v>Chinese, North Indian, South Indian, Street Food</c:v>
                </c:pt>
                <c:pt idx="572">
                  <c:v>Chinese, North Indian, Street Food</c:v>
                </c:pt>
                <c:pt idx="573">
                  <c:v>Chinese, North Indian, Thai</c:v>
                </c:pt>
                <c:pt idx="574">
                  <c:v>Chinese, Pizza</c:v>
                </c:pt>
                <c:pt idx="575">
                  <c:v>Chinese, Seafood</c:v>
                </c:pt>
                <c:pt idx="576">
                  <c:v>Chinese, Seafood, Asian</c:v>
                </c:pt>
                <c:pt idx="577">
                  <c:v>Chinese, Seafood, Cantonese, Dim Sum</c:v>
                </c:pt>
                <c:pt idx="578">
                  <c:v>Chinese, Seafood, Japanese</c:v>
                </c:pt>
                <c:pt idx="579">
                  <c:v>Chinese, Seafood, North Indian, Biryani</c:v>
                </c:pt>
                <c:pt idx="580">
                  <c:v>Chinese, Seafood, Thai</c:v>
                </c:pt>
                <c:pt idx="581">
                  <c:v>Chinese, Seafood, Vegetarian</c:v>
                </c:pt>
                <c:pt idx="582">
                  <c:v>Chinese, South Indian</c:v>
                </c:pt>
                <c:pt idx="583">
                  <c:v>Chinese, South Indian, Fast Food</c:v>
                </c:pt>
                <c:pt idx="584">
                  <c:v>Chinese, South Indian, North Indian</c:v>
                </c:pt>
                <c:pt idx="585">
                  <c:v>Chinese, Steak</c:v>
                </c:pt>
                <c:pt idx="586">
                  <c:v>Chinese, Street Food</c:v>
                </c:pt>
                <c:pt idx="587">
                  <c:v>Chinese, Sushi, Thai</c:v>
                </c:pt>
                <c:pt idx="588">
                  <c:v>Chinese, Thai</c:v>
                </c:pt>
                <c:pt idx="589">
                  <c:v>Chinese, Thai, Asian</c:v>
                </c:pt>
                <c:pt idx="590">
                  <c:v>Chinese, Thai, Asian, Japanese, Korean, Seafood</c:v>
                </c:pt>
                <c:pt idx="591">
                  <c:v>Chinese, Thai, Asian, Malaysian, Vietnamese, Japanese</c:v>
                </c:pt>
                <c:pt idx="592">
                  <c:v>Chinese, Thai, Burmese, Vietnamese, Tibetan, Japanese</c:v>
                </c:pt>
                <c:pt idx="593">
                  <c:v>Chinese, Thai, Continental, Fast Food, North Indian</c:v>
                </c:pt>
                <c:pt idx="594">
                  <c:v>Chinese, Thai, Continental, North Indian</c:v>
                </c:pt>
                <c:pt idx="595">
                  <c:v>Chinese, Thai, Fast Food</c:v>
                </c:pt>
                <c:pt idx="596">
                  <c:v>Chinese, Thai, Japanese</c:v>
                </c:pt>
                <c:pt idx="597">
                  <c:v>Chinese, Thai, Japanese, Asian</c:v>
                </c:pt>
                <c:pt idx="598">
                  <c:v>Chinese, Thai, Japanese, Tibetan</c:v>
                </c:pt>
                <c:pt idx="599">
                  <c:v>Chinese, Thai, Malaysian, Indonesian</c:v>
                </c:pt>
                <c:pt idx="600">
                  <c:v>Chinese, Thai, Malaysian, Vietnamese, Korean, Indonesian, Asian</c:v>
                </c:pt>
                <c:pt idx="601">
                  <c:v>Chinese, Thai, North Indian</c:v>
                </c:pt>
                <c:pt idx="602">
                  <c:v>Chinese, Thai, North Indian, Japanese</c:v>
                </c:pt>
                <c:pt idx="603">
                  <c:v>Chinese, Thai, North Indian, South Indian</c:v>
                </c:pt>
                <c:pt idx="604">
                  <c:v>Chinese, Thai, Seafood</c:v>
                </c:pt>
                <c:pt idx="605">
                  <c:v>Chinese, Thai, Seafood, Naga</c:v>
                </c:pt>
                <c:pt idx="606">
                  <c:v>Chinese, Thai, Seafood, North Indian, Italian</c:v>
                </c:pt>
                <c:pt idx="607">
                  <c:v>Chinese, Thai, Sushi</c:v>
                </c:pt>
                <c:pt idx="608">
                  <c:v>Chinese, Thai, Tibetan</c:v>
                </c:pt>
                <c:pt idx="609">
                  <c:v>Chinese, Thai, Tibetan, Japanese</c:v>
                </c:pt>
                <c:pt idx="610">
                  <c:v>Chinese, Tibetan</c:v>
                </c:pt>
                <c:pt idx="611">
                  <c:v>Chinese, Tibetan, Fast Food</c:v>
                </c:pt>
                <c:pt idx="612">
                  <c:v>Chinese, Tibetan, Japanese</c:v>
                </c:pt>
                <c:pt idx="613">
                  <c:v>Coffee and Tea, Cuban, Latin American</c:v>
                </c:pt>
                <c:pt idx="614">
                  <c:v>Coffee and Tea, Desserts</c:v>
                </c:pt>
                <c:pt idx="615">
                  <c:v>Coffee and Tea, Desserts, Beverages</c:v>
                </c:pt>
                <c:pt idx="616">
                  <c:v>Coffee and Tea, Mediterranean</c:v>
                </c:pt>
                <c:pt idx="617">
                  <c:v>Coffee and Tea, Modern Australian</c:v>
                </c:pt>
                <c:pt idx="618">
                  <c:v>Coffee and Tea, Sandwich</c:v>
                </c:pt>
                <c:pt idx="619">
                  <c:v>Coffee and Tea, Tapas, Australian</c:v>
                </c:pt>
                <c:pt idx="620">
                  <c:v>Coffee and Tea, Tea, Modern Australian</c:v>
                </c:pt>
                <c:pt idx="621">
                  <c:v>Contemporary</c:v>
                </c:pt>
                <c:pt idx="622">
                  <c:v>Contemporary, Burger, European</c:v>
                </c:pt>
                <c:pt idx="623">
                  <c:v>Contemporary, Italian</c:v>
                </c:pt>
                <c:pt idx="624">
                  <c:v>Contemporary, Sushi, Grill, Italian, Steak</c:v>
                </c:pt>
                <c:pt idx="625">
                  <c:v>Continental</c:v>
                </c:pt>
                <c:pt idx="626">
                  <c:v>Continental, American</c:v>
                </c:pt>
                <c:pt idx="627">
                  <c:v>Continental, American, Asian, North Indian</c:v>
                </c:pt>
                <c:pt idx="628">
                  <c:v>Continental, American, Cafe</c:v>
                </c:pt>
                <c:pt idx="629">
                  <c:v>Continental, American, Fast Food</c:v>
                </c:pt>
                <c:pt idx="630">
                  <c:v>Continental, American, Italian</c:v>
                </c:pt>
                <c:pt idx="631">
                  <c:v>Continental, American, Italian, Bakery</c:v>
                </c:pt>
                <c:pt idx="632">
                  <c:v>Continental, American, Italian, Mediterranean</c:v>
                </c:pt>
                <c:pt idx="633">
                  <c:v>Continental, American, Italian, North Indian, Chinese</c:v>
                </c:pt>
                <c:pt idx="634">
                  <c:v>Continental, American, Italian, North Indian, Chinese, Cafe</c:v>
                </c:pt>
                <c:pt idx="635">
                  <c:v>Continental, American, Italian, Seafood, North Indian, Cafe</c:v>
                </c:pt>
                <c:pt idx="636">
                  <c:v>Continental, American, North Indian</c:v>
                </c:pt>
                <c:pt idx="637">
                  <c:v>Continental, American, North Indian, Chinese</c:v>
                </c:pt>
                <c:pt idx="638">
                  <c:v>Continental, American, Seafood</c:v>
                </c:pt>
                <c:pt idx="639">
                  <c:v>Continental, American, Tex-Mex, North Indian</c:v>
                </c:pt>
                <c:pt idx="640">
                  <c:v>Continental, Asian</c:v>
                </c:pt>
                <c:pt idx="641">
                  <c:v>Continental, Asian, Italian, Mediterranean, Burger</c:v>
                </c:pt>
                <c:pt idx="642">
                  <c:v>Continental, Asian, North Indian</c:v>
                </c:pt>
                <c:pt idx="643">
                  <c:v>Continental, Asian, North Indian, Italian</c:v>
                </c:pt>
                <c:pt idx="644">
                  <c:v>Continental, Asian, Sushi</c:v>
                </c:pt>
                <c:pt idx="645">
                  <c:v>Continental, Burger, American</c:v>
                </c:pt>
                <c:pt idx="646">
                  <c:v>Continental, Burger, Pizza, North Indian, European, Finger Food</c:v>
                </c:pt>
                <c:pt idx="647">
                  <c:v>Continental, Cafe</c:v>
                </c:pt>
                <c:pt idx="648">
                  <c:v>Continental, Cafe, Desserts, Bakery</c:v>
                </c:pt>
                <c:pt idx="649">
                  <c:v>Continental, Cafe, Italian, Desserts</c:v>
                </c:pt>
                <c:pt idx="650">
                  <c:v>Continental, Cafe, Italian, Pizza, North Indian, Chinese, Bakery, Mughlai</c:v>
                </c:pt>
                <c:pt idx="651">
                  <c:v>Continental, Cafe, Spanish, Italian, European, Greek, Mediterranean</c:v>
                </c:pt>
                <c:pt idx="652">
                  <c:v>Continental, Chinese</c:v>
                </c:pt>
                <c:pt idx="653">
                  <c:v>Continental, Chinese, Biryani, North Indian</c:v>
                </c:pt>
                <c:pt idx="654">
                  <c:v>Continental, Chinese, Fast Food</c:v>
                </c:pt>
                <c:pt idx="655">
                  <c:v>Continental, Chinese, Italian, Bakery</c:v>
                </c:pt>
                <c:pt idx="656">
                  <c:v>Continental, Chinese, Italian, Cafe</c:v>
                </c:pt>
                <c:pt idx="657">
                  <c:v>Continental, Chinese, Italian, Finger Food</c:v>
                </c:pt>
                <c:pt idx="658">
                  <c:v>Continental, Chinese, Japanese, North Indian, Thai</c:v>
                </c:pt>
                <c:pt idx="659">
                  <c:v>Continental, Chinese, Mexican, North Indian</c:v>
                </c:pt>
                <c:pt idx="660">
                  <c:v>Continental, Chinese, North Indian</c:v>
                </c:pt>
                <c:pt idx="661">
                  <c:v>Continental, Chinese, North Indian, Healthy Food</c:v>
                </c:pt>
                <c:pt idx="662">
                  <c:v>Continental, Chinese, North Indian, Indian</c:v>
                </c:pt>
                <c:pt idx="663">
                  <c:v>Continental, Chinese, North Indian, Mughlai</c:v>
                </c:pt>
                <c:pt idx="664">
                  <c:v>Continental, Chinese, Thai</c:v>
                </c:pt>
                <c:pt idx="665">
                  <c:v>Continental, Chinese, Thai, Malaysian, North Indian</c:v>
                </c:pt>
                <c:pt idx="666">
                  <c:v>Continental, Chinese, Thai, Mediterranean</c:v>
                </c:pt>
                <c:pt idx="667">
                  <c:v>Continental, Chinese, Thai, Mughlai, North Indian</c:v>
                </c:pt>
                <c:pt idx="668">
                  <c:v>Continental, European</c:v>
                </c:pt>
                <c:pt idx="669">
                  <c:v>Continental, European, Asian, North Indian, Chinese, Italian</c:v>
                </c:pt>
                <c:pt idx="670">
                  <c:v>Continental, European, North Indian</c:v>
                </c:pt>
                <c:pt idx="671">
                  <c:v>Continental, European, North Indian, French</c:v>
                </c:pt>
                <c:pt idx="672">
                  <c:v>Continental, Fast Food</c:v>
                </c:pt>
                <c:pt idx="673">
                  <c:v>Continental, Fast Food, Asian, Italian</c:v>
                </c:pt>
                <c:pt idx="674">
                  <c:v>Continental, Fast Food, Chinese, Charcoal Grill, Mexican</c:v>
                </c:pt>
                <c:pt idx="675">
                  <c:v>Continental, Fast Food, Desserts, Indian</c:v>
                </c:pt>
                <c:pt idx="676">
                  <c:v>Continental, Fast Food, Italian</c:v>
                </c:pt>
                <c:pt idx="677">
                  <c:v>Continental, Fast Food, North Indian, Asian</c:v>
                </c:pt>
                <c:pt idx="678">
                  <c:v>Continental, Fast Food, Tea</c:v>
                </c:pt>
                <c:pt idx="679">
                  <c:v>Continental, Finger Food</c:v>
                </c:pt>
                <c:pt idx="680">
                  <c:v>Continental, Finger Food, Chinese, North Indian</c:v>
                </c:pt>
                <c:pt idx="681">
                  <c:v>Continental, Goan, Seafood, North Indian</c:v>
                </c:pt>
                <c:pt idx="682">
                  <c:v>Continental, Healthy Food</c:v>
                </c:pt>
                <c:pt idx="683">
                  <c:v>Continental, Indian</c:v>
                </c:pt>
                <c:pt idx="684">
                  <c:v>Continental, Italian</c:v>
                </c:pt>
                <c:pt idx="685">
                  <c:v>Continental, Italian, American</c:v>
                </c:pt>
                <c:pt idx="686">
                  <c:v>Continental, Italian, American, North Indian</c:v>
                </c:pt>
                <c:pt idx="687">
                  <c:v>Continental, Italian, Asian, Indian</c:v>
                </c:pt>
                <c:pt idx="688">
                  <c:v>Continental, Italian, Chinese</c:v>
                </c:pt>
                <c:pt idx="689">
                  <c:v>Continental, Italian, Fast Food</c:v>
                </c:pt>
                <c:pt idx="690">
                  <c:v>Continental, Italian, Mediterranean</c:v>
                </c:pt>
                <c:pt idx="691">
                  <c:v>Continental, Italian, Mediterranean, Asian</c:v>
                </c:pt>
                <c:pt idx="692">
                  <c:v>Continental, Italian, Mexican</c:v>
                </c:pt>
                <c:pt idx="693">
                  <c:v>Continental, Italian, North Indian</c:v>
                </c:pt>
                <c:pt idx="694">
                  <c:v>Continental, Italian, North Indian, American</c:v>
                </c:pt>
                <c:pt idx="695">
                  <c:v>Continental, Italian, North Indian, Chinese</c:v>
                </c:pt>
                <c:pt idx="696">
                  <c:v>Continental, Italian, North Indian, Chinese, Lebanese</c:v>
                </c:pt>
                <c:pt idx="697">
                  <c:v>Continental, Italian, North Indian, Lebanese</c:v>
                </c:pt>
                <c:pt idx="698">
                  <c:v>Continental, Italian, North Indian, Lebanese, Thai</c:v>
                </c:pt>
                <c:pt idx="699">
                  <c:v>Continental, Italian, North Indian, Mughlai</c:v>
                </c:pt>
                <c:pt idx="700">
                  <c:v>Continental, Italian, Pizza, Asian</c:v>
                </c:pt>
                <c:pt idx="701">
                  <c:v>Continental, Italian, Thai, Finger Food</c:v>
                </c:pt>
                <c:pt idx="702">
                  <c:v>Continental, Juices, Cafe, Desserts, Salad, Italian</c:v>
                </c:pt>
                <c:pt idx="703">
                  <c:v>Continental, Kashmiri, Italian, North Indian, Moroccan</c:v>
                </c:pt>
                <c:pt idx="704">
                  <c:v>Continental, Kerala</c:v>
                </c:pt>
                <c:pt idx="705">
                  <c:v>Continental, Lebanese, Mexican</c:v>
                </c:pt>
                <c:pt idx="706">
                  <c:v>Continental, Mediterranean, Italian, North Indian</c:v>
                </c:pt>
                <c:pt idx="707">
                  <c:v>Continental, Mexican</c:v>
                </c:pt>
                <c:pt idx="708">
                  <c:v>Continental, Mexican, American, Fast Food, Italian, Chinese</c:v>
                </c:pt>
                <c:pt idx="709">
                  <c:v>Continental, Mexican, American, Italian, North Indian</c:v>
                </c:pt>
                <c:pt idx="710">
                  <c:v>Continental, Mexican, Beverages, Desserts, North Indian, Chinese, Rajasthani</c:v>
                </c:pt>
                <c:pt idx="711">
                  <c:v>Continental, Mexican, Burger, American, Pizza, Tex-Mex</c:v>
                </c:pt>
                <c:pt idx="712">
                  <c:v>Continental, Mexican, Fast Food, Chinese</c:v>
                </c:pt>
                <c:pt idx="713">
                  <c:v>Continental, Mexican, Fast Food, North Indian, Chinese</c:v>
                </c:pt>
                <c:pt idx="714">
                  <c:v>Continental, Mexican, Italian</c:v>
                </c:pt>
                <c:pt idx="715">
                  <c:v>Continental, Mexican, Mediterranean</c:v>
                </c:pt>
                <c:pt idx="716">
                  <c:v>Continental, Mexican, North Indian, Chinese</c:v>
                </c:pt>
                <c:pt idx="717">
                  <c:v>Continental, Middle Eastern, Asian</c:v>
                </c:pt>
                <c:pt idx="718">
                  <c:v>Continental, Modern Indian, Asian</c:v>
                </c:pt>
                <c:pt idx="719">
                  <c:v>Continental, North Indian</c:v>
                </c:pt>
                <c:pt idx="720">
                  <c:v>Continental, North Indian, American, Italian, Mexican</c:v>
                </c:pt>
                <c:pt idx="721">
                  <c:v>Continental, North Indian, Asian</c:v>
                </c:pt>
                <c:pt idx="722">
                  <c:v>Continental, North Indian, Chinese</c:v>
                </c:pt>
                <c:pt idx="723">
                  <c:v>Continental, North Indian, Chinese, Arabian, Thai</c:v>
                </c:pt>
                <c:pt idx="724">
                  <c:v>Continental, North Indian, Chinese, Asian</c:v>
                </c:pt>
                <c:pt idx="725">
                  <c:v>Continental, North Indian, Chinese, Cafe</c:v>
                </c:pt>
                <c:pt idx="726">
                  <c:v>Continental, North Indian, Chinese, European, Asian</c:v>
                </c:pt>
                <c:pt idx="727">
                  <c:v>Continental, North Indian, Chinese, Italian</c:v>
                </c:pt>
                <c:pt idx="728">
                  <c:v>Continental, North Indian, Chinese, Italian, Finger Food</c:v>
                </c:pt>
                <c:pt idx="729">
                  <c:v>Continental, North Indian, Chinese, Mediterranean</c:v>
                </c:pt>
                <c:pt idx="730">
                  <c:v>Continental, North Indian, Chinese, Mughlai, Asian</c:v>
                </c:pt>
                <c:pt idx="731">
                  <c:v>Continental, North Indian, European</c:v>
                </c:pt>
                <c:pt idx="732">
                  <c:v>Continental, North Indian, European, Asian</c:v>
                </c:pt>
                <c:pt idx="733">
                  <c:v>Continental, North Indian, European, Finger Food</c:v>
                </c:pt>
                <c:pt idx="734">
                  <c:v>Continental, North Indian, Fast Food, Street Food, South Indian</c:v>
                </c:pt>
                <c:pt idx="735">
                  <c:v>Continental, North Indian, Finger Food</c:v>
                </c:pt>
                <c:pt idx="736">
                  <c:v>Continental, North Indian, Italian</c:v>
                </c:pt>
                <c:pt idx="737">
                  <c:v>Continental, North Indian, Italian, Asian</c:v>
                </c:pt>
                <c:pt idx="738">
                  <c:v>Continental, North Indian, Italian, Chinese</c:v>
                </c:pt>
                <c:pt idx="739">
                  <c:v>Continental, North Indian, Italian, Seafood, Goan</c:v>
                </c:pt>
                <c:pt idx="740">
                  <c:v>Continental, North Indian, Mexican</c:v>
                </c:pt>
                <c:pt idx="741">
                  <c:v>Continental, North Indian, Mughlai, Burmese</c:v>
                </c:pt>
                <c:pt idx="742">
                  <c:v>Continental, North Indian, Mughlai, Chinese</c:v>
                </c:pt>
                <c:pt idx="743">
                  <c:v>Continental, North Indian, Mughlai, Italian</c:v>
                </c:pt>
                <c:pt idx="744">
                  <c:v>Continental, North Indian, South Indian</c:v>
                </c:pt>
                <c:pt idx="745">
                  <c:v>Continental, North Indian, South Indian, Italian</c:v>
                </c:pt>
                <c:pt idx="746">
                  <c:v>Continental, North Indian, Thai, Chinese</c:v>
                </c:pt>
                <c:pt idx="747">
                  <c:v>Continental, Seafood, Burger, South African, Finger Food, Grill</c:v>
                </c:pt>
                <c:pt idx="748">
                  <c:v>Continental, Seafood, Chinese, North Indian, Biryani</c:v>
                </c:pt>
                <c:pt idx="749">
                  <c:v>Continental, Seafood, Goan, Andhra, Kerala, Thai</c:v>
                </c:pt>
                <c:pt idx="750">
                  <c:v>Continental, Seafood, North Indian</c:v>
                </c:pt>
                <c:pt idx="751">
                  <c:v>Continental, Seafood, North Indian, Asian</c:v>
                </c:pt>
                <c:pt idx="752">
                  <c:v>Continental, South African, Beverages, Desserts, Seafood, Grill, Ice Cream, International</c:v>
                </c:pt>
                <c:pt idx="753">
                  <c:v>Continental, South Indian</c:v>
                </c:pt>
                <c:pt idx="754">
                  <c:v>Continental, Tex-Mex</c:v>
                </c:pt>
                <c:pt idx="755">
                  <c:v>Continental, Thai, Chinese, North Indian</c:v>
                </c:pt>
                <c:pt idx="756">
                  <c:v>Cuban, Spanish</c:v>
                </c:pt>
                <c:pt idx="757">
                  <c:v>Cuisine Varies</c:v>
                </c:pt>
                <c:pt idx="758">
                  <c:v>Desserts</c:v>
                </c:pt>
                <c:pt idx="759">
                  <c:v>Desserts, American</c:v>
                </c:pt>
                <c:pt idx="760">
                  <c:v>Desserts, Bakery</c:v>
                </c:pt>
                <c:pt idx="761">
                  <c:v>Desserts, Bakery, Fast Food</c:v>
                </c:pt>
                <c:pt idx="762">
                  <c:v>Desserts, Bakery, Pizza, Burger, Continental</c:v>
                </c:pt>
                <c:pt idx="763">
                  <c:v>Desserts, Bakery, Western</c:v>
                </c:pt>
                <c:pt idx="764">
                  <c:v>Desserts, Bar Food</c:v>
                </c:pt>
                <c:pt idx="765">
                  <c:v>Desserts, Beverages</c:v>
                </c:pt>
                <c:pt idx="766">
                  <c:v>Desserts, Beverages, Juices</c:v>
                </c:pt>
                <c:pt idx="767">
                  <c:v>Desserts, Bí_rek</c:v>
                </c:pt>
                <c:pt idx="768">
                  <c:v>Desserts, Cafe</c:v>
                </c:pt>
                <c:pt idx="769">
                  <c:v>Desserts, Cafe, Mexican</c:v>
                </c:pt>
                <c:pt idx="770">
                  <c:v>Desserts, Fast Food</c:v>
                </c:pt>
                <c:pt idx="771">
                  <c:v>Desserts, Fast Food, Chinese</c:v>
                </c:pt>
                <c:pt idx="772">
                  <c:v>Desserts, Fast Food, Ice Cream</c:v>
                </c:pt>
                <c:pt idx="773">
                  <c:v>Desserts, Greek, Sandwich</c:v>
                </c:pt>
                <c:pt idx="774">
                  <c:v>Desserts, Ice Cream</c:v>
                </c:pt>
                <c:pt idx="775">
                  <c:v>Desserts, Ice Cream, Fast Food</c:v>
                </c:pt>
                <c:pt idx="776">
                  <c:v>Desserts, Ice Cream, North Indian</c:v>
                </c:pt>
                <c:pt idx="777">
                  <c:v>Desserts, Ice Cream, Pizza</c:v>
                </c:pt>
                <c:pt idx="778">
                  <c:v>Desserts, Italian, Pizza</c:v>
                </c:pt>
                <c:pt idx="779">
                  <c:v>Desserts, Latin American, Argentine</c:v>
                </c:pt>
                <c:pt idx="780">
                  <c:v>Desserts, Middle Eastern, Turkish</c:v>
                </c:pt>
                <c:pt idx="781">
                  <c:v>Desserts, Mithai</c:v>
                </c:pt>
                <c:pt idx="782">
                  <c:v>Desserts, North Indian</c:v>
                </c:pt>
                <c:pt idx="783">
                  <c:v>Desserts, North Indian, Chinese, South Indian, Fast Food, Street Food</c:v>
                </c:pt>
                <c:pt idx="784">
                  <c:v>Desserts, Pizza, Ice Cream</c:v>
                </c:pt>
                <c:pt idx="785">
                  <c:v>Desserts, Sandwich</c:v>
                </c:pt>
                <c:pt idx="786">
                  <c:v>Desserts, Sandwich, Ice Cream</c:v>
                </c:pt>
                <c:pt idx="787">
                  <c:v>Desserts, Sandwich, Southern</c:v>
                </c:pt>
                <c:pt idx="788">
                  <c:v>Desserts, Street Food</c:v>
                </c:pt>
                <c:pt idx="789">
                  <c:v>Desserts, Thai</c:v>
                </c:pt>
                <c:pt idx="790">
                  <c:v>Drinks Only</c:v>
                </c:pt>
                <c:pt idx="791">
                  <c:v>European</c:v>
                </c:pt>
                <c:pt idx="792">
                  <c:v>European, American</c:v>
                </c:pt>
                <c:pt idx="793">
                  <c:v>European, American, Street Food</c:v>
                </c:pt>
                <c:pt idx="794">
                  <c:v>European, Arabian, Japanese, Bakery, Desserts</c:v>
                </c:pt>
                <c:pt idx="795">
                  <c:v>European, Asian</c:v>
                </c:pt>
                <c:pt idx="796">
                  <c:v>European, Asian, Indian</c:v>
                </c:pt>
                <c:pt idx="797">
                  <c:v>European, Asian, Mediterranean, Modern Indian, Desserts, Finger Food</c:v>
                </c:pt>
                <c:pt idx="798">
                  <c:v>European, Asian, North Indian, Italian, Continental, Pizza</c:v>
                </c:pt>
                <c:pt idx="799">
                  <c:v>European, Cafe</c:v>
                </c:pt>
                <c:pt idx="800">
                  <c:v>European, Cafe, Italian</c:v>
                </c:pt>
                <c:pt idx="801">
                  <c:v>European, Chinese</c:v>
                </c:pt>
                <c:pt idx="802">
                  <c:v>European, Chinese, North Indian, Italian</c:v>
                </c:pt>
                <c:pt idx="803">
                  <c:v>European, Contemporary</c:v>
                </c:pt>
                <c:pt idx="804">
                  <c:v>European, Continental</c:v>
                </c:pt>
                <c:pt idx="805">
                  <c:v>European, Continental, North Indian</c:v>
                </c:pt>
                <c:pt idx="806">
                  <c:v>European, Continental, Pizza</c:v>
                </c:pt>
                <c:pt idx="807">
                  <c:v>European, Desserts</c:v>
                </c:pt>
                <c:pt idx="808">
                  <c:v>European, German</c:v>
                </c:pt>
                <c:pt idx="809">
                  <c:v>European, International, Tapas</c:v>
                </c:pt>
                <c:pt idx="810">
                  <c:v>European, Italian</c:v>
                </c:pt>
                <c:pt idx="811">
                  <c:v>European, Italian, Cafe</c:v>
                </c:pt>
                <c:pt idx="812">
                  <c:v>European, Italian, Desserts</c:v>
                </c:pt>
                <c:pt idx="813">
                  <c:v>European, Italian, Mediterranean</c:v>
                </c:pt>
                <c:pt idx="814">
                  <c:v>European, Italian, North Indian</c:v>
                </c:pt>
                <c:pt idx="815">
                  <c:v>European, Italian, Thai, Chinese, North Indian</c:v>
                </c:pt>
                <c:pt idx="816">
                  <c:v>European, Lebanese, Mediterranean</c:v>
                </c:pt>
                <c:pt idx="817">
                  <c:v>European, Mediterranean, Contemporary</c:v>
                </c:pt>
                <c:pt idx="818">
                  <c:v>European, Mediterranean, North Indian</c:v>
                </c:pt>
                <c:pt idx="819">
                  <c:v>European, North Indian</c:v>
                </c:pt>
                <c:pt idx="820">
                  <c:v>European, North Indian, Chinese</c:v>
                </c:pt>
                <c:pt idx="821">
                  <c:v>European, North Indian, Continental, Italian</c:v>
                </c:pt>
                <c:pt idx="822">
                  <c:v>European, North Indian, Mediterranean, American</c:v>
                </c:pt>
                <c:pt idx="823">
                  <c:v>European, Pizza</c:v>
                </c:pt>
                <c:pt idx="824">
                  <c:v>European, South African</c:v>
                </c:pt>
                <c:pt idx="825">
                  <c:v>European, South African, Steak</c:v>
                </c:pt>
                <c:pt idx="826">
                  <c:v>European, Spanish</c:v>
                </c:pt>
                <c:pt idx="827">
                  <c:v>European, Sushi, Italian</c:v>
                </c:pt>
                <c:pt idx="828">
                  <c:v>Fast Food</c:v>
                </c:pt>
                <c:pt idx="829">
                  <c:v>Fast Food, American</c:v>
                </c:pt>
                <c:pt idx="830">
                  <c:v>Fast Food, American, Burger</c:v>
                </c:pt>
                <c:pt idx="831">
                  <c:v>Fast Food, American, Italian</c:v>
                </c:pt>
                <c:pt idx="832">
                  <c:v>Fast Food, American, Salad, Healthy Food</c:v>
                </c:pt>
                <c:pt idx="833">
                  <c:v>Fast Food, Bakery</c:v>
                </c:pt>
                <c:pt idx="834">
                  <c:v>Fast Food, Beverages</c:v>
                </c:pt>
                <c:pt idx="835">
                  <c:v>Fast Food, Beverages, Desserts</c:v>
                </c:pt>
                <c:pt idx="836">
                  <c:v>Fast Food, Biryani</c:v>
                </c:pt>
                <c:pt idx="837">
                  <c:v>Fast Food, Burger</c:v>
                </c:pt>
                <c:pt idx="838">
                  <c:v>Fast Food, Cafe</c:v>
                </c:pt>
                <c:pt idx="839">
                  <c:v>Fast Food, Cafe, Desserts, Bakery</c:v>
                </c:pt>
                <c:pt idx="840">
                  <c:v>Fast Food, Cafe, Italian, North Indian, Chinese</c:v>
                </c:pt>
                <c:pt idx="841">
                  <c:v>Fast Food, Chinese</c:v>
                </c:pt>
                <c:pt idx="842">
                  <c:v>Fast Food, Chinese, Bakery</c:v>
                </c:pt>
                <c:pt idx="843">
                  <c:v>Fast Food, Chinese, Bengali</c:v>
                </c:pt>
                <c:pt idx="844">
                  <c:v>Fast Food, Chinese, Burger</c:v>
                </c:pt>
                <c:pt idx="845">
                  <c:v>Fast Food, Chinese, Italian</c:v>
                </c:pt>
                <c:pt idx="846">
                  <c:v>Fast Food, Chinese, Mithai, Street Food</c:v>
                </c:pt>
                <c:pt idx="847">
                  <c:v>Fast Food, Chinese, North Indian</c:v>
                </c:pt>
                <c:pt idx="848">
                  <c:v>Fast Food, Continental, Italian, Bakery</c:v>
                </c:pt>
                <c:pt idx="849">
                  <c:v>Fast Food, Desserts</c:v>
                </c:pt>
                <c:pt idx="850">
                  <c:v>Fast Food, Desserts, Beverages</c:v>
                </c:pt>
                <c:pt idx="851">
                  <c:v>Fast Food, Desserts, Ice Cream, Beverages</c:v>
                </c:pt>
                <c:pt idx="852">
                  <c:v>Fast Food, French</c:v>
                </c:pt>
                <c:pt idx="853">
                  <c:v>Fast Food, Healthy Food</c:v>
                </c:pt>
                <c:pt idx="854">
                  <c:v>Fast Food, Italian</c:v>
                </c:pt>
                <c:pt idx="855">
                  <c:v>Fast Food, Italian, Beverages</c:v>
                </c:pt>
                <c:pt idx="856">
                  <c:v>Fast Food, Italian, Chinese</c:v>
                </c:pt>
                <c:pt idx="857">
                  <c:v>Fast Food, Italian, Desserts, Beverages</c:v>
                </c:pt>
                <c:pt idx="858">
                  <c:v>Fast Food, Italian, North Indian, Chinese</c:v>
                </c:pt>
                <c:pt idx="859">
                  <c:v>Fast Food, Italian, Pizza</c:v>
                </c:pt>
                <c:pt idx="860">
                  <c:v>Fast Food, Maharashtrian, North Indian</c:v>
                </c:pt>
                <c:pt idx="861">
                  <c:v>Fast Food, Mexican, Tex-Mex</c:v>
                </c:pt>
                <c:pt idx="862">
                  <c:v>Fast Food, Mithai, Bakery</c:v>
                </c:pt>
                <c:pt idx="863">
                  <c:v>Fast Food, Mughlai</c:v>
                </c:pt>
                <c:pt idx="864">
                  <c:v>Fast Food, Mughlai, Armenian</c:v>
                </c:pt>
                <c:pt idx="865">
                  <c:v>Fast Food, North Indian</c:v>
                </c:pt>
                <c:pt idx="866">
                  <c:v>Fast Food, North Indian, Bakery</c:v>
                </c:pt>
                <c:pt idx="867">
                  <c:v>Fast Food, North Indian, Beverages</c:v>
                </c:pt>
                <c:pt idx="868">
                  <c:v>Fast Food, North Indian, Chinese</c:v>
                </c:pt>
                <c:pt idx="869">
                  <c:v>Fast Food, North Indian, Chinese, Desserts</c:v>
                </c:pt>
                <c:pt idx="870">
                  <c:v>Fast Food, North Indian, Chinese, Desserts, Ice Cream</c:v>
                </c:pt>
                <c:pt idx="871">
                  <c:v>Fast Food, North Indian, Chinese, South Indian, Ice Cream</c:v>
                </c:pt>
                <c:pt idx="872">
                  <c:v>Fast Food, North Indian, Desserts, Ice Cream</c:v>
                </c:pt>
                <c:pt idx="873">
                  <c:v>Fast Food, North Indian, Mughlai</c:v>
                </c:pt>
                <c:pt idx="874">
                  <c:v>Fast Food, North Indian, South Indian</c:v>
                </c:pt>
                <c:pt idx="875">
                  <c:v>Fast Food, North Indian, South Indian, Chinese</c:v>
                </c:pt>
                <c:pt idx="876">
                  <c:v>Fast Food, North Indian, South Indian, Chinese, Bakery</c:v>
                </c:pt>
                <c:pt idx="877">
                  <c:v>Fast Food, North Indian, South Indian, Chinese, Street Food, Mithai</c:v>
                </c:pt>
                <c:pt idx="878">
                  <c:v>Fast Food, Pizza</c:v>
                </c:pt>
                <c:pt idx="879">
                  <c:v>Fast Food, Pizza, Burger</c:v>
                </c:pt>
                <c:pt idx="880">
                  <c:v>Fast Food, Raw Meats</c:v>
                </c:pt>
                <c:pt idx="881">
                  <c:v>Fast Food, Seafood</c:v>
                </c:pt>
                <c:pt idx="882">
                  <c:v>Fast Food, South Indian</c:v>
                </c:pt>
                <c:pt idx="883">
                  <c:v>Fast Food, South Indian, Chinese</c:v>
                </c:pt>
                <c:pt idx="884">
                  <c:v>Fast Food, South Indian, Chinese, Mithai</c:v>
                </c:pt>
                <c:pt idx="885">
                  <c:v>Fast Food, South Indian, Mithai</c:v>
                </c:pt>
                <c:pt idx="886">
                  <c:v>Fast Food, Street Food</c:v>
                </c:pt>
                <c:pt idx="887">
                  <c:v>Fast Food, Street Food, Beverages</c:v>
                </c:pt>
                <c:pt idx="888">
                  <c:v>Fast Food, Street Food, Chinese</c:v>
                </c:pt>
                <c:pt idx="889">
                  <c:v>Fast Food, Street Food, South Indian</c:v>
                </c:pt>
                <c:pt idx="890">
                  <c:v>Fast Food, Tea</c:v>
                </c:pt>
                <c:pt idx="891">
                  <c:v>Fast Food, Turkish</c:v>
                </c:pt>
                <c:pt idx="892">
                  <c:v>Filipino</c:v>
                </c:pt>
                <c:pt idx="893">
                  <c:v>Filipino, Japanese, Asian</c:v>
                </c:pt>
                <c:pt idx="894">
                  <c:v>Filipino, Mexican</c:v>
                </c:pt>
                <c:pt idx="895">
                  <c:v>Finger Food</c:v>
                </c:pt>
                <c:pt idx="896">
                  <c:v>Finger Food, American, Continental, North Indian, Italian</c:v>
                </c:pt>
                <c:pt idx="897">
                  <c:v>Finger Food, Continental, Italian</c:v>
                </c:pt>
                <c:pt idx="898">
                  <c:v>Finger Food, Continental, Italian, Chinese</c:v>
                </c:pt>
                <c:pt idx="899">
                  <c:v>Finger Food, Continental, North Indian</c:v>
                </c:pt>
                <c:pt idx="900">
                  <c:v>Finger Food, Continental, North Indian, Chinese</c:v>
                </c:pt>
                <c:pt idx="901">
                  <c:v>Finger Food, Continental, North Indian, Italian, Chinese</c:v>
                </c:pt>
                <c:pt idx="902">
                  <c:v>Finger Food, European</c:v>
                </c:pt>
                <c:pt idx="903">
                  <c:v>Finger Food, European, North Indian</c:v>
                </c:pt>
                <c:pt idx="904">
                  <c:v>Finger Food, Italian</c:v>
                </c:pt>
                <c:pt idx="905">
                  <c:v>Finger Food, Italian, Middle Eastern</c:v>
                </c:pt>
                <c:pt idx="906">
                  <c:v>Finger Food, Italian, North Indian</c:v>
                </c:pt>
                <c:pt idx="907">
                  <c:v>Finger Food, Italian, Spanish, Greek</c:v>
                </c:pt>
                <c:pt idx="908">
                  <c:v>Finger Food, North Indian</c:v>
                </c:pt>
                <c:pt idx="909">
                  <c:v>Finger Food, North Indian, Chinese</c:v>
                </c:pt>
                <c:pt idx="910">
                  <c:v>Finger Food, North Indian, Continental, Chinese, Italian</c:v>
                </c:pt>
                <c:pt idx="911">
                  <c:v>Finger Food, North Indian, Continental, Italian</c:v>
                </c:pt>
                <c:pt idx="912">
                  <c:v>Finger Food, North Indian, Continental, Italian, Mediterranean</c:v>
                </c:pt>
                <c:pt idx="913">
                  <c:v>Finger Food, North Indian, Italian</c:v>
                </c:pt>
                <c:pt idx="914">
                  <c:v>Finger Food, North Indian, Italian, Continental, Thai, South Indian</c:v>
                </c:pt>
                <c:pt idx="915">
                  <c:v>Finger Food, North Indian, Italian, European, Continental</c:v>
                </c:pt>
                <c:pt idx="916">
                  <c:v>French</c:v>
                </c:pt>
                <c:pt idx="917">
                  <c:v>French, Brazilian, Beverages</c:v>
                </c:pt>
                <c:pt idx="918">
                  <c:v>French, Continental, North Indian</c:v>
                </c:pt>
                <c:pt idx="919">
                  <c:v>French, Italian</c:v>
                </c:pt>
                <c:pt idx="920">
                  <c:v>French, Japanese, Desserts</c:v>
                </c:pt>
                <c:pt idx="921">
                  <c:v>French, Kiwi</c:v>
                </c:pt>
                <c:pt idx="922">
                  <c:v>French, Mediterranean, European</c:v>
                </c:pt>
                <c:pt idx="923">
                  <c:v>French, Western</c:v>
                </c:pt>
                <c:pt idx="924">
                  <c:v>German</c:v>
                </c:pt>
                <c:pt idx="925">
                  <c:v>German, Ice Cream</c:v>
                </c:pt>
                <c:pt idx="926">
                  <c:v>Goan</c:v>
                </c:pt>
                <c:pt idx="927">
                  <c:v>Goan, American, Portuguese</c:v>
                </c:pt>
                <c:pt idx="928">
                  <c:v>Goan, Chinese, Indian, North Indian</c:v>
                </c:pt>
                <c:pt idx="929">
                  <c:v>Goan, Mangalorean, Continental, French</c:v>
                </c:pt>
                <c:pt idx="930">
                  <c:v>Goan, North Indian, Chinese</c:v>
                </c:pt>
                <c:pt idx="931">
                  <c:v>Goan, Seafood</c:v>
                </c:pt>
                <c:pt idx="932">
                  <c:v>Goan, Seafood, Chinese</c:v>
                </c:pt>
                <c:pt idx="933">
                  <c:v>Goan, Seafood, Chinese, North Indian</c:v>
                </c:pt>
                <c:pt idx="934">
                  <c:v>Goan, Seafood, North Indian</c:v>
                </c:pt>
                <c:pt idx="935">
                  <c:v>Gourmet Fast Food, Burger</c:v>
                </c:pt>
                <c:pt idx="936">
                  <c:v>Greek</c:v>
                </c:pt>
                <c:pt idx="937">
                  <c:v>Greek, Italian</c:v>
                </c:pt>
                <c:pt idx="938">
                  <c:v>Greek, Lebanese</c:v>
                </c:pt>
                <c:pt idx="939">
                  <c:v>Greek, Mediterranean</c:v>
                </c:pt>
                <c:pt idx="940">
                  <c:v>Greek, Mediterranean, Middle Eastern</c:v>
                </c:pt>
                <c:pt idx="941">
                  <c:v>Greek, Mediterranean, Vegetarian</c:v>
                </c:pt>
                <c:pt idx="942">
                  <c:v>Grill, Burger</c:v>
                </c:pt>
                <c:pt idx="943">
                  <c:v>Grill, Steak, Burger, Sushi, Tapas</c:v>
                </c:pt>
                <c:pt idx="944">
                  <c:v>Gujarati</c:v>
                </c:pt>
                <c:pt idx="945">
                  <c:v>Gujarati, Rajasthani</c:v>
                </c:pt>
                <c:pt idx="946">
                  <c:v>Gujarati, Rajasthani, North Indian, Fast Food</c:v>
                </c:pt>
                <c:pt idx="947">
                  <c:v>Gujarati, South Indian, North Indian</c:v>
                </c:pt>
                <c:pt idx="948">
                  <c:v>Hawaiian</c:v>
                </c:pt>
                <c:pt idx="949">
                  <c:v>Hawaiian, Seafood</c:v>
                </c:pt>
                <c:pt idx="950">
                  <c:v>Hawaiian, Seafood, Steak</c:v>
                </c:pt>
                <c:pt idx="951">
                  <c:v>Healthy Food</c:v>
                </c:pt>
                <c:pt idx="952">
                  <c:v>Healthy Food, American, Burger, Salad</c:v>
                </c:pt>
                <c:pt idx="953">
                  <c:v>Healthy Food, Beverages</c:v>
                </c:pt>
                <c:pt idx="954">
                  <c:v>Healthy Food, Cafe, Desserts, Italian, Bakery</c:v>
                </c:pt>
                <c:pt idx="955">
                  <c:v>Healthy Food, Continental</c:v>
                </c:pt>
                <c:pt idx="956">
                  <c:v>Healthy Food, Continental, Italian</c:v>
                </c:pt>
                <c:pt idx="957">
                  <c:v>Healthy Food, Continental, Juices, Beverages, Italian, Salad, Lebanese</c:v>
                </c:pt>
                <c:pt idx="958">
                  <c:v>Healthy Food, Continental, Juices, Salad</c:v>
                </c:pt>
                <c:pt idx="959">
                  <c:v>Healthy Food, Continental, North Indian, Salad</c:v>
                </c:pt>
                <c:pt idx="960">
                  <c:v>Healthy Food, European, Continental, Salad</c:v>
                </c:pt>
                <c:pt idx="961">
                  <c:v>Healthy Food, Fast Food</c:v>
                </c:pt>
                <c:pt idx="962">
                  <c:v>Healthy Food, Fast Food, Salad</c:v>
                </c:pt>
                <c:pt idx="963">
                  <c:v>Healthy Food, Italian, Juices, Beverages</c:v>
                </c:pt>
                <c:pt idx="964">
                  <c:v>Healthy Food, Juices</c:v>
                </c:pt>
                <c:pt idx="965">
                  <c:v>Healthy Food, Juices, Salad</c:v>
                </c:pt>
                <c:pt idx="966">
                  <c:v>Healthy Food, Juices, Salad, Italian, Continental</c:v>
                </c:pt>
                <c:pt idx="967">
                  <c:v>Healthy Food, North Indian</c:v>
                </c:pt>
                <c:pt idx="968">
                  <c:v>Healthy Food, North Indian, Beverages</c:v>
                </c:pt>
                <c:pt idx="969">
                  <c:v>Healthy Food, North Indian, Chinese, Continental</c:v>
                </c:pt>
                <c:pt idx="970">
                  <c:v>Healthy Food, North Indian, Continental</c:v>
                </c:pt>
                <c:pt idx="971">
                  <c:v>Healthy Food, North Indian, Italian, Salad</c:v>
                </c:pt>
                <c:pt idx="972">
                  <c:v>Healthy Food, Salad</c:v>
                </c:pt>
                <c:pt idx="973">
                  <c:v>Healthy Food, Salad, Italian, Continental</c:v>
                </c:pt>
                <c:pt idx="974">
                  <c:v>Healthy Food, Seafood, Beverages, Belgian, Contemporary, Desserts, Finger Food, International</c:v>
                </c:pt>
                <c:pt idx="975">
                  <c:v>Hyderabadi</c:v>
                </c:pt>
                <c:pt idx="976">
                  <c:v>Hyderabadi, Awadhi</c:v>
                </c:pt>
                <c:pt idx="977">
                  <c:v>Hyderabadi, Biryani</c:v>
                </c:pt>
                <c:pt idx="978">
                  <c:v>Hyderabadi, Biryani, North Indian</c:v>
                </c:pt>
                <c:pt idx="979">
                  <c:v>Hyderabadi, Fast Food</c:v>
                </c:pt>
                <c:pt idx="980">
                  <c:v>Hyderabadi, North Indian</c:v>
                </c:pt>
                <c:pt idx="981">
                  <c:v>Hyderabadi, North Indian, Biryani</c:v>
                </c:pt>
                <c:pt idx="982">
                  <c:v>Ice Cream</c:v>
                </c:pt>
                <c:pt idx="983">
                  <c:v>Ice Cream, Bakery</c:v>
                </c:pt>
                <c:pt idx="984">
                  <c:v>Ice Cream, Beverages</c:v>
                </c:pt>
                <c:pt idx="985">
                  <c:v>Ice Cream, Beverages, Fast Food</c:v>
                </c:pt>
                <c:pt idx="986">
                  <c:v>Ice Cream, Desserts</c:v>
                </c:pt>
                <c:pt idx="987">
                  <c:v>Ice Cream, Desserts, Beverages</c:v>
                </c:pt>
                <c:pt idx="988">
                  <c:v>Ice Cream, Desserts, Cafe</c:v>
                </c:pt>
                <c:pt idx="989">
                  <c:v>Ice Cream, Desserts, Continental</c:v>
                </c:pt>
                <c:pt idx="990">
                  <c:v>Ice Cream, Desserts, Fast Food</c:v>
                </c:pt>
                <c:pt idx="991">
                  <c:v>Ice Cream, Desserts, North Indian, Street Food</c:v>
                </c:pt>
                <c:pt idx="992">
                  <c:v>Ice Cream, Fast Food, Beverages</c:v>
                </c:pt>
                <c:pt idx="993">
                  <c:v>Ice Cream, Mithai, North Indian, Street Food</c:v>
                </c:pt>
                <c:pt idx="994">
                  <c:v>Ice Cream, Street Food</c:v>
                </c:pt>
                <c:pt idx="995">
                  <c:v>Indian</c:v>
                </c:pt>
                <c:pt idx="996">
                  <c:v>Indian, Asian</c:v>
                </c:pt>
                <c:pt idx="997">
                  <c:v>Indian, Asian, Durban, International, Desserts</c:v>
                </c:pt>
                <c:pt idx="998">
                  <c:v>Indian, Cafe</c:v>
                </c:pt>
                <c:pt idx="999">
                  <c:v>Indian, Cafe, Curry</c:v>
                </c:pt>
                <c:pt idx="1000">
                  <c:v>Indian, Chinese, Continental</c:v>
                </c:pt>
                <c:pt idx="1001">
                  <c:v>Indian, Continental</c:v>
                </c:pt>
                <c:pt idx="1002">
                  <c:v>Indian, Curry</c:v>
                </c:pt>
                <c:pt idx="1003">
                  <c:v>Indian, Grill</c:v>
                </c:pt>
                <c:pt idx="1004">
                  <c:v>Indian, International, Vegetarian</c:v>
                </c:pt>
                <c:pt idx="1005">
                  <c:v>Indian, Mediterranean, Middle Eastern</c:v>
                </c:pt>
                <c:pt idx="1006">
                  <c:v>Indian, Middle Eastern</c:v>
                </c:pt>
                <c:pt idx="1007">
                  <c:v>Indian, Mughlai, South Indian, Biryani</c:v>
                </c:pt>
                <c:pt idx="1008">
                  <c:v>Indian, North Indian</c:v>
                </c:pt>
                <c:pt idx="1009">
                  <c:v>Indian, North Indian, Chinese</c:v>
                </c:pt>
                <c:pt idx="1010">
                  <c:v>Indian, North Indian, Curry, Cafe</c:v>
                </c:pt>
                <c:pt idx="1011">
                  <c:v>Indian, North Indian, Mughlai, Biryani</c:v>
                </c:pt>
                <c:pt idx="1012">
                  <c:v>Indian, North Indian, South Indian, Chinese</c:v>
                </c:pt>
                <c:pt idx="1013">
                  <c:v>Indian, North Indian, Street Food</c:v>
                </c:pt>
                <c:pt idx="1014">
                  <c:v>Indian, Pakistani</c:v>
                </c:pt>
                <c:pt idx="1015">
                  <c:v>Indian, Pakistani, Curry</c:v>
                </c:pt>
                <c:pt idx="1016">
                  <c:v>Indian, Persian</c:v>
                </c:pt>
                <c:pt idx="1017">
                  <c:v>Indian, Rajasthani</c:v>
                </c:pt>
                <c:pt idx="1018">
                  <c:v>Indian, Seafood</c:v>
                </c:pt>
                <c:pt idx="1019">
                  <c:v>Indian, South Indian</c:v>
                </c:pt>
                <c:pt idx="1020">
                  <c:v>Indian, Street Food</c:v>
                </c:pt>
                <c:pt idx="1021">
                  <c:v>Indonesian</c:v>
                </c:pt>
                <c:pt idx="1022">
                  <c:v>International</c:v>
                </c:pt>
                <c:pt idx="1023">
                  <c:v>International, Indian</c:v>
                </c:pt>
                <c:pt idx="1024">
                  <c:v>International, Italian, Southern</c:v>
                </c:pt>
                <c:pt idx="1025">
                  <c:v>International, Mediterranean, Sandwich</c:v>
                </c:pt>
                <c:pt idx="1026">
                  <c:v>International, Pizza</c:v>
                </c:pt>
                <c:pt idx="1027">
                  <c:v>International, Southern</c:v>
                </c:pt>
                <c:pt idx="1028">
                  <c:v>International, Southern, Vegetarian</c:v>
                </c:pt>
                <c:pt idx="1029">
                  <c:v>International, Tapas, Vegetarian</c:v>
                </c:pt>
                <c:pt idx="1030">
                  <c:v>Irish</c:v>
                </c:pt>
                <c:pt idx="1031">
                  <c:v>Italian</c:v>
                </c:pt>
                <c:pt idx="1032">
                  <c:v>Italian, American, Lebanese</c:v>
                </c:pt>
                <c:pt idx="1033">
                  <c:v>Italian, American, Pizza</c:v>
                </c:pt>
                <c:pt idx="1034">
                  <c:v>Italian, Bakery, Continental</c:v>
                </c:pt>
                <c:pt idx="1035">
                  <c:v>Italian, Burger, Charcoal Grill</c:v>
                </c:pt>
                <c:pt idx="1036">
                  <c:v>Italian, Cafe</c:v>
                </c:pt>
                <c:pt idx="1037">
                  <c:v>Italian, Cafe, Chinese, Continental</c:v>
                </c:pt>
                <c:pt idx="1038">
                  <c:v>Italian, Cafe, Desserts</c:v>
                </c:pt>
                <c:pt idx="1039">
                  <c:v>Italian, Chinese</c:v>
                </c:pt>
                <c:pt idx="1040">
                  <c:v>Italian, Chinese, Continental, Thai, Mediterranean, Lebanese</c:v>
                </c:pt>
                <c:pt idx="1041">
                  <c:v>Italian, Chinese, Fast Food, North Indian</c:v>
                </c:pt>
                <c:pt idx="1042">
                  <c:v>Italian, Chinese, Mexican, Thai, North Indian</c:v>
                </c:pt>
                <c:pt idx="1043">
                  <c:v>Italian, Chinese, North Indian</c:v>
                </c:pt>
                <c:pt idx="1044">
                  <c:v>Italian, Continental</c:v>
                </c:pt>
                <c:pt idx="1045">
                  <c:v>Italian, Continental, American</c:v>
                </c:pt>
                <c:pt idx="1046">
                  <c:v>Italian, Continental, Cafe</c:v>
                </c:pt>
                <c:pt idx="1047">
                  <c:v>Italian, Continental, Chinese</c:v>
                </c:pt>
                <c:pt idx="1048">
                  <c:v>Italian, Continental, Chinese, Mexican</c:v>
                </c:pt>
                <c:pt idx="1049">
                  <c:v>Italian, Continental, Chinese, North Indian</c:v>
                </c:pt>
                <c:pt idx="1050">
                  <c:v>Italian, Continental, European, Cafe</c:v>
                </c:pt>
                <c:pt idx="1051">
                  <c:v>Italian, Continental, Fast Food, Chinese</c:v>
                </c:pt>
                <c:pt idx="1052">
                  <c:v>Italian, Continental, Fast Food, North Indian</c:v>
                </c:pt>
                <c:pt idx="1053">
                  <c:v>Italian, Continental, Finger Food</c:v>
                </c:pt>
                <c:pt idx="1054">
                  <c:v>Italian, Continental, Goan</c:v>
                </c:pt>
                <c:pt idx="1055">
                  <c:v>Italian, Continental, Mexican, Cafe, Bakery</c:v>
                </c:pt>
                <c:pt idx="1056">
                  <c:v>Italian, Continental, Mexican, Japanese, American, British</c:v>
                </c:pt>
                <c:pt idx="1057">
                  <c:v>Italian, Continental, Mexican, Lebanese</c:v>
                </c:pt>
                <c:pt idx="1058">
                  <c:v>Italian, Continental, Mexican, North Indian</c:v>
                </c:pt>
                <c:pt idx="1059">
                  <c:v>Italian, Continental, North Indian</c:v>
                </c:pt>
                <c:pt idx="1060">
                  <c:v>Italian, Continental, North Indian, Cafe</c:v>
                </c:pt>
                <c:pt idx="1061">
                  <c:v>Italian, Continental, North Indian, Chinese</c:v>
                </c:pt>
                <c:pt idx="1062">
                  <c:v>Italian, Deli</c:v>
                </c:pt>
                <c:pt idx="1063">
                  <c:v>Italian, European</c:v>
                </c:pt>
                <c:pt idx="1064">
                  <c:v>Italian, European, Cafe</c:v>
                </c:pt>
                <c:pt idx="1065">
                  <c:v>Italian, Fast Food</c:v>
                </c:pt>
                <c:pt idx="1066">
                  <c:v>Italian, Fast Food, North Indian, Chinese</c:v>
                </c:pt>
                <c:pt idx="1067">
                  <c:v>Italian, Fast Food, South Indian</c:v>
                </c:pt>
                <c:pt idx="1068">
                  <c:v>Italian, French</c:v>
                </c:pt>
                <c:pt idx="1069">
                  <c:v>Italian, French, Bakery, Cafe</c:v>
                </c:pt>
                <c:pt idx="1070">
                  <c:v>Italian, French, Cafe</c:v>
                </c:pt>
                <c:pt idx="1071">
                  <c:v>Italian, French, European, Cafe</c:v>
                </c:pt>
                <c:pt idx="1072">
                  <c:v>Italian, Fusion, Cafe</c:v>
                </c:pt>
                <c:pt idx="1073">
                  <c:v>Italian, German, Continental</c:v>
                </c:pt>
                <c:pt idx="1074">
                  <c:v>Italian, Lebanese, Fast Food, Bakery</c:v>
                </c:pt>
                <c:pt idx="1075">
                  <c:v>Italian, Lebanese, Mexican</c:v>
                </c:pt>
                <c:pt idx="1076">
                  <c:v>Italian, Lebanese, North Indian</c:v>
                </c:pt>
                <c:pt idx="1077">
                  <c:v>Italian, Mediterranean</c:v>
                </c:pt>
                <c:pt idx="1078">
                  <c:v>Italian, Mediterranean, Continental, North Indian</c:v>
                </c:pt>
                <c:pt idx="1079">
                  <c:v>Italian, Mediterranean, Pizza</c:v>
                </c:pt>
                <c:pt idx="1080">
                  <c:v>Italian, Mediterranean, Sushi, Desserts</c:v>
                </c:pt>
                <c:pt idx="1081">
                  <c:v>Italian, Mexican</c:v>
                </c:pt>
                <c:pt idx="1082">
                  <c:v>Italian, Mexican, American, Mediterranean</c:v>
                </c:pt>
                <c:pt idx="1083">
                  <c:v>Italian, Mexican, Cafe</c:v>
                </c:pt>
                <c:pt idx="1084">
                  <c:v>Italian, Mexican, Chinese</c:v>
                </c:pt>
                <c:pt idx="1085">
                  <c:v>Italian, Mexican, Chinese, Thai, North Indian</c:v>
                </c:pt>
                <c:pt idx="1086">
                  <c:v>Italian, Mexican, Continental</c:v>
                </c:pt>
                <c:pt idx="1087">
                  <c:v>Italian, Mexican, Continental, North Indian, Finger Food</c:v>
                </c:pt>
                <c:pt idx="1088">
                  <c:v>Italian, Mexican, Lebanese, Continental</c:v>
                </c:pt>
                <c:pt idx="1089">
                  <c:v>Italian, Mexican, Mediterranean</c:v>
                </c:pt>
                <c:pt idx="1090">
                  <c:v>Italian, Mexican, Spanish, Thai, Vietnamese, Indonesian, American</c:v>
                </c:pt>
                <c:pt idx="1091">
                  <c:v>Italian, North Indian</c:v>
                </c:pt>
                <c:pt idx="1092">
                  <c:v>Italian, North Indian, Chinese</c:v>
                </c:pt>
                <c:pt idx="1093">
                  <c:v>Italian, North Indian, Chinese, Mughlai</c:v>
                </c:pt>
                <c:pt idx="1094">
                  <c:v>Italian, North Indian, Continental</c:v>
                </c:pt>
                <c:pt idx="1095">
                  <c:v>Italian, North Indian, Desserts</c:v>
                </c:pt>
                <c:pt idx="1096">
                  <c:v>Italian, North Indian, Desserts, Continental</c:v>
                </c:pt>
                <c:pt idx="1097">
                  <c:v>Italian, North Indian, South Indian</c:v>
                </c:pt>
                <c:pt idx="1098">
                  <c:v>Italian, Pizza</c:v>
                </c:pt>
                <c:pt idx="1099">
                  <c:v>Italian, Pizza, Bakery</c:v>
                </c:pt>
                <c:pt idx="1100">
                  <c:v>Italian, Pizza, Beverages, Desserts, Grill, Seafood</c:v>
                </c:pt>
                <c:pt idx="1101">
                  <c:v>Italian, Pizza, Cafe</c:v>
                </c:pt>
                <c:pt idx="1102">
                  <c:v>Italian, Pizza, Fast Food</c:v>
                </c:pt>
                <c:pt idx="1103">
                  <c:v>Italian, Pizza, Lebanese</c:v>
                </c:pt>
                <c:pt idx="1104">
                  <c:v>Italian, Pizza, Sandwich</c:v>
                </c:pt>
                <c:pt idx="1105">
                  <c:v>Italian, Pizza, Seafood</c:v>
                </c:pt>
                <c:pt idx="1106">
                  <c:v>Italian, Pizza, Vegetarian</c:v>
                </c:pt>
                <c:pt idx="1107">
                  <c:v>Italian, Seafood, Mediterranean, Desserts, Cafe</c:v>
                </c:pt>
                <c:pt idx="1108">
                  <c:v>Italian, Seafood, Vegetarian</c:v>
                </c:pt>
                <c:pt idx="1109">
                  <c:v>Italian, Tex-Mex, Continental, North Indian</c:v>
                </c:pt>
                <c:pt idx="1110">
                  <c:v>Italian, World Cuisine</c:v>
                </c:pt>
                <c:pt idx="1111">
                  <c:v>Japanese</c:v>
                </c:pt>
                <c:pt idx="1112">
                  <c:v>Japanese, American, North Indian, Fast Food</c:v>
                </c:pt>
                <c:pt idx="1113">
                  <c:v>Japanese, Asian</c:v>
                </c:pt>
                <c:pt idx="1114">
                  <c:v>Japanese, Asian, Seafood, Sushi</c:v>
                </c:pt>
                <c:pt idx="1115">
                  <c:v>Japanese, Chinese</c:v>
                </c:pt>
                <c:pt idx="1116">
                  <c:v>Japanese, Chinese, Asian, Malaysian, Thai, Vietnamese</c:v>
                </c:pt>
                <c:pt idx="1117">
                  <c:v>Japanese, Chinese, Asian, Thai</c:v>
                </c:pt>
                <c:pt idx="1118">
                  <c:v>Japanese, Chinese, Malaysian, Thai, Vietnamese</c:v>
                </c:pt>
                <c:pt idx="1119">
                  <c:v>Japanese, Chinese, Thai</c:v>
                </c:pt>
                <c:pt idx="1120">
                  <c:v>Japanese, Chinese, Thai, Malaysian, Burmese, Asian</c:v>
                </c:pt>
                <c:pt idx="1121">
                  <c:v>Japanese, French</c:v>
                </c:pt>
                <c:pt idx="1122">
                  <c:v>Japanese, Korean</c:v>
                </c:pt>
                <c:pt idx="1123">
                  <c:v>Japanese, Seafood, Sushi</c:v>
                </c:pt>
                <c:pt idx="1124">
                  <c:v>Japanese, Steak</c:v>
                </c:pt>
                <c:pt idx="1125">
                  <c:v>Japanese, Steak, Sushi</c:v>
                </c:pt>
                <c:pt idx="1126">
                  <c:v>Japanese, Sushi</c:v>
                </c:pt>
                <c:pt idx="1127">
                  <c:v>Japanese, Sushi, Asian</c:v>
                </c:pt>
                <c:pt idx="1128">
                  <c:v>Japanese, Sushi, Ramen</c:v>
                </c:pt>
                <c:pt idx="1129">
                  <c:v>Japanese, Sushi, Teriyaki</c:v>
                </c:pt>
                <c:pt idx="1130">
                  <c:v>Japanese, Sushi, Thai</c:v>
                </c:pt>
                <c:pt idx="1131">
                  <c:v>Japanese, Thai, Chinese</c:v>
                </c:pt>
                <c:pt idx="1132">
                  <c:v>Japanese, Thai, Italian, Asian</c:v>
                </c:pt>
                <c:pt idx="1133">
                  <c:v>Japanese, Thai, Sushi</c:v>
                </c:pt>
                <c:pt idx="1134">
                  <c:v>Japanese, Tibetan, Vietnamese, Korean</c:v>
                </c:pt>
                <c:pt idx="1135">
                  <c:v>Juices</c:v>
                </c:pt>
                <c:pt idx="1136">
                  <c:v>Juices, Beverages</c:v>
                </c:pt>
                <c:pt idx="1137">
                  <c:v>Juices, Beverages, Fast Food</c:v>
                </c:pt>
                <c:pt idx="1138">
                  <c:v>Juices, Beverages, Healthy Food</c:v>
                </c:pt>
                <c:pt idx="1139">
                  <c:v>Juices, Desserts</c:v>
                </c:pt>
                <c:pt idx="1140">
                  <c:v>Juices, Fast Food</c:v>
                </c:pt>
                <c:pt idx="1141">
                  <c:v>Juices, Healthy Food</c:v>
                </c:pt>
                <c:pt idx="1142">
                  <c:v>Kashmiri</c:v>
                </c:pt>
                <c:pt idx="1143">
                  <c:v>Kashmiri, Chinese</c:v>
                </c:pt>
                <c:pt idx="1144">
                  <c:v>Kashmiri, Chinese, Mughlai</c:v>
                </c:pt>
                <c:pt idx="1145">
                  <c:v>Kashmiri, Mughlai</c:v>
                </c:pt>
                <c:pt idx="1146">
                  <c:v>Kashmiri, North Indian</c:v>
                </c:pt>
                <c:pt idx="1147">
                  <c:v>Kashmiri, North Indian, Mughlai, South Indian, Maharashtrian, Gujarati</c:v>
                </c:pt>
                <c:pt idx="1148">
                  <c:v>Kebab</c:v>
                </c:pt>
                <c:pt idx="1149">
                  <c:v>Kebab, Desserts, Turkish Pizza</c:v>
                </c:pt>
                <c:pt idx="1150">
                  <c:v>Kebab, Izgara</c:v>
                </c:pt>
                <c:pt idx="1151">
                  <c:v>Kebab, Turkish Pizza</c:v>
                </c:pt>
                <c:pt idx="1152">
                  <c:v>Kebab, Turkish Pizza, Dí_ner</c:v>
                </c:pt>
                <c:pt idx="1153">
                  <c:v>Kerala</c:v>
                </c:pt>
                <c:pt idx="1154">
                  <c:v>Kerala, Biryani</c:v>
                </c:pt>
                <c:pt idx="1155">
                  <c:v>Kerala, Fast Food</c:v>
                </c:pt>
                <c:pt idx="1156">
                  <c:v>Kerala, Indian, Chinese, Bakery</c:v>
                </c:pt>
                <c:pt idx="1157">
                  <c:v>Kerala, South Indian</c:v>
                </c:pt>
                <c:pt idx="1158">
                  <c:v>Kerala, South Indian, Chinese, Biryani</c:v>
                </c:pt>
                <c:pt idx="1159">
                  <c:v>Kerala, South Indian, Continental, North Indian, Seafood, Chinese</c:v>
                </c:pt>
                <c:pt idx="1160">
                  <c:v>Kiwi, European</c:v>
                </c:pt>
                <c:pt idx="1161">
                  <c:v>Korean</c:v>
                </c:pt>
                <c:pt idx="1162">
                  <c:v>Korean, Beverages, Desserts</c:v>
                </c:pt>
                <c:pt idx="1163">
                  <c:v>Korean, Chinese</c:v>
                </c:pt>
                <c:pt idx="1164">
                  <c:v>Korean, Japanese, Chinese, Asian</c:v>
                </c:pt>
                <c:pt idx="1165">
                  <c:v>Latin American</c:v>
                </c:pt>
                <c:pt idx="1166">
                  <c:v>Latin American, Italian</c:v>
                </c:pt>
                <c:pt idx="1167">
                  <c:v>Latin American, Mexican</c:v>
                </c:pt>
                <c:pt idx="1168">
                  <c:v>Latin American, Mexican, Southwestern</c:v>
                </c:pt>
                <c:pt idx="1169">
                  <c:v>Latin American, Steak</c:v>
                </c:pt>
                <c:pt idx="1170">
                  <c:v>Lebanese</c:v>
                </c:pt>
                <c:pt idx="1171">
                  <c:v>Lebanese, Arabian</c:v>
                </c:pt>
                <c:pt idx="1172">
                  <c:v>Lebanese, Arabian, Middle Eastern</c:v>
                </c:pt>
                <c:pt idx="1173">
                  <c:v>Lebanese, Arabian, Moroccan</c:v>
                </c:pt>
                <c:pt idx="1174">
                  <c:v>Lebanese, Chinese</c:v>
                </c:pt>
                <c:pt idx="1175">
                  <c:v>Lebanese, Chinese, Fast Food</c:v>
                </c:pt>
                <c:pt idx="1176">
                  <c:v>Lebanese, Italian</c:v>
                </c:pt>
                <c:pt idx="1177">
                  <c:v>Lebanese, Mediterranean, Arabian</c:v>
                </c:pt>
                <c:pt idx="1178">
                  <c:v>Lebanese, Mediterranean, Middle Eastern, Arabian</c:v>
                </c:pt>
                <c:pt idx="1179">
                  <c:v>Lebanese, North Indian</c:v>
                </c:pt>
                <c:pt idx="1180">
                  <c:v>Lebanese, North Indian, Fast Food</c:v>
                </c:pt>
                <c:pt idx="1181">
                  <c:v>Lucknowi</c:v>
                </c:pt>
                <c:pt idx="1182">
                  <c:v>Lucknowi, Biryani</c:v>
                </c:pt>
                <c:pt idx="1183">
                  <c:v>Lucknowi, Mughlai</c:v>
                </c:pt>
                <c:pt idx="1184">
                  <c:v>Lucknowi, Mughlai, North Indian</c:v>
                </c:pt>
                <c:pt idx="1185">
                  <c:v>Maharashtrian</c:v>
                </c:pt>
                <c:pt idx="1186">
                  <c:v>Malaysian</c:v>
                </c:pt>
                <c:pt idx="1187">
                  <c:v>Malaysian, Indonesian</c:v>
                </c:pt>
                <c:pt idx="1188">
                  <c:v>Malaysian, North Indian, Sri Lankan</c:v>
                </c:pt>
                <c:pt idx="1189">
                  <c:v>Malaysian, Thai</c:v>
                </c:pt>
                <c:pt idx="1190">
                  <c:v>Malaysian, Thai, Kerala, Vietnamese, Sri Lankan</c:v>
                </c:pt>
                <c:pt idx="1191">
                  <c:v>Malwani, North Indian, Chinese, Seafood</c:v>
                </c:pt>
                <c:pt idx="1192">
                  <c:v>Mediterranean</c:v>
                </c:pt>
                <c:pt idx="1193">
                  <c:v>Mediterranean, American, Asian</c:v>
                </c:pt>
                <c:pt idx="1194">
                  <c:v>Mediterranean, Asian, Continental, North Indian, Arabian</c:v>
                </c:pt>
                <c:pt idx="1195">
                  <c:v>Mediterranean, Cafe, European</c:v>
                </c:pt>
                <c:pt idx="1196">
                  <c:v>Mediterranean, Chinese, Continental</c:v>
                </c:pt>
                <c:pt idx="1197">
                  <c:v>Mediterranean, Continental</c:v>
                </c:pt>
                <c:pt idx="1198">
                  <c:v>Mediterranean, Continental, Italian</c:v>
                </c:pt>
                <c:pt idx="1199">
                  <c:v>Mediterranean, Continental, North Indian, Italian</c:v>
                </c:pt>
                <c:pt idx="1200">
                  <c:v>Mediterranean, European</c:v>
                </c:pt>
                <c:pt idx="1201">
                  <c:v>Mediterranean, European, American, North Indian</c:v>
                </c:pt>
                <c:pt idx="1202">
                  <c:v>Mediterranean, Italian</c:v>
                </c:pt>
                <c:pt idx="1203">
                  <c:v>Mediterranean, Italian, American</c:v>
                </c:pt>
                <c:pt idx="1204">
                  <c:v>Mediterranean, Italian, Continental, Spanish, North Indian</c:v>
                </c:pt>
                <c:pt idx="1205">
                  <c:v>Mediterranean, Italian, European</c:v>
                </c:pt>
                <c:pt idx="1206">
                  <c:v>Mediterranean, Italian, Thai, European</c:v>
                </c:pt>
                <c:pt idx="1207">
                  <c:v>Mediterranean, Mexican, North Indian, American</c:v>
                </c:pt>
                <c:pt idx="1208">
                  <c:v>Mediterranean, Mughlai, Thai, North Indian, Chinese</c:v>
                </c:pt>
                <c:pt idx="1209">
                  <c:v>Mediterranean, Seafood</c:v>
                </c:pt>
                <c:pt idx="1210">
                  <c:v>Mediterranean, Tapas, Vegetarian</c:v>
                </c:pt>
                <c:pt idx="1211">
                  <c:v>Mediterranean, Turkish</c:v>
                </c:pt>
                <c:pt idx="1212">
                  <c:v>Mexican</c:v>
                </c:pt>
                <c:pt idx="1213">
                  <c:v>Mexican, American</c:v>
                </c:pt>
                <c:pt idx="1214">
                  <c:v>Mexican, American, Healthy Food</c:v>
                </c:pt>
                <c:pt idx="1215">
                  <c:v>Mexican, American, Italian</c:v>
                </c:pt>
                <c:pt idx="1216">
                  <c:v>Mexican, American, Tex-Mex</c:v>
                </c:pt>
                <c:pt idx="1217">
                  <c:v>Mexican, American, Tex-Mex, Burger</c:v>
                </c:pt>
                <c:pt idx="1218">
                  <c:v>Mexican, Fast Food</c:v>
                </c:pt>
                <c:pt idx="1219">
                  <c:v>Mexican, Grill</c:v>
                </c:pt>
                <c:pt idx="1220">
                  <c:v>Mexican, Italian</c:v>
                </c:pt>
                <c:pt idx="1221">
                  <c:v>Mexican, Italian, American</c:v>
                </c:pt>
                <c:pt idx="1222">
                  <c:v>Mexican, Italian, Fast Food</c:v>
                </c:pt>
                <c:pt idx="1223">
                  <c:v>Mexican, Italian, North Indian, Chinese</c:v>
                </c:pt>
                <c:pt idx="1224">
                  <c:v>Mexican, Italian, North Indian, Continental, Asian</c:v>
                </c:pt>
                <c:pt idx="1225">
                  <c:v>Mexican, Lebanese, Italian, Continental, Thai</c:v>
                </c:pt>
                <c:pt idx="1226">
                  <c:v>Mexican, North Indian</c:v>
                </c:pt>
                <c:pt idx="1227">
                  <c:v>Mexican, North Indian, European, Chinese, Italian</c:v>
                </c:pt>
                <c:pt idx="1228">
                  <c:v>Mexican, Southwestern, Sushi</c:v>
                </c:pt>
                <c:pt idx="1229">
                  <c:v>Mexican, Southwestern, Tex-Mex</c:v>
                </c:pt>
                <c:pt idx="1230">
                  <c:v>Mexican, Spanish</c:v>
                </c:pt>
                <c:pt idx="1231">
                  <c:v>Mexican, Tex-Mex</c:v>
                </c:pt>
                <c:pt idx="1232">
                  <c:v>Mexican, Vegetarian</c:v>
                </c:pt>
                <c:pt idx="1233">
                  <c:v>Middle Eastern, Arabian</c:v>
                </c:pt>
                <c:pt idx="1234">
                  <c:v>Middle Eastern, Mediterranean, North Indian</c:v>
                </c:pt>
                <c:pt idx="1235">
                  <c:v>Mithai</c:v>
                </c:pt>
                <c:pt idx="1236">
                  <c:v>Mithai, Bakery</c:v>
                </c:pt>
                <c:pt idx="1237">
                  <c:v>Mithai, Bakery, North Indian</c:v>
                </c:pt>
                <c:pt idx="1238">
                  <c:v>Mithai, Bakery, Street Food</c:v>
                </c:pt>
                <c:pt idx="1239">
                  <c:v>Mithai, Bakery, Street Food, Chinese, South Indian</c:v>
                </c:pt>
                <c:pt idx="1240">
                  <c:v>Mithai, Beverages</c:v>
                </c:pt>
                <c:pt idx="1241">
                  <c:v>Mithai, Chinese</c:v>
                </c:pt>
                <c:pt idx="1242">
                  <c:v>Mithai, Chinese, Street Food</c:v>
                </c:pt>
                <c:pt idx="1243">
                  <c:v>Mithai, Fast Food</c:v>
                </c:pt>
                <c:pt idx="1244">
                  <c:v>Mithai, North Indian</c:v>
                </c:pt>
                <c:pt idx="1245">
                  <c:v>Mithai, North Indian, Chinese</c:v>
                </c:pt>
                <c:pt idx="1246">
                  <c:v>Mithai, North Indian, Chinese, Street Food</c:v>
                </c:pt>
                <c:pt idx="1247">
                  <c:v>Mithai, North Indian, South Indian</c:v>
                </c:pt>
                <c:pt idx="1248">
                  <c:v>Mithai, North Indian, South Indian, Chinese</c:v>
                </c:pt>
                <c:pt idx="1249">
                  <c:v>Mithai, North Indian, South Indian, Chinese, Bakery</c:v>
                </c:pt>
                <c:pt idx="1250">
                  <c:v>Mithai, North Indian, South Indian, Chinese, Fast Food</c:v>
                </c:pt>
                <c:pt idx="1251">
                  <c:v>Mithai, North Indian, South Indian, Chinese, Street Food</c:v>
                </c:pt>
                <c:pt idx="1252">
                  <c:v>Mithai, North Indian, South Indian, Chinese, Street Food, Bakery</c:v>
                </c:pt>
                <c:pt idx="1253">
                  <c:v>Mithai, North Indian, South Indian, Fast Food, Street Food, Chinese</c:v>
                </c:pt>
                <c:pt idx="1254">
                  <c:v>Mithai, North Indian, South Indian, Street Food</c:v>
                </c:pt>
                <c:pt idx="1255">
                  <c:v>Mithai, North Indian, South Indian, Street Food, Chinese</c:v>
                </c:pt>
                <c:pt idx="1256">
                  <c:v>Mithai, North Indian, Street Food</c:v>
                </c:pt>
                <c:pt idx="1257">
                  <c:v>Mithai, North Indian, Street Food, Chinese, South Indian, Indian</c:v>
                </c:pt>
                <c:pt idx="1258">
                  <c:v>Mithai, South Indian</c:v>
                </c:pt>
                <c:pt idx="1259">
                  <c:v>Mithai, South Indian, Chinese, Street Food</c:v>
                </c:pt>
                <c:pt idx="1260">
                  <c:v>Mithai, South Indian, Chinese, Street Food, North Indian</c:v>
                </c:pt>
                <c:pt idx="1261">
                  <c:v>Mithai, South Indian, Street Food</c:v>
                </c:pt>
                <c:pt idx="1262">
                  <c:v>Mithai, Street Food</c:v>
                </c:pt>
                <c:pt idx="1263">
                  <c:v>Mithai, Street Food, Chinese</c:v>
                </c:pt>
                <c:pt idx="1264">
                  <c:v>Mithai, Street Food, Fast Food</c:v>
                </c:pt>
                <c:pt idx="1265">
                  <c:v>Mithai, Street Food, North Indian</c:v>
                </c:pt>
                <c:pt idx="1266">
                  <c:v>Mithai, Street Food, North Indian, South Indian</c:v>
                </c:pt>
                <c:pt idx="1267">
                  <c:v>Mithai, Street Food, North Indian, South Indian, Chinese</c:v>
                </c:pt>
                <c:pt idx="1268">
                  <c:v>Mithai, Street Food, North Indian, South Indian, Chinese, Fast Food, Beverages</c:v>
                </c:pt>
                <c:pt idx="1269">
                  <c:v>Mithai, Street Food, South Indian, Chinese, North Indian</c:v>
                </c:pt>
                <c:pt idx="1270">
                  <c:v>Modern Australian</c:v>
                </c:pt>
                <c:pt idx="1271">
                  <c:v>Modern Australian, Australian</c:v>
                </c:pt>
                <c:pt idx="1272">
                  <c:v>Modern Indian</c:v>
                </c:pt>
                <c:pt idx="1273">
                  <c:v>Modern Indian, Asian</c:v>
                </c:pt>
                <c:pt idx="1274">
                  <c:v>Modern Indian, North Indian</c:v>
                </c:pt>
                <c:pt idx="1275">
                  <c:v>Mughlai</c:v>
                </c:pt>
                <c:pt idx="1276">
                  <c:v>Mughlai, Afghani</c:v>
                </c:pt>
                <c:pt idx="1277">
                  <c:v>Mughlai, Biryani</c:v>
                </c:pt>
                <c:pt idx="1278">
                  <c:v>Mughlai, Chinese</c:v>
                </c:pt>
                <c:pt idx="1279">
                  <c:v>Mughlai, Chinese, Cafe, BBQ, Cajun</c:v>
                </c:pt>
                <c:pt idx="1280">
                  <c:v>Mughlai, Chinese, North Indian</c:v>
                </c:pt>
                <c:pt idx="1281">
                  <c:v>Mughlai, Continental, Chinese</c:v>
                </c:pt>
                <c:pt idx="1282">
                  <c:v>Mughlai, Fast Food</c:v>
                </c:pt>
                <c:pt idx="1283">
                  <c:v>Mughlai, Fast Food, North Indian</c:v>
                </c:pt>
                <c:pt idx="1284">
                  <c:v>Mughlai, Hyderabadi</c:v>
                </c:pt>
                <c:pt idx="1285">
                  <c:v>Mughlai, Italian, Finger Food, Middle Eastern</c:v>
                </c:pt>
                <c:pt idx="1286">
                  <c:v>Mughlai, Lucknowi</c:v>
                </c:pt>
                <c:pt idx="1287">
                  <c:v>Mughlai, Lucknowi, Awadhi</c:v>
                </c:pt>
                <c:pt idx="1288">
                  <c:v>Mughlai, North Indian</c:v>
                </c:pt>
                <c:pt idx="1289">
                  <c:v>Mughlai, North Indian, Bengali, Continental</c:v>
                </c:pt>
                <c:pt idx="1290">
                  <c:v>Mughlai, North Indian, Chinese</c:v>
                </c:pt>
                <c:pt idx="1291">
                  <c:v>Mughlai, North Indian, South Indian</c:v>
                </c:pt>
                <c:pt idx="1292">
                  <c:v>Mughlai, Pakistani, North Indian</c:v>
                </c:pt>
                <c:pt idx="1293">
                  <c:v>Mughlai, Street Food</c:v>
                </c:pt>
                <c:pt idx="1294">
                  <c:v>Naga</c:v>
                </c:pt>
                <c:pt idx="1295">
                  <c:v>Naga, Chinese</c:v>
                </c:pt>
                <c:pt idx="1296">
                  <c:v>Naga, Tibetan</c:v>
                </c:pt>
                <c:pt idx="1297">
                  <c:v>Naga, Tibetan, Chinese, Bakery</c:v>
                </c:pt>
                <c:pt idx="1298">
                  <c:v>Nepalese</c:v>
                </c:pt>
                <c:pt idx="1299">
                  <c:v>Nepalese, Tibetan</c:v>
                </c:pt>
                <c:pt idx="1300">
                  <c:v>New American</c:v>
                </c:pt>
                <c:pt idx="1301">
                  <c:v>New American, Tapas</c:v>
                </c:pt>
                <c:pt idx="1302">
                  <c:v>North Eastern</c:v>
                </c:pt>
                <c:pt idx="1303">
                  <c:v>North Eastern, Continental, South Indian, Fast Food</c:v>
                </c:pt>
                <c:pt idx="1304">
                  <c:v>North Eastern, North Indian</c:v>
                </c:pt>
                <c:pt idx="1305">
                  <c:v>North Eastern, North Indian, Chinese</c:v>
                </c:pt>
                <c:pt idx="1306">
                  <c:v>North Indian</c:v>
                </c:pt>
                <c:pt idx="1307">
                  <c:v>North Indian, Afghani</c:v>
                </c:pt>
                <c:pt idx="1308">
                  <c:v>North Indian, Afghani, Mughlai</c:v>
                </c:pt>
                <c:pt idx="1309">
                  <c:v>North Indian, American, Asian, Biryani</c:v>
                </c:pt>
                <c:pt idx="1310">
                  <c:v>North Indian, American, Chinese</c:v>
                </c:pt>
                <c:pt idx="1311">
                  <c:v>North Indian, American, Italian</c:v>
                </c:pt>
                <c:pt idx="1312">
                  <c:v>North Indian, Andhra, Chettinad, Bengali, Mughlai, Chinese</c:v>
                </c:pt>
                <c:pt idx="1313">
                  <c:v>North Indian, Andhra, Mughlai</c:v>
                </c:pt>
                <c:pt idx="1314">
                  <c:v>North Indian, Asian</c:v>
                </c:pt>
                <c:pt idx="1315">
                  <c:v>North Indian, Asian, Continental</c:v>
                </c:pt>
                <c:pt idx="1316">
                  <c:v>North Indian, Asian, European</c:v>
                </c:pt>
                <c:pt idx="1317">
                  <c:v>North Indian, Asian, Italian</c:v>
                </c:pt>
                <c:pt idx="1318">
                  <c:v>North Indian, Awadhi</c:v>
                </c:pt>
                <c:pt idx="1319">
                  <c:v>North Indian, Bengali</c:v>
                </c:pt>
                <c:pt idx="1320">
                  <c:v>North Indian, Beverages</c:v>
                </c:pt>
                <c:pt idx="1321">
                  <c:v>North Indian, Biryani</c:v>
                </c:pt>
                <c:pt idx="1322">
                  <c:v>North Indian, Biryani, Chinese</c:v>
                </c:pt>
                <c:pt idx="1323">
                  <c:v>North Indian, Biryani, Chinese, Fast Food</c:v>
                </c:pt>
                <c:pt idx="1324">
                  <c:v>North Indian, Biryani, Fast Food</c:v>
                </c:pt>
                <c:pt idx="1325">
                  <c:v>North Indian, Biryani, Fast Food, Chinese</c:v>
                </c:pt>
                <c:pt idx="1326">
                  <c:v>North Indian, Biryani, Mughlai</c:v>
                </c:pt>
                <c:pt idx="1327">
                  <c:v>North Indian, Cafe</c:v>
                </c:pt>
                <c:pt idx="1328">
                  <c:v>North Indian, Cafe, Italian, Mexican, Continental</c:v>
                </c:pt>
                <c:pt idx="1329">
                  <c:v>North Indian, Chinese</c:v>
                </c:pt>
                <c:pt idx="1330">
                  <c:v>North Indian, Chinese, Arabian</c:v>
                </c:pt>
                <c:pt idx="1331">
                  <c:v>North Indian, Chinese, Bakery</c:v>
                </c:pt>
                <c:pt idx="1332">
                  <c:v>North Indian, Chinese, Biryani</c:v>
                </c:pt>
                <c:pt idx="1333">
                  <c:v>North Indian, Chinese, Cafe</c:v>
                </c:pt>
                <c:pt idx="1334">
                  <c:v>North Indian, Chinese, Continental</c:v>
                </c:pt>
                <c:pt idx="1335">
                  <c:v>North Indian, Chinese, Continental, Desserts, Fast Food, Sandwich</c:v>
                </c:pt>
                <c:pt idx="1336">
                  <c:v>North Indian, Chinese, Continental, Fast Food</c:v>
                </c:pt>
                <c:pt idx="1337">
                  <c:v>North Indian, Chinese, Continental, Goan, Seafood</c:v>
                </c:pt>
                <c:pt idx="1338">
                  <c:v>North Indian, Chinese, Continental, Italian</c:v>
                </c:pt>
                <c:pt idx="1339">
                  <c:v>North Indian, Chinese, Continental, Italian, Burger</c:v>
                </c:pt>
                <c:pt idx="1340">
                  <c:v>North Indian, Chinese, Continental, Italian, Mexican</c:v>
                </c:pt>
                <c:pt idx="1341">
                  <c:v>North Indian, Chinese, Continental, Italian, Mexican, Lebanese</c:v>
                </c:pt>
                <c:pt idx="1342">
                  <c:v>North Indian, Chinese, Continental, Mediterranean, Asian</c:v>
                </c:pt>
                <c:pt idx="1343">
                  <c:v>North Indian, Chinese, Continental, Mughlai</c:v>
                </c:pt>
                <c:pt idx="1344">
                  <c:v>North Indian, Chinese, Continental, Pizza</c:v>
                </c:pt>
                <c:pt idx="1345">
                  <c:v>North Indian, Chinese, Continental, Rajasthani</c:v>
                </c:pt>
                <c:pt idx="1346">
                  <c:v>North Indian, Chinese, Continental, Seafood</c:v>
                </c:pt>
                <c:pt idx="1347">
                  <c:v>North Indian, Chinese, Continental, Thai</c:v>
                </c:pt>
                <c:pt idx="1348">
                  <c:v>North Indian, Chinese, Fast Food</c:v>
                </c:pt>
                <c:pt idx="1349">
                  <c:v>North Indian, Chinese, Fast Food, Cafe</c:v>
                </c:pt>
                <c:pt idx="1350">
                  <c:v>North Indian, Chinese, Fast Food, Desserts</c:v>
                </c:pt>
                <c:pt idx="1351">
                  <c:v>North Indian, Chinese, Fast Food, Mithai</c:v>
                </c:pt>
                <c:pt idx="1352">
                  <c:v>North Indian, Chinese, Fast Food, South Indian</c:v>
                </c:pt>
                <c:pt idx="1353">
                  <c:v>North Indian, Chinese, Fast Food, Street Food</c:v>
                </c:pt>
                <c:pt idx="1354">
                  <c:v>North Indian, Chinese, Finger Food</c:v>
                </c:pt>
                <c:pt idx="1355">
                  <c:v>North Indian, Chinese, Italian</c:v>
                </c:pt>
                <c:pt idx="1356">
                  <c:v>North Indian, Chinese, Italian, American, Middle Eastern</c:v>
                </c:pt>
                <c:pt idx="1357">
                  <c:v>North Indian, Chinese, Italian, Continental</c:v>
                </c:pt>
                <c:pt idx="1358">
                  <c:v>North Indian, Chinese, Italian, Fast Food</c:v>
                </c:pt>
                <c:pt idx="1359">
                  <c:v>North Indian, Chinese, Italian, Finger Food</c:v>
                </c:pt>
                <c:pt idx="1360">
                  <c:v>North Indian, Chinese, Italian, Lebanese, Mexican</c:v>
                </c:pt>
                <c:pt idx="1361">
                  <c:v>North Indian, Chinese, Italian, Mediterranean</c:v>
                </c:pt>
                <c:pt idx="1362">
                  <c:v>North Indian, Chinese, Italian, Mexican</c:v>
                </c:pt>
                <c:pt idx="1363">
                  <c:v>North Indian, Chinese, Italian, Mexican, Lebanese</c:v>
                </c:pt>
                <c:pt idx="1364">
                  <c:v>North Indian, Chinese, Italian, Street Food, Desserts</c:v>
                </c:pt>
                <c:pt idx="1365">
                  <c:v>North Indian, Chinese, Italian, Thai</c:v>
                </c:pt>
                <c:pt idx="1366">
                  <c:v>North Indian, Chinese, Kashmiri</c:v>
                </c:pt>
                <c:pt idx="1367">
                  <c:v>North Indian, Chinese, Mediterranean</c:v>
                </c:pt>
                <c:pt idx="1368">
                  <c:v>North Indian, Chinese, Mediterranean, Asian, Continental</c:v>
                </c:pt>
                <c:pt idx="1369">
                  <c:v>North Indian, Chinese, Mexican, Beverages</c:v>
                </c:pt>
                <c:pt idx="1370">
                  <c:v>North Indian, Chinese, Mexican, Italian</c:v>
                </c:pt>
                <c:pt idx="1371">
                  <c:v>North Indian, Chinese, Mexican, Italian, Thai, Lebanese</c:v>
                </c:pt>
                <c:pt idx="1372">
                  <c:v>North Indian, Chinese, Mexican, Lebanese, Italian, Fast Food</c:v>
                </c:pt>
                <c:pt idx="1373">
                  <c:v>North Indian, Chinese, Mughlai</c:v>
                </c:pt>
                <c:pt idx="1374">
                  <c:v>North Indian, Chinese, Mughlai, Continental</c:v>
                </c:pt>
                <c:pt idx="1375">
                  <c:v>North Indian, Chinese, Mughlai, Fast Food</c:v>
                </c:pt>
                <c:pt idx="1376">
                  <c:v>North Indian, Chinese, Mughlai, Italian</c:v>
                </c:pt>
                <c:pt idx="1377">
                  <c:v>North Indian, Chinese, Mughlai, South Indian</c:v>
                </c:pt>
                <c:pt idx="1378">
                  <c:v>North Indian, Chinese, Raw Meats</c:v>
                </c:pt>
                <c:pt idx="1379">
                  <c:v>North Indian, Chinese, Seafood</c:v>
                </c:pt>
                <c:pt idx="1380">
                  <c:v>North Indian, Chinese, Seafood, Chettinad</c:v>
                </c:pt>
                <c:pt idx="1381">
                  <c:v>North Indian, Chinese, South Indian</c:v>
                </c:pt>
                <c:pt idx="1382">
                  <c:v>North Indian, Chinese, South Indian, Bakery</c:v>
                </c:pt>
                <c:pt idx="1383">
                  <c:v>North Indian, Chinese, South Indian, Chinese</c:v>
                </c:pt>
                <c:pt idx="1384">
                  <c:v>North Indian, Chinese, South Indian, Fast Food</c:v>
                </c:pt>
                <c:pt idx="1385">
                  <c:v>North Indian, Chinese, South Indian, Italian</c:v>
                </c:pt>
                <c:pt idx="1386">
                  <c:v>North Indian, Chinese, South Indian, Mithai</c:v>
                </c:pt>
                <c:pt idx="1387">
                  <c:v>North Indian, Chinese, South Indian, Seafood, Chettinad</c:v>
                </c:pt>
                <c:pt idx="1388">
                  <c:v>North Indian, Chinese, South Indian, Street Food, Fast Food, Mithai</c:v>
                </c:pt>
                <c:pt idx="1389">
                  <c:v>North Indian, Chinese, South Indian, Street Food, Mithai</c:v>
                </c:pt>
                <c:pt idx="1390">
                  <c:v>North Indian, Chinese, Sri Lankan</c:v>
                </c:pt>
                <c:pt idx="1391">
                  <c:v>North Indian, Chinese, Street Food</c:v>
                </c:pt>
                <c:pt idx="1392">
                  <c:v>North Indian, Chinese, Street Food, Fast Food</c:v>
                </c:pt>
                <c:pt idx="1393">
                  <c:v>North Indian, Chinese, Street Food, Mithai</c:v>
                </c:pt>
                <c:pt idx="1394">
                  <c:v>North Indian, Chinese, Thai</c:v>
                </c:pt>
                <c:pt idx="1395">
                  <c:v>North Indian, Chinese, Thai, Continental</c:v>
                </c:pt>
                <c:pt idx="1396">
                  <c:v>North Indian, Chinese, Thai, Italian, Middle Eastern</c:v>
                </c:pt>
                <c:pt idx="1397">
                  <c:v>North Indian, Chinese, Thai, Mexican, Italian</c:v>
                </c:pt>
                <c:pt idx="1398">
                  <c:v>North Indian, Chinese, Tibetan</c:v>
                </c:pt>
                <c:pt idx="1399">
                  <c:v>North Indian, Chinese, Tibetan, Italian, Fast Food</c:v>
                </c:pt>
                <c:pt idx="1400">
                  <c:v>North Indian, Chinese, Turkish</c:v>
                </c:pt>
                <c:pt idx="1401">
                  <c:v>North Indian, Continental</c:v>
                </c:pt>
                <c:pt idx="1402">
                  <c:v>North Indian, Continental, Asian</c:v>
                </c:pt>
                <c:pt idx="1403">
                  <c:v>North Indian, Continental, Asian, Chinese, Thai</c:v>
                </c:pt>
                <c:pt idx="1404">
                  <c:v>North Indian, Continental, Asian, Italian</c:v>
                </c:pt>
                <c:pt idx="1405">
                  <c:v>North Indian, Continental, Beverages, Italian, Burger, Healthy Food, Mediterranean</c:v>
                </c:pt>
                <c:pt idx="1406">
                  <c:v>North Indian, Continental, Chinese</c:v>
                </c:pt>
                <c:pt idx="1407">
                  <c:v>North Indian, Continental, Chinese, Fast Food</c:v>
                </c:pt>
                <c:pt idx="1408">
                  <c:v>North Indian, Continental, Chinese, Italian</c:v>
                </c:pt>
                <c:pt idx="1409">
                  <c:v>North Indian, Continental, Chinese, Italian, Lebanese</c:v>
                </c:pt>
                <c:pt idx="1410">
                  <c:v>North Indian, Continental, Chinese, Italian, Mexican</c:v>
                </c:pt>
                <c:pt idx="1411">
                  <c:v>North Indian, Continental, Chinese, Italian, Thai, Mughlai</c:v>
                </c:pt>
                <c:pt idx="1412">
                  <c:v>North Indian, Continental, Chinese, Japanese, Italian, Thai</c:v>
                </c:pt>
                <c:pt idx="1413">
                  <c:v>North Indian, Continental, Chinese, Mexican, Italian, Desserts</c:v>
                </c:pt>
                <c:pt idx="1414">
                  <c:v>North Indian, Continental, Chinese, Seafood</c:v>
                </c:pt>
                <c:pt idx="1415">
                  <c:v>North Indian, Continental, Chinese, South Indian</c:v>
                </c:pt>
                <c:pt idx="1416">
                  <c:v>North Indian, Continental, European</c:v>
                </c:pt>
                <c:pt idx="1417">
                  <c:v>North Indian, Continental, European, American, Mediterranean</c:v>
                </c:pt>
                <c:pt idx="1418">
                  <c:v>North Indian, Continental, European, Chinese, Thai</c:v>
                </c:pt>
                <c:pt idx="1419">
                  <c:v>North Indian, Continental, Fast Food</c:v>
                </c:pt>
                <c:pt idx="1420">
                  <c:v>North Indian, Continental, Finger Food</c:v>
                </c:pt>
                <c:pt idx="1421">
                  <c:v>North Indian, Continental, Goan</c:v>
                </c:pt>
                <c:pt idx="1422">
                  <c:v>North Indian, Continental, Italian</c:v>
                </c:pt>
                <c:pt idx="1423">
                  <c:v>North Indian, Continental, Italian, Asian</c:v>
                </c:pt>
                <c:pt idx="1424">
                  <c:v>North Indian, Continental, Italian, Chinese</c:v>
                </c:pt>
                <c:pt idx="1425">
                  <c:v>North Indian, Continental, Italian, Finger Food</c:v>
                </c:pt>
                <c:pt idx="1426">
                  <c:v>North Indian, Continental, Italian, Thai, Chinese</c:v>
                </c:pt>
                <c:pt idx="1427">
                  <c:v>North Indian, Continental, Lebanese</c:v>
                </c:pt>
                <c:pt idx="1428">
                  <c:v>North Indian, Continental, Mexican, Italian</c:v>
                </c:pt>
                <c:pt idx="1429">
                  <c:v>North Indian, Continental, Mughlai</c:v>
                </c:pt>
                <c:pt idx="1430">
                  <c:v>North Indian, Continental, Mughlai, Asian</c:v>
                </c:pt>
                <c:pt idx="1431">
                  <c:v>North Indian, Continental, Salad</c:v>
                </c:pt>
                <c:pt idx="1432">
                  <c:v>North Indian, Continental, South Indian, Chinese</c:v>
                </c:pt>
                <c:pt idx="1433">
                  <c:v>North Indian, Continental, South Indian, Chinese, Thai, Asian</c:v>
                </c:pt>
                <c:pt idx="1434">
                  <c:v>North Indian, Continental, Thai, Chinese</c:v>
                </c:pt>
                <c:pt idx="1435">
                  <c:v>North Indian, European</c:v>
                </c:pt>
                <c:pt idx="1436">
                  <c:v>North Indian, European, Asian</c:v>
                </c:pt>
                <c:pt idx="1437">
                  <c:v>North Indian, European, Asian, Mediterranean</c:v>
                </c:pt>
                <c:pt idx="1438">
                  <c:v>North Indian, European, Chinese</c:v>
                </c:pt>
                <c:pt idx="1439">
                  <c:v>North Indian, European, Continental</c:v>
                </c:pt>
                <c:pt idx="1440">
                  <c:v>North Indian, European, Continental, Finger Food</c:v>
                </c:pt>
                <c:pt idx="1441">
                  <c:v>North Indian, European, Mediterranean</c:v>
                </c:pt>
                <c:pt idx="1442">
                  <c:v>North Indian, European, Mediterranean, Asian</c:v>
                </c:pt>
                <c:pt idx="1443">
                  <c:v>North Indian, European, South Indian</c:v>
                </c:pt>
                <c:pt idx="1444">
                  <c:v>North Indian, Fast Food</c:v>
                </c:pt>
                <c:pt idx="1445">
                  <c:v>North Indian, Fast Food, Afghani</c:v>
                </c:pt>
                <c:pt idx="1446">
                  <c:v>North Indian, Fast Food, Bihari</c:v>
                </c:pt>
                <c:pt idx="1447">
                  <c:v>North Indian, Fast Food, Biryani</c:v>
                </c:pt>
                <c:pt idx="1448">
                  <c:v>North Indian, Fast Food, Chinese</c:v>
                </c:pt>
                <c:pt idx="1449">
                  <c:v>North Indian, Fast Food, Chinese, Biryani, Mughlai</c:v>
                </c:pt>
                <c:pt idx="1450">
                  <c:v>North Indian, Fast Food, Chinese, Continental</c:v>
                </c:pt>
                <c:pt idx="1451">
                  <c:v>North Indian, Fast Food, Chinese, Japanese, Asian, Italian</c:v>
                </c:pt>
                <c:pt idx="1452">
                  <c:v>North Indian, Fast Food, Chinese, Mithai</c:v>
                </c:pt>
                <c:pt idx="1453">
                  <c:v>North Indian, Fast Food, Chinese, South Indian</c:v>
                </c:pt>
                <c:pt idx="1454">
                  <c:v>North Indian, Fast Food, Continental</c:v>
                </c:pt>
                <c:pt idx="1455">
                  <c:v>North Indian, Fast Food, Italian, Asian</c:v>
                </c:pt>
                <c:pt idx="1456">
                  <c:v>North Indian, Fast Food, Italian, Chinese, Cafe</c:v>
                </c:pt>
                <c:pt idx="1457">
                  <c:v>North Indian, Fast Food, Mithai</c:v>
                </c:pt>
                <c:pt idx="1458">
                  <c:v>North Indian, Fast Food, Mughlai</c:v>
                </c:pt>
                <c:pt idx="1459">
                  <c:v>North Indian, Fast Food, South Indian</c:v>
                </c:pt>
                <c:pt idx="1460">
                  <c:v>North Indian, Fast Food, Street Food</c:v>
                </c:pt>
                <c:pt idx="1461">
                  <c:v>North Indian, Finger Food</c:v>
                </c:pt>
                <c:pt idx="1462">
                  <c:v>North Indian, Finger Food, Italian, Chinese</c:v>
                </c:pt>
                <c:pt idx="1463">
                  <c:v>North Indian, French, Continental</c:v>
                </c:pt>
                <c:pt idx="1464">
                  <c:v>North Indian, Greek, Mughlai</c:v>
                </c:pt>
                <c:pt idx="1465">
                  <c:v>North Indian, Healthy Food, Rajasthani</c:v>
                </c:pt>
                <c:pt idx="1466">
                  <c:v>North Indian, Hyderabadi</c:v>
                </c:pt>
                <c:pt idx="1467">
                  <c:v>North Indian, Hyderabadi, Kashmiri, Chinese</c:v>
                </c:pt>
                <c:pt idx="1468">
                  <c:v>North Indian, Indian</c:v>
                </c:pt>
                <c:pt idx="1469">
                  <c:v>North Indian, Italian</c:v>
                </c:pt>
                <c:pt idx="1470">
                  <c:v>North Indian, Italian, Asian, American</c:v>
                </c:pt>
                <c:pt idx="1471">
                  <c:v>North Indian, Italian, Asian, South Indian</c:v>
                </c:pt>
                <c:pt idx="1472">
                  <c:v>North Indian, Italian, Chinese</c:v>
                </c:pt>
                <c:pt idx="1473">
                  <c:v>North Indian, Italian, Chinese, American</c:v>
                </c:pt>
                <c:pt idx="1474">
                  <c:v>North Indian, Italian, Chinese, Fast Food</c:v>
                </c:pt>
                <c:pt idx="1475">
                  <c:v>North Indian, Italian, Chinese, Mexican</c:v>
                </c:pt>
                <c:pt idx="1476">
                  <c:v>North Indian, Italian, Chinese, Thai</c:v>
                </c:pt>
                <c:pt idx="1477">
                  <c:v>North Indian, Italian, Continental</c:v>
                </c:pt>
                <c:pt idx="1478">
                  <c:v>North Indian, Italian, Continental, Asian</c:v>
                </c:pt>
                <c:pt idx="1479">
                  <c:v>North Indian, Italian, Continental, Chinese</c:v>
                </c:pt>
                <c:pt idx="1480">
                  <c:v>North Indian, Italian, Fast Food</c:v>
                </c:pt>
                <c:pt idx="1481">
                  <c:v>North Indian, Italian, Finger Food</c:v>
                </c:pt>
                <c:pt idx="1482">
                  <c:v>North Indian, Italian, Mexican</c:v>
                </c:pt>
                <c:pt idx="1483">
                  <c:v>North Indian, Italian, Mexican, Asian</c:v>
                </c:pt>
                <c:pt idx="1484">
                  <c:v>North Indian, Italian, Mexican, Chettinad, Chinese, Lebanese</c:v>
                </c:pt>
                <c:pt idx="1485">
                  <c:v>North Indian, Italian, Parsi, Asian, Kerala</c:v>
                </c:pt>
                <c:pt idx="1486">
                  <c:v>North Indian, Japanese, Italian</c:v>
                </c:pt>
                <c:pt idx="1487">
                  <c:v>North Indian, Kashmiri</c:v>
                </c:pt>
                <c:pt idx="1488">
                  <c:v>North Indian, Kashmiri, Chinese, Thai, Korean</c:v>
                </c:pt>
                <c:pt idx="1489">
                  <c:v>North Indian, Kashmiri, Mughlai</c:v>
                </c:pt>
                <c:pt idx="1490">
                  <c:v>North Indian, Kerala, Chinese, Continental</c:v>
                </c:pt>
                <c:pt idx="1491">
                  <c:v>North Indian, Lebanese, European, Mexican</c:v>
                </c:pt>
                <c:pt idx="1492">
                  <c:v>North Indian, Lebanese, Mexican, Asian, Italian, American, European</c:v>
                </c:pt>
                <c:pt idx="1493">
                  <c:v>North Indian, Lucknowi</c:v>
                </c:pt>
                <c:pt idx="1494">
                  <c:v>North Indian, Maharashtrian</c:v>
                </c:pt>
                <c:pt idx="1495">
                  <c:v>North Indian, Mangalorean, Chinese</c:v>
                </c:pt>
                <c:pt idx="1496">
                  <c:v>North Indian, Mediterranean, Asian</c:v>
                </c:pt>
                <c:pt idx="1497">
                  <c:v>North Indian, Mediterranean, Asian, Arabian</c:v>
                </c:pt>
                <c:pt idx="1498">
                  <c:v>North Indian, Mediterranean, Asian, Chinese</c:v>
                </c:pt>
                <c:pt idx="1499">
                  <c:v>North Indian, Mediterranean, Asian, Continental</c:v>
                </c:pt>
                <c:pt idx="1500">
                  <c:v>North Indian, Mediterranean, Asian, Fast Food</c:v>
                </c:pt>
                <c:pt idx="1501">
                  <c:v>North Indian, Mediterranean, Chinese</c:v>
                </c:pt>
                <c:pt idx="1502">
                  <c:v>North Indian, Mediterranean, Continental</c:v>
                </c:pt>
                <c:pt idx="1503">
                  <c:v>North Indian, Mediterranean, European, Asian, Chinese, Pizza</c:v>
                </c:pt>
                <c:pt idx="1504">
                  <c:v>North Indian, Mexican, Chinese, Italian</c:v>
                </c:pt>
                <c:pt idx="1505">
                  <c:v>North Indian, Mexican, Italian</c:v>
                </c:pt>
                <c:pt idx="1506">
                  <c:v>North Indian, Mexican, Italian, Continental</c:v>
                </c:pt>
                <c:pt idx="1507">
                  <c:v>North Indian, Middle Eastern, Pizza</c:v>
                </c:pt>
                <c:pt idx="1508">
                  <c:v>North Indian, Mithai</c:v>
                </c:pt>
                <c:pt idx="1509">
                  <c:v>North Indian, Mithai, Chinese</c:v>
                </c:pt>
                <c:pt idx="1510">
                  <c:v>North Indian, Mithai, Chinese, Street Food</c:v>
                </c:pt>
                <c:pt idx="1511">
                  <c:v>North Indian, Mithai, South Indian, Street Food, Chinese</c:v>
                </c:pt>
                <c:pt idx="1512">
                  <c:v>North Indian, Mithai, South Indian, Street Food, Fast Food</c:v>
                </c:pt>
                <c:pt idx="1513">
                  <c:v>North Indian, Mithai, Street Food</c:v>
                </c:pt>
                <c:pt idx="1514">
                  <c:v>North Indian, Mughlai</c:v>
                </c:pt>
                <c:pt idx="1515">
                  <c:v>North Indian, Mughlai, Armenian</c:v>
                </c:pt>
                <c:pt idx="1516">
                  <c:v>North Indian, Mughlai, Asian, Continental</c:v>
                </c:pt>
                <c:pt idx="1517">
                  <c:v>North Indian, Mughlai, Awadhi</c:v>
                </c:pt>
                <c:pt idx="1518">
                  <c:v>North Indian, Mughlai, Biryani</c:v>
                </c:pt>
                <c:pt idx="1519">
                  <c:v>North Indian, Mughlai, Biryani, Bengali</c:v>
                </c:pt>
                <c:pt idx="1520">
                  <c:v>North Indian, Mughlai, Chinese</c:v>
                </c:pt>
                <c:pt idx="1521">
                  <c:v>North Indian, Mughlai, Chinese, Bakery</c:v>
                </c:pt>
                <c:pt idx="1522">
                  <c:v>North Indian, Mughlai, Chinese, Continental</c:v>
                </c:pt>
                <c:pt idx="1523">
                  <c:v>North Indian, Mughlai, Chinese, Continental, Fast Food</c:v>
                </c:pt>
                <c:pt idx="1524">
                  <c:v>North Indian, Mughlai, Chinese, Fast Food</c:v>
                </c:pt>
                <c:pt idx="1525">
                  <c:v>North Indian, Mughlai, Chinese, Italian</c:v>
                </c:pt>
                <c:pt idx="1526">
                  <c:v>North Indian, Mughlai, Chinese, Mangalorean</c:v>
                </c:pt>
                <c:pt idx="1527">
                  <c:v>North Indian, Mughlai, Chinese, Raw Meats</c:v>
                </c:pt>
                <c:pt idx="1528">
                  <c:v>North Indian, Mughlai, Chinese, Seafood</c:v>
                </c:pt>
                <c:pt idx="1529">
                  <c:v>North Indian, Mughlai, Chinese, South Indian</c:v>
                </c:pt>
                <c:pt idx="1530">
                  <c:v>North Indian, Mughlai, Continental</c:v>
                </c:pt>
                <c:pt idx="1531">
                  <c:v>North Indian, Mughlai, Continental, Chinese</c:v>
                </c:pt>
                <c:pt idx="1532">
                  <c:v>North Indian, Mughlai, Fast Food</c:v>
                </c:pt>
                <c:pt idx="1533">
                  <c:v>North Indian, Mughlai, Fast Food, South Indian</c:v>
                </c:pt>
                <c:pt idx="1534">
                  <c:v>North Indian, Mughlai, Hyderabadi</c:v>
                </c:pt>
                <c:pt idx="1535">
                  <c:v>North Indian, Mughlai, Italian, Chinese</c:v>
                </c:pt>
                <c:pt idx="1536">
                  <c:v>North Indian, Mughlai, Kashmiri</c:v>
                </c:pt>
                <c:pt idx="1537">
                  <c:v>North Indian, Mughlai, Lebanese</c:v>
                </c:pt>
                <c:pt idx="1538">
                  <c:v>North Indian, Mughlai, Lebanese, Arabian, Mediterranean</c:v>
                </c:pt>
                <c:pt idx="1539">
                  <c:v>North Indian, Mughlai, Mexican, Thai</c:v>
                </c:pt>
                <c:pt idx="1540">
                  <c:v>North Indian, Mughlai, Mughlai</c:v>
                </c:pt>
                <c:pt idx="1541">
                  <c:v>North Indian, Mughlai, Nepalese, Tibetan, Korean</c:v>
                </c:pt>
                <c:pt idx="1542">
                  <c:v>North Indian, Mughlai, Seafood</c:v>
                </c:pt>
                <c:pt idx="1543">
                  <c:v>North Indian, Mughlai, South Indian</c:v>
                </c:pt>
                <c:pt idx="1544">
                  <c:v>North Indian, Mughlai, South Indian, Chinese</c:v>
                </c:pt>
                <c:pt idx="1545">
                  <c:v>North Indian, Mughlai, South Indian, Rajasthani, Street Food</c:v>
                </c:pt>
                <c:pt idx="1546">
                  <c:v>North Indian, North Eastern, Continental</c:v>
                </c:pt>
                <c:pt idx="1547">
                  <c:v>North Indian, Rajasthani</c:v>
                </c:pt>
                <c:pt idx="1548">
                  <c:v>North Indian, Rajasthani, Asian</c:v>
                </c:pt>
                <c:pt idx="1549">
                  <c:v>North Indian, Rajasthani, Gujarati</c:v>
                </c:pt>
                <c:pt idx="1550">
                  <c:v>North Indian, Seafood</c:v>
                </c:pt>
                <c:pt idx="1551">
                  <c:v>North Indian, Seafood, Bengali</c:v>
                </c:pt>
                <c:pt idx="1552">
                  <c:v>North Indian, Seafood, Continental</c:v>
                </c:pt>
                <c:pt idx="1553">
                  <c:v>North Indian, Seafood, South Indian, Italian</c:v>
                </c:pt>
                <c:pt idx="1554">
                  <c:v>North Indian, South Indian</c:v>
                </c:pt>
                <c:pt idx="1555">
                  <c:v>North Indian, South Indian, Asian, Continental</c:v>
                </c:pt>
                <c:pt idx="1556">
                  <c:v>North Indian, South Indian, Bakery, Beverages</c:v>
                </c:pt>
                <c:pt idx="1557">
                  <c:v>North Indian, South Indian, Bakery, Italian</c:v>
                </c:pt>
                <c:pt idx="1558">
                  <c:v>North Indian, South Indian, Bihari</c:v>
                </c:pt>
                <c:pt idx="1559">
                  <c:v>North Indian, South Indian, Chinese</c:v>
                </c:pt>
                <c:pt idx="1560">
                  <c:v>North Indian, South Indian, Chinese, Fast Food</c:v>
                </c:pt>
                <c:pt idx="1561">
                  <c:v>North Indian, South Indian, Chinese, Fast Food, Bakery, Mithai</c:v>
                </c:pt>
                <c:pt idx="1562">
                  <c:v>North Indian, South Indian, Chinese, Fast Food, Mithai</c:v>
                </c:pt>
                <c:pt idx="1563">
                  <c:v>North Indian, South Indian, Chinese, Healthy Food, Bakery</c:v>
                </c:pt>
                <c:pt idx="1564">
                  <c:v>North Indian, South Indian, Chinese, Mithai</c:v>
                </c:pt>
                <c:pt idx="1565">
                  <c:v>North Indian, South Indian, Chinese, Mithai, Fast Food</c:v>
                </c:pt>
                <c:pt idx="1566">
                  <c:v>North Indian, South Indian, Chinese, Mughlai</c:v>
                </c:pt>
                <c:pt idx="1567">
                  <c:v>North Indian, South Indian, Chinese, Street Food</c:v>
                </c:pt>
                <c:pt idx="1568">
                  <c:v>North Indian, South Indian, Chinese, Street Food, Fast Food</c:v>
                </c:pt>
                <c:pt idx="1569">
                  <c:v>North Indian, South Indian, Chinese, Street Food, Fast Food, Mithai</c:v>
                </c:pt>
                <c:pt idx="1570">
                  <c:v>North Indian, South Indian, Chinese, Street Food, Fast Food, Mithai, Desserts</c:v>
                </c:pt>
                <c:pt idx="1571">
                  <c:v>North Indian, South Indian, Chinese, Street Food, Mithai</c:v>
                </c:pt>
                <c:pt idx="1572">
                  <c:v>North Indian, South Indian, Continental, Fast Food</c:v>
                </c:pt>
                <c:pt idx="1573">
                  <c:v>North Indian, South Indian, Fast Food</c:v>
                </c:pt>
                <c:pt idx="1574">
                  <c:v>North Indian, South Indian, Fast Food, Street Food, Chinese, Beverages, Desserts, Mithai</c:v>
                </c:pt>
                <c:pt idx="1575">
                  <c:v>North Indian, South Indian, Fast Food, Street Food, Chinese, Beverages, Mithai</c:v>
                </c:pt>
                <c:pt idx="1576">
                  <c:v>North Indian, South Indian, Fast Food, Street Food, Chinese, Desserts, Mithai</c:v>
                </c:pt>
                <c:pt idx="1577">
                  <c:v>North Indian, South Indian, Fast Food, Street Food, Chinese, Mithai</c:v>
                </c:pt>
                <c:pt idx="1578">
                  <c:v>North Indian, South Indian, Fast Food, Street Food, Mithai</c:v>
                </c:pt>
                <c:pt idx="1579">
                  <c:v>North Indian, South Indian, Gujarati, Rajasthani</c:v>
                </c:pt>
                <c:pt idx="1580">
                  <c:v>North Indian, South Indian, Italian, Chinese</c:v>
                </c:pt>
                <c:pt idx="1581">
                  <c:v>North Indian, South Indian, Italian, Continental, Mediterranean, Lebanese, Desserts</c:v>
                </c:pt>
                <c:pt idx="1582">
                  <c:v>North Indian, South Indian, Mithai</c:v>
                </c:pt>
                <c:pt idx="1583">
                  <c:v>North Indian, South Indian, Mughlai</c:v>
                </c:pt>
                <c:pt idx="1584">
                  <c:v>North Indian, South Indian, Street Food</c:v>
                </c:pt>
                <c:pt idx="1585">
                  <c:v>North Indian, South Indian, Street Food, Bakery</c:v>
                </c:pt>
                <c:pt idx="1586">
                  <c:v>North Indian, South Indian, Street Food, Chinese, Fast Food, Mithai</c:v>
                </c:pt>
                <c:pt idx="1587">
                  <c:v>North Indian, South Indian, Street Food, Fast Food, Mithai</c:v>
                </c:pt>
                <c:pt idx="1588">
                  <c:v>North Indian, South Indian, Street Food, Mithai</c:v>
                </c:pt>
                <c:pt idx="1589">
                  <c:v>North Indian, Spanish, Mediterranean</c:v>
                </c:pt>
                <c:pt idx="1590">
                  <c:v>North Indian, Street Food</c:v>
                </c:pt>
                <c:pt idx="1591">
                  <c:v>North Indian, Street Food, Beverages</c:v>
                </c:pt>
                <c:pt idx="1592">
                  <c:v>North Indian, Street Food, Chinese</c:v>
                </c:pt>
                <c:pt idx="1593">
                  <c:v>North Indian, Street Food, Chinese, South Indian</c:v>
                </c:pt>
                <c:pt idx="1594">
                  <c:v>North Indian, Street Food, Chinese, South Indian, Mithai</c:v>
                </c:pt>
                <c:pt idx="1595">
                  <c:v>North Indian, Street Food, Fast Food</c:v>
                </c:pt>
                <c:pt idx="1596">
                  <c:v>North Indian, Street Food, Fast Food, Chinese, South Indian, Mithai</c:v>
                </c:pt>
                <c:pt idx="1597">
                  <c:v>North Indian, Street Food, Mithai</c:v>
                </c:pt>
                <c:pt idx="1598">
                  <c:v>North Indian, Street Food, Mughlai</c:v>
                </c:pt>
                <c:pt idx="1599">
                  <c:v>North Indian, Street Food, South Indian, Fast Food, Chinese</c:v>
                </c:pt>
                <c:pt idx="1600">
                  <c:v>North Indian, Street Food, South Indian, Mithai</c:v>
                </c:pt>
                <c:pt idx="1601">
                  <c:v>North Indian, Thai, Continental</c:v>
                </c:pt>
                <c:pt idx="1602">
                  <c:v>North Indian, Thai, Italian, Chinese, Mexican</c:v>
                </c:pt>
                <c:pt idx="1603">
                  <c:v>North Indian, Tibetan</c:v>
                </c:pt>
                <c:pt idx="1604">
                  <c:v>Oriya</c:v>
                </c:pt>
                <c:pt idx="1605">
                  <c:v>Pakistani</c:v>
                </c:pt>
                <c:pt idx="1606">
                  <c:v>Pakistani, Afghani, Indian, Hyderabadi</c:v>
                </c:pt>
                <c:pt idx="1607">
                  <c:v>Pakistani, Chinese, Indian, Afghani</c:v>
                </c:pt>
                <c:pt idx="1608">
                  <c:v>Pakistani, Indian</c:v>
                </c:pt>
                <c:pt idx="1609">
                  <c:v>Pakistani, Indian, Afghani, Curry</c:v>
                </c:pt>
                <c:pt idx="1610">
                  <c:v>Pakistani, Indian, Mughlai</c:v>
                </c:pt>
                <c:pt idx="1611">
                  <c:v>Parsi</c:v>
                </c:pt>
                <c:pt idx="1612">
                  <c:v>Parsi, Iranian</c:v>
                </c:pt>
                <c:pt idx="1613">
                  <c:v>Parsi, North Indian</c:v>
                </c:pt>
                <c:pt idx="1614">
                  <c:v>Patisserie, Coffee and Tea</c:v>
                </c:pt>
                <c:pt idx="1615">
                  <c:v>Peranakan, Indonesian</c:v>
                </c:pt>
                <c:pt idx="1616">
                  <c:v>Persian, Arabian, Lebanese, North Indian</c:v>
                </c:pt>
                <c:pt idx="1617">
                  <c:v>Peruvian, Latin American</c:v>
                </c:pt>
                <c:pt idx="1618">
                  <c:v>Pizza</c:v>
                </c:pt>
                <c:pt idx="1619">
                  <c:v>Pizza, Bar Food</c:v>
                </c:pt>
                <c:pt idx="1620">
                  <c:v>Pizza, Bar Food, Sandwich</c:v>
                </c:pt>
                <c:pt idx="1621">
                  <c:v>Pizza, Burger, Fast Food</c:v>
                </c:pt>
                <c:pt idx="1622">
                  <c:v>Pizza, Cafe, Italian</c:v>
                </c:pt>
                <c:pt idx="1623">
                  <c:v>Pizza, Chinese</c:v>
                </c:pt>
                <c:pt idx="1624">
                  <c:v>Pizza, Continental, Beverages</c:v>
                </c:pt>
                <c:pt idx="1625">
                  <c:v>Pizza, Desserts</c:v>
                </c:pt>
                <c:pt idx="1626">
                  <c:v>Pizza, Fast Food</c:v>
                </c:pt>
                <c:pt idx="1627">
                  <c:v>Pizza, Fast Food, Bakery</c:v>
                </c:pt>
                <c:pt idx="1628">
                  <c:v>Pizza, Fast Food, Chinese</c:v>
                </c:pt>
                <c:pt idx="1629">
                  <c:v>Pizza, Grill</c:v>
                </c:pt>
                <c:pt idx="1630">
                  <c:v>Pizza, Ice Cream</c:v>
                </c:pt>
                <c:pt idx="1631">
                  <c:v>Pizza, Italian</c:v>
                </c:pt>
                <c:pt idx="1632">
                  <c:v>Pizza, Italian, Beverages, Desserts</c:v>
                </c:pt>
                <c:pt idx="1633">
                  <c:v>Pizza, Italian, Cafe</c:v>
                </c:pt>
                <c:pt idx="1634">
                  <c:v>Pizza, Italian, Fast Food</c:v>
                </c:pt>
                <c:pt idx="1635">
                  <c:v>Pizza, Mexican, Chinese, Italian</c:v>
                </c:pt>
                <c:pt idx="1636">
                  <c:v>Pizza, North Indian</c:v>
                </c:pt>
                <c:pt idx="1637">
                  <c:v>Pizza, North Indian, Continental</c:v>
                </c:pt>
                <c:pt idx="1638">
                  <c:v>Pizza, Salad, Finger Food</c:v>
                </c:pt>
                <c:pt idx="1639">
                  <c:v>Pizza, Sandwich</c:v>
                </c:pt>
                <c:pt idx="1640">
                  <c:v>Pizza, Sandwich, Vegetarian</c:v>
                </c:pt>
                <c:pt idx="1641">
                  <c:v>Pizza, Seafood, Steak</c:v>
                </c:pt>
                <c:pt idx="1642">
                  <c:v>Portuguese, African</c:v>
                </c:pt>
                <c:pt idx="1643">
                  <c:v>Portuguese, African, Lebanese</c:v>
                </c:pt>
                <c:pt idx="1644">
                  <c:v>Pub Food</c:v>
                </c:pt>
                <c:pt idx="1645">
                  <c:v>Rajasthani</c:v>
                </c:pt>
                <c:pt idx="1646">
                  <c:v>Rajasthani, Gujarati, Mughlai</c:v>
                </c:pt>
                <c:pt idx="1647">
                  <c:v>Rajasthani, North Indian</c:v>
                </c:pt>
                <c:pt idx="1648">
                  <c:v>Ramen, Japanese</c:v>
                </c:pt>
                <c:pt idx="1649">
                  <c:v>Raw Meats</c:v>
                </c:pt>
                <c:pt idx="1650">
                  <c:v>Raw Meats, Fast Food</c:v>
                </c:pt>
                <c:pt idx="1651">
                  <c:v>Raw Meats, Fast Food, North Indian</c:v>
                </c:pt>
                <c:pt idx="1652">
                  <c:v>Raw Meats, North Indian</c:v>
                </c:pt>
                <c:pt idx="1653">
                  <c:v>Raw Meats, North Indian, Chinese</c:v>
                </c:pt>
                <c:pt idx="1654">
                  <c:v>Raw Meats, North Indian, Chinese, Fast Food</c:v>
                </c:pt>
                <c:pt idx="1655">
                  <c:v>Raw Meats, North Indian, Fast Food</c:v>
                </c:pt>
                <c:pt idx="1656">
                  <c:v>Raw Meats, Street Food</c:v>
                </c:pt>
                <c:pt idx="1657">
                  <c:v>Restaurant Cafe</c:v>
                </c:pt>
                <c:pt idx="1658">
                  <c:v>Restaurant Cafe, Desserts</c:v>
                </c:pt>
                <c:pt idx="1659">
                  <c:v>Restaurant Cafe, Turkish, Desserts</c:v>
                </c:pt>
                <c:pt idx="1660">
                  <c:v>Salad, Continental</c:v>
                </c:pt>
                <c:pt idx="1661">
                  <c:v>Salad, Healthy Food, Burger, Italian, Continental, Chinese, North Indian, Beverages</c:v>
                </c:pt>
                <c:pt idx="1662">
                  <c:v>Sandwich</c:v>
                </c:pt>
                <c:pt idx="1663">
                  <c:v>Sandwich, Seafood, Cajun</c:v>
                </c:pt>
                <c:pt idx="1664">
                  <c:v>Sandwich, Seafood, Steak</c:v>
                </c:pt>
                <c:pt idx="1665">
                  <c:v>Sandwich, Sushi, Tapas</c:v>
                </c:pt>
                <c:pt idx="1666">
                  <c:v>Scottish, Cafe</c:v>
                </c:pt>
                <c:pt idx="1667">
                  <c:v>Seafood</c:v>
                </c:pt>
                <c:pt idx="1668">
                  <c:v>Seafood, African, Sushi</c:v>
                </c:pt>
                <c:pt idx="1669">
                  <c:v>Seafood, American</c:v>
                </c:pt>
                <c:pt idx="1670">
                  <c:v>Seafood, American, Mediterranean, Japanese</c:v>
                </c:pt>
                <c:pt idx="1671">
                  <c:v>Seafood, Asian, Filipino, Indian</c:v>
                </c:pt>
                <c:pt idx="1672">
                  <c:v>Seafood, Asian, Grill, Sushi</c:v>
                </c:pt>
                <c:pt idx="1673">
                  <c:v>Seafood, Bar Food, Brazilian</c:v>
                </c:pt>
                <c:pt idx="1674">
                  <c:v>Seafood, Chinese</c:v>
                </c:pt>
                <c:pt idx="1675">
                  <c:v>Seafood, Chinese, Japanese, Sushi, Thai</c:v>
                </c:pt>
                <c:pt idx="1676">
                  <c:v>Seafood, Chinese, Japanese, Vietnamese, Asian, Thai</c:v>
                </c:pt>
                <c:pt idx="1677">
                  <c:v>Seafood, Chinese, Thai</c:v>
                </c:pt>
                <c:pt idx="1678">
                  <c:v>Seafood, Continental, European</c:v>
                </c:pt>
                <c:pt idx="1679">
                  <c:v>Seafood, Continental, European, German</c:v>
                </c:pt>
                <c:pt idx="1680">
                  <c:v>Seafood, Continental, Goan, Asian, Andhra</c:v>
                </c:pt>
                <c:pt idx="1681">
                  <c:v>Seafood, Filipino, Asian, European</c:v>
                </c:pt>
                <c:pt idx="1682">
                  <c:v>Seafood, French</c:v>
                </c:pt>
                <c:pt idx="1683">
                  <c:v>Seafood, Italian</c:v>
                </c:pt>
                <c:pt idx="1684">
                  <c:v>Seafood, Japanese, Sushi</c:v>
                </c:pt>
                <c:pt idx="1685">
                  <c:v>Seafood, Kiwi</c:v>
                </c:pt>
                <c:pt idx="1686">
                  <c:v>Seafood, Mediterranean</c:v>
                </c:pt>
                <c:pt idx="1687">
                  <c:v>Seafood, Mughlai, North Indian</c:v>
                </c:pt>
                <c:pt idx="1688">
                  <c:v>Seafood, North Indian</c:v>
                </c:pt>
                <c:pt idx="1689">
                  <c:v>Seafood, South Indian, Andhra, Hyderabadi, Goan</c:v>
                </c:pt>
                <c:pt idx="1690">
                  <c:v>Seafood, Southern</c:v>
                </c:pt>
                <c:pt idx="1691">
                  <c:v>Seafood, Steak</c:v>
                </c:pt>
                <c:pt idx="1692">
                  <c:v>Seafood, Steak, Vegetarian</c:v>
                </c:pt>
                <c:pt idx="1693">
                  <c:v>Seafood, Sushi</c:v>
                </c:pt>
                <c:pt idx="1694">
                  <c:v>Seafood, Tapas, Bar Food</c:v>
                </c:pt>
                <c:pt idx="1695">
                  <c:v>Seafood, Western</c:v>
                </c:pt>
                <c:pt idx="1696">
                  <c:v>Singaporean, Australian, German</c:v>
                </c:pt>
                <c:pt idx="1697">
                  <c:v>Singaporean, Chinese, Seafood, Malay, Indian</c:v>
                </c:pt>
                <c:pt idx="1698">
                  <c:v>South American</c:v>
                </c:pt>
                <c:pt idx="1699">
                  <c:v>South Indian</c:v>
                </c:pt>
                <c:pt idx="1700">
                  <c:v>South Indian, Andhra</c:v>
                </c:pt>
                <c:pt idx="1701">
                  <c:v>South Indian, Biryani</c:v>
                </c:pt>
                <c:pt idx="1702">
                  <c:v>South Indian, Chettinad</c:v>
                </c:pt>
                <c:pt idx="1703">
                  <c:v>South Indian, Chettinad, North Indian</c:v>
                </c:pt>
                <c:pt idx="1704">
                  <c:v>South Indian, Chettinad, North Indian, Chinese</c:v>
                </c:pt>
                <c:pt idx="1705">
                  <c:v>South Indian, Chinese</c:v>
                </c:pt>
                <c:pt idx="1706">
                  <c:v>South Indian, Chinese, Continental</c:v>
                </c:pt>
                <c:pt idx="1707">
                  <c:v>South Indian, Chinese, Continental, Italian, North Indian</c:v>
                </c:pt>
                <c:pt idx="1708">
                  <c:v>South Indian, Chinese, Fast Food</c:v>
                </c:pt>
                <c:pt idx="1709">
                  <c:v>South Indian, Chinese, Fast Food, Mithai</c:v>
                </c:pt>
                <c:pt idx="1710">
                  <c:v>South Indian, Chinese, Mithai</c:v>
                </c:pt>
                <c:pt idx="1711">
                  <c:v>South Indian, Chinese, Mughlai</c:v>
                </c:pt>
                <c:pt idx="1712">
                  <c:v>South Indian, Chinese, North Indian</c:v>
                </c:pt>
                <c:pt idx="1713">
                  <c:v>South Indian, Chinese, Street Food, Mithai</c:v>
                </c:pt>
                <c:pt idx="1714">
                  <c:v>South Indian, Desserts</c:v>
                </c:pt>
                <c:pt idx="1715">
                  <c:v>South Indian, Desserts, Beverages</c:v>
                </c:pt>
                <c:pt idx="1716">
                  <c:v>South Indian, Fast Food</c:v>
                </c:pt>
                <c:pt idx="1717">
                  <c:v>South Indian, Fast Food, Chinese</c:v>
                </c:pt>
                <c:pt idx="1718">
                  <c:v>South Indian, Fast Food, North Indian, Chinese</c:v>
                </c:pt>
                <c:pt idx="1719">
                  <c:v>South Indian, Fast Food, Street Food</c:v>
                </c:pt>
                <c:pt idx="1720">
                  <c:v>South Indian, Kerala</c:v>
                </c:pt>
                <c:pt idx="1721">
                  <c:v>South Indian, Nepalese</c:v>
                </c:pt>
                <c:pt idx="1722">
                  <c:v>South Indian, North Indian</c:v>
                </c:pt>
                <c:pt idx="1723">
                  <c:v>South Indian, North Indian, Chinese</c:v>
                </c:pt>
                <c:pt idx="1724">
                  <c:v>South Indian, North Indian, Chinese, Continental</c:v>
                </c:pt>
                <c:pt idx="1725">
                  <c:v>South Indian, North Indian, Chinese, Fast Food</c:v>
                </c:pt>
                <c:pt idx="1726">
                  <c:v>South Indian, North Indian, Chinese, Fast Food, Street Food, Mithai</c:v>
                </c:pt>
                <c:pt idx="1727">
                  <c:v>South Indian, North Indian, Chinese, Mughlai</c:v>
                </c:pt>
                <c:pt idx="1728">
                  <c:v>South Indian, North Indian, Chinese, Street Food, Fast Food</c:v>
                </c:pt>
                <c:pt idx="1729">
                  <c:v>South Indian, North Indian, Fast Food</c:v>
                </c:pt>
                <c:pt idx="1730">
                  <c:v>South Indian, North Indian, Street Food</c:v>
                </c:pt>
                <c:pt idx="1731">
                  <c:v>South Indian, North Indian, Street Food, Chinese, Mithai</c:v>
                </c:pt>
                <c:pt idx="1732">
                  <c:v>South Indian, Pizza, Chinese</c:v>
                </c:pt>
                <c:pt idx="1733">
                  <c:v>South Indian, Seafood, Kerala</c:v>
                </c:pt>
                <c:pt idx="1734">
                  <c:v>South Indian, Street Food</c:v>
                </c:pt>
                <c:pt idx="1735">
                  <c:v>South Indian, Street Food, Chinese</c:v>
                </c:pt>
                <c:pt idx="1736">
                  <c:v>South Indian, Street Food, Desserts</c:v>
                </c:pt>
                <c:pt idx="1737">
                  <c:v>South Indian, Street Food, Mithai</c:v>
                </c:pt>
                <c:pt idx="1738">
                  <c:v>Southern</c:v>
                </c:pt>
                <c:pt idx="1739">
                  <c:v>Southern, Cajun, Soul Food</c:v>
                </c:pt>
                <c:pt idx="1740">
                  <c:v>Spanish, Italian</c:v>
                </c:pt>
                <c:pt idx="1741">
                  <c:v>Spanish, Tapas</c:v>
                </c:pt>
                <c:pt idx="1742">
                  <c:v>Sri Lankan</c:v>
                </c:pt>
                <c:pt idx="1743">
                  <c:v>Steak</c:v>
                </c:pt>
                <c:pt idx="1744">
                  <c:v>Steak, American</c:v>
                </c:pt>
                <c:pt idx="1745">
                  <c:v>Steak, BBQ</c:v>
                </c:pt>
                <c:pt idx="1746">
                  <c:v>Steak, Scottish, British</c:v>
                </c:pt>
                <c:pt idx="1747">
                  <c:v>Steak, Seafood, Grill</c:v>
                </c:pt>
                <c:pt idx="1748">
                  <c:v>Steak, Tapas, Bar Food</c:v>
                </c:pt>
                <c:pt idx="1749">
                  <c:v>Street Food</c:v>
                </c:pt>
                <c:pt idx="1750">
                  <c:v>Street Food, Bakery</c:v>
                </c:pt>
                <c:pt idx="1751">
                  <c:v>Street Food, Beverages</c:v>
                </c:pt>
                <c:pt idx="1752">
                  <c:v>Street Food, Burger, American, Finger Food, German</c:v>
                </c:pt>
                <c:pt idx="1753">
                  <c:v>Street Food, Burger, Desserts, Italian, Pizza, North Indian, European, Finger Food</c:v>
                </c:pt>
                <c:pt idx="1754">
                  <c:v>Street Food, Chinese</c:v>
                </c:pt>
                <c:pt idx="1755">
                  <c:v>Street Food, Chinese, Mithai</c:v>
                </c:pt>
                <c:pt idx="1756">
                  <c:v>Street Food, Chinese, North Indian</c:v>
                </c:pt>
                <c:pt idx="1757">
                  <c:v>Street Food, Chinese, North Indian, Mithai</c:v>
                </c:pt>
                <c:pt idx="1758">
                  <c:v>Street Food, Continental, Burger, Grill</c:v>
                </c:pt>
                <c:pt idx="1759">
                  <c:v>Street Food, Continental, South Indian, North Indian, Chinese</c:v>
                </c:pt>
                <c:pt idx="1760">
                  <c:v>Street Food, Desserts</c:v>
                </c:pt>
                <c:pt idx="1761">
                  <c:v>Street Food, Fast Food</c:v>
                </c:pt>
                <c:pt idx="1762">
                  <c:v>Street Food, Fast Food, Beverages</c:v>
                </c:pt>
                <c:pt idx="1763">
                  <c:v>Street Food, Fast Food, Chinese, South Indian, North Indian</c:v>
                </c:pt>
                <c:pt idx="1764">
                  <c:v>Street Food, Fast Food, North Indian</c:v>
                </c:pt>
                <c:pt idx="1765">
                  <c:v>Street Food, Mithai</c:v>
                </c:pt>
                <c:pt idx="1766">
                  <c:v>Street Food, Mithai, North Indian, South Indian, Chinese</c:v>
                </c:pt>
                <c:pt idx="1767">
                  <c:v>Street Food, Mithai, South Indian, North Indian, Chinese</c:v>
                </c:pt>
                <c:pt idx="1768">
                  <c:v>Street Food, Mughlai</c:v>
                </c:pt>
                <c:pt idx="1769">
                  <c:v>Street Food, North Indian</c:v>
                </c:pt>
                <c:pt idx="1770">
                  <c:v>Street Food, North Indian, Chinese, Continental</c:v>
                </c:pt>
                <c:pt idx="1771">
                  <c:v>Street Food, North Indian, Mithai</c:v>
                </c:pt>
                <c:pt idx="1772">
                  <c:v>Street Food, North Indian, South Indian</c:v>
                </c:pt>
                <c:pt idx="1773">
                  <c:v>Street Food, North Indian, South Indian, Chinese</c:v>
                </c:pt>
                <c:pt idx="1774">
                  <c:v>Street Food, North Indian, South Indian, Chinese, Mithai</c:v>
                </c:pt>
                <c:pt idx="1775">
                  <c:v>Street Food, North Indian, South Indian, Mithai</c:v>
                </c:pt>
                <c:pt idx="1776">
                  <c:v>Street Food, South Indian</c:v>
                </c:pt>
                <c:pt idx="1777">
                  <c:v>Street Food, South Indian, Chinese</c:v>
                </c:pt>
                <c:pt idx="1778">
                  <c:v>Street Food, South Indian, Mithai</c:v>
                </c:pt>
                <c:pt idx="1779">
                  <c:v>Sunda, Indonesian</c:v>
                </c:pt>
                <c:pt idx="1780">
                  <c:v>Sushi</c:v>
                </c:pt>
                <c:pt idx="1781">
                  <c:v>Sushi, Asian</c:v>
                </c:pt>
                <c:pt idx="1782">
                  <c:v>Sushi, Japanese</c:v>
                </c:pt>
                <c:pt idx="1783">
                  <c:v>Sushi, Japanese, Cantonese</c:v>
                </c:pt>
                <c:pt idx="1784">
                  <c:v>Sushi, Japanese, Healthy Food</c:v>
                </c:pt>
                <c:pt idx="1785">
                  <c:v>Sushi, Teriyaki</c:v>
                </c:pt>
                <c:pt idx="1786">
                  <c:v>Sushi, Thai</c:v>
                </c:pt>
                <c:pt idx="1787">
                  <c:v>Taiwanese, Street Food</c:v>
                </c:pt>
                <c:pt idx="1788">
                  <c:v>Tapas</c:v>
                </c:pt>
                <c:pt idx="1789">
                  <c:v>Tea</c:v>
                </c:pt>
                <c:pt idx="1790">
                  <c:v>Tea, Beverages, Fast Food</c:v>
                </c:pt>
                <c:pt idx="1791">
                  <c:v>Tea, Cafe</c:v>
                </c:pt>
                <c:pt idx="1792">
                  <c:v>Tea, Fast Food</c:v>
                </c:pt>
                <c:pt idx="1793">
                  <c:v>Tea, Modern Australian</c:v>
                </c:pt>
                <c:pt idx="1794">
                  <c:v>Tex-Mex, American</c:v>
                </c:pt>
                <c:pt idx="1795">
                  <c:v>Thai</c:v>
                </c:pt>
                <c:pt idx="1796">
                  <c:v>Thai, Asian</c:v>
                </c:pt>
                <c:pt idx="1797">
                  <c:v>Thai, Chinese</c:v>
                </c:pt>
                <c:pt idx="1798">
                  <c:v>Thai, Chinese, Asian</c:v>
                </c:pt>
                <c:pt idx="1799">
                  <c:v>Thai, Chinese, Asian, Malaysian</c:v>
                </c:pt>
                <c:pt idx="1800">
                  <c:v>Thai, Chinese, Japanese</c:v>
                </c:pt>
                <c:pt idx="1801">
                  <c:v>Thai, Chinese, North Indian</c:v>
                </c:pt>
                <c:pt idx="1802">
                  <c:v>Thai, Chinese, Seafood</c:v>
                </c:pt>
                <c:pt idx="1803">
                  <c:v>Thai, European, Mexican, North Indian, Chinese, Cafe</c:v>
                </c:pt>
                <c:pt idx="1804">
                  <c:v>Thai, Japanese</c:v>
                </c:pt>
                <c:pt idx="1805">
                  <c:v>Thai, Japanese, Chinese, Indonesian, Vietnamese</c:v>
                </c:pt>
                <c:pt idx="1806">
                  <c:v>Tibetan</c:v>
                </c:pt>
                <c:pt idx="1807">
                  <c:v>Tibetan, Chinese</c:v>
                </c:pt>
                <c:pt idx="1808">
                  <c:v>Tibetan, Chinese, North Indian</c:v>
                </c:pt>
                <c:pt idx="1809">
                  <c:v>Tibetan, Fast Food</c:v>
                </c:pt>
                <c:pt idx="1810">
                  <c:v>Tibetan, Nepalese</c:v>
                </c:pt>
                <c:pt idx="1811">
                  <c:v>Tibetan, South Indian, North Indian</c:v>
                </c:pt>
                <c:pt idx="1812">
                  <c:v>Tibetan, Street Food</c:v>
                </c:pt>
                <c:pt idx="1813">
                  <c:v>Turkish</c:v>
                </c:pt>
                <c:pt idx="1814">
                  <c:v>Turkish Pizza</c:v>
                </c:pt>
                <c:pt idx="1815">
                  <c:v>Turkish, Arabian, Middle Eastern</c:v>
                </c:pt>
                <c:pt idx="1816">
                  <c:v>Turkish, Arabian, Moroccan, Lebanese</c:v>
                </c:pt>
                <c:pt idx="1817">
                  <c:v>Turkish, Mediterranean, Middle Eastern</c:v>
                </c:pt>
                <c:pt idx="1818">
                  <c:v>Vietnamese</c:v>
                </c:pt>
                <c:pt idx="1819">
                  <c:v>Vietnamese, Fish and Chips</c:v>
                </c:pt>
                <c:pt idx="1820">
                  <c:v>Western, Asian, Cafe</c:v>
                </c:pt>
                <c:pt idx="1821">
                  <c:v>Western, Fusion, Fast Food</c:v>
                </c:pt>
                <c:pt idx="1822">
                  <c:v>World Cuisine</c:v>
                </c:pt>
                <c:pt idx="1823">
                  <c:v>World Cuisine, Mexican, Italian</c:v>
                </c:pt>
                <c:pt idx="1824">
                  <c:v>World Cuisine, Patisserie, Cafe</c:v>
                </c:pt>
              </c:strCache>
            </c:strRef>
          </c:cat>
          <c:val>
            <c:numRef>
              <c:f>Q!$B$2:$B$1827</c:f>
              <c:numCache>
                <c:formatCode>General</c:formatCode>
                <c:ptCount val="1825"/>
                <c:pt idx="0">
                  <c:v>4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31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4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4</c:v>
                </c:pt>
                <c:pt idx="21">
                  <c:v>7</c:v>
                </c:pt>
                <c:pt idx="22">
                  <c:v>3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13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4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2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20</c:v>
                </c:pt>
                <c:pt idx="55">
                  <c:v>7</c:v>
                </c:pt>
                <c:pt idx="56">
                  <c:v>1</c:v>
                </c:pt>
                <c:pt idx="57">
                  <c:v>1</c:v>
                </c:pt>
                <c:pt idx="58">
                  <c:v>62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5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3</c:v>
                </c:pt>
                <c:pt idx="79">
                  <c:v>2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3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3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8</c:v>
                </c:pt>
                <c:pt idx="99">
                  <c:v>1</c:v>
                </c:pt>
                <c:pt idx="100">
                  <c:v>4</c:v>
                </c:pt>
                <c:pt idx="101">
                  <c:v>1</c:v>
                </c:pt>
                <c:pt idx="102">
                  <c:v>3</c:v>
                </c:pt>
                <c:pt idx="103">
                  <c:v>1</c:v>
                </c:pt>
                <c:pt idx="104">
                  <c:v>5</c:v>
                </c:pt>
                <c:pt idx="105">
                  <c:v>2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18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10</c:v>
                </c:pt>
                <c:pt idx="122">
                  <c:v>1</c:v>
                </c:pt>
                <c:pt idx="123">
                  <c:v>1</c:v>
                </c:pt>
                <c:pt idx="124">
                  <c:v>2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2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2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3</c:v>
                </c:pt>
                <c:pt idx="154">
                  <c:v>3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2</c:v>
                </c:pt>
                <c:pt idx="160">
                  <c:v>1</c:v>
                </c:pt>
                <c:pt idx="161">
                  <c:v>2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218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3</c:v>
                </c:pt>
                <c:pt idx="173">
                  <c:v>1</c:v>
                </c:pt>
                <c:pt idx="174">
                  <c:v>5</c:v>
                </c:pt>
                <c:pt idx="175">
                  <c:v>3</c:v>
                </c:pt>
                <c:pt idx="176">
                  <c:v>1</c:v>
                </c:pt>
                <c:pt idx="177">
                  <c:v>170</c:v>
                </c:pt>
                <c:pt idx="178">
                  <c:v>1</c:v>
                </c:pt>
                <c:pt idx="179">
                  <c:v>3</c:v>
                </c:pt>
                <c:pt idx="180">
                  <c:v>3</c:v>
                </c:pt>
                <c:pt idx="181">
                  <c:v>2</c:v>
                </c:pt>
                <c:pt idx="182">
                  <c:v>63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108</c:v>
                </c:pt>
                <c:pt idx="193">
                  <c:v>1</c:v>
                </c:pt>
                <c:pt idx="194">
                  <c:v>4</c:v>
                </c:pt>
                <c:pt idx="195">
                  <c:v>3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3</c:v>
                </c:pt>
                <c:pt idx="201">
                  <c:v>1</c:v>
                </c:pt>
                <c:pt idx="202">
                  <c:v>6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2</c:v>
                </c:pt>
                <c:pt idx="208">
                  <c:v>3</c:v>
                </c:pt>
                <c:pt idx="209">
                  <c:v>2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9</c:v>
                </c:pt>
                <c:pt idx="215">
                  <c:v>1</c:v>
                </c:pt>
                <c:pt idx="216">
                  <c:v>1</c:v>
                </c:pt>
                <c:pt idx="217">
                  <c:v>2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5</c:v>
                </c:pt>
                <c:pt idx="224">
                  <c:v>1</c:v>
                </c:pt>
                <c:pt idx="225">
                  <c:v>1</c:v>
                </c:pt>
                <c:pt idx="226">
                  <c:v>6</c:v>
                </c:pt>
                <c:pt idx="227">
                  <c:v>2</c:v>
                </c:pt>
                <c:pt idx="228">
                  <c:v>2</c:v>
                </c:pt>
                <c:pt idx="229">
                  <c:v>1</c:v>
                </c:pt>
                <c:pt idx="230">
                  <c:v>54</c:v>
                </c:pt>
                <c:pt idx="231">
                  <c:v>1</c:v>
                </c:pt>
                <c:pt idx="232">
                  <c:v>2</c:v>
                </c:pt>
                <c:pt idx="233">
                  <c:v>15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3</c:v>
                </c:pt>
                <c:pt idx="242">
                  <c:v>1</c:v>
                </c:pt>
                <c:pt idx="243">
                  <c:v>54</c:v>
                </c:pt>
                <c:pt idx="244">
                  <c:v>1</c:v>
                </c:pt>
                <c:pt idx="245">
                  <c:v>1</c:v>
                </c:pt>
                <c:pt idx="246">
                  <c:v>7</c:v>
                </c:pt>
                <c:pt idx="247">
                  <c:v>1</c:v>
                </c:pt>
                <c:pt idx="248">
                  <c:v>1</c:v>
                </c:pt>
                <c:pt idx="249">
                  <c:v>17</c:v>
                </c:pt>
                <c:pt idx="250">
                  <c:v>1</c:v>
                </c:pt>
                <c:pt idx="251">
                  <c:v>18</c:v>
                </c:pt>
                <c:pt idx="252">
                  <c:v>1</c:v>
                </c:pt>
                <c:pt idx="253">
                  <c:v>1</c:v>
                </c:pt>
                <c:pt idx="254">
                  <c:v>3</c:v>
                </c:pt>
                <c:pt idx="255">
                  <c:v>5</c:v>
                </c:pt>
                <c:pt idx="256">
                  <c:v>1</c:v>
                </c:pt>
                <c:pt idx="257">
                  <c:v>9</c:v>
                </c:pt>
                <c:pt idx="258">
                  <c:v>4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4</c:v>
                </c:pt>
                <c:pt idx="269">
                  <c:v>3</c:v>
                </c:pt>
                <c:pt idx="270">
                  <c:v>1</c:v>
                </c:pt>
                <c:pt idx="271">
                  <c:v>1</c:v>
                </c:pt>
                <c:pt idx="272">
                  <c:v>2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2</c:v>
                </c:pt>
                <c:pt idx="283">
                  <c:v>1</c:v>
                </c:pt>
                <c:pt idx="284">
                  <c:v>1</c:v>
                </c:pt>
                <c:pt idx="285">
                  <c:v>3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2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6</c:v>
                </c:pt>
                <c:pt idx="295">
                  <c:v>3</c:v>
                </c:pt>
                <c:pt idx="296">
                  <c:v>1</c:v>
                </c:pt>
                <c:pt idx="297">
                  <c:v>6</c:v>
                </c:pt>
                <c:pt idx="298">
                  <c:v>1</c:v>
                </c:pt>
                <c:pt idx="299">
                  <c:v>1</c:v>
                </c:pt>
                <c:pt idx="300">
                  <c:v>2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22</c:v>
                </c:pt>
                <c:pt idx="308">
                  <c:v>1</c:v>
                </c:pt>
                <c:pt idx="309">
                  <c:v>1</c:v>
                </c:pt>
                <c:pt idx="310">
                  <c:v>43</c:v>
                </c:pt>
                <c:pt idx="311">
                  <c:v>3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2</c:v>
                </c:pt>
                <c:pt idx="325">
                  <c:v>1</c:v>
                </c:pt>
                <c:pt idx="326">
                  <c:v>1</c:v>
                </c:pt>
                <c:pt idx="327">
                  <c:v>3</c:v>
                </c:pt>
                <c:pt idx="328">
                  <c:v>1</c:v>
                </c:pt>
                <c:pt idx="329">
                  <c:v>3</c:v>
                </c:pt>
                <c:pt idx="330">
                  <c:v>1</c:v>
                </c:pt>
                <c:pt idx="331">
                  <c:v>299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16</c:v>
                </c:pt>
                <c:pt idx="345">
                  <c:v>1</c:v>
                </c:pt>
                <c:pt idx="346">
                  <c:v>6</c:v>
                </c:pt>
                <c:pt idx="347">
                  <c:v>2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1</c:v>
                </c:pt>
                <c:pt idx="352">
                  <c:v>3</c:v>
                </c:pt>
                <c:pt idx="353">
                  <c:v>1</c:v>
                </c:pt>
                <c:pt idx="354">
                  <c:v>1</c:v>
                </c:pt>
                <c:pt idx="355">
                  <c:v>2</c:v>
                </c:pt>
                <c:pt idx="356">
                  <c:v>1</c:v>
                </c:pt>
                <c:pt idx="357">
                  <c:v>1</c:v>
                </c:pt>
                <c:pt idx="358">
                  <c:v>6</c:v>
                </c:pt>
                <c:pt idx="359">
                  <c:v>1</c:v>
                </c:pt>
                <c:pt idx="360">
                  <c:v>1</c:v>
                </c:pt>
                <c:pt idx="361">
                  <c:v>3</c:v>
                </c:pt>
                <c:pt idx="362">
                  <c:v>1</c:v>
                </c:pt>
                <c:pt idx="363">
                  <c:v>1</c:v>
                </c:pt>
                <c:pt idx="364">
                  <c:v>4</c:v>
                </c:pt>
                <c:pt idx="365">
                  <c:v>1</c:v>
                </c:pt>
                <c:pt idx="366">
                  <c:v>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12</c:v>
                </c:pt>
                <c:pt idx="371">
                  <c:v>4</c:v>
                </c:pt>
                <c:pt idx="372">
                  <c:v>2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2</c:v>
                </c:pt>
                <c:pt idx="378">
                  <c:v>2</c:v>
                </c:pt>
                <c:pt idx="379">
                  <c:v>10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2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9</c:v>
                </c:pt>
                <c:pt idx="395">
                  <c:v>2</c:v>
                </c:pt>
                <c:pt idx="396">
                  <c:v>1</c:v>
                </c:pt>
                <c:pt idx="397">
                  <c:v>1</c:v>
                </c:pt>
                <c:pt idx="398">
                  <c:v>5</c:v>
                </c:pt>
                <c:pt idx="399">
                  <c:v>1</c:v>
                </c:pt>
                <c:pt idx="400">
                  <c:v>18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2</c:v>
                </c:pt>
                <c:pt idx="408">
                  <c:v>1</c:v>
                </c:pt>
                <c:pt idx="409">
                  <c:v>2</c:v>
                </c:pt>
                <c:pt idx="410">
                  <c:v>2</c:v>
                </c:pt>
                <c:pt idx="411">
                  <c:v>1</c:v>
                </c:pt>
                <c:pt idx="412">
                  <c:v>3</c:v>
                </c:pt>
                <c:pt idx="413">
                  <c:v>1</c:v>
                </c:pt>
                <c:pt idx="414">
                  <c:v>2</c:v>
                </c:pt>
                <c:pt idx="415">
                  <c:v>1</c:v>
                </c:pt>
                <c:pt idx="416">
                  <c:v>1</c:v>
                </c:pt>
                <c:pt idx="417">
                  <c:v>2</c:v>
                </c:pt>
                <c:pt idx="418">
                  <c:v>1</c:v>
                </c:pt>
                <c:pt idx="419">
                  <c:v>1</c:v>
                </c:pt>
                <c:pt idx="420">
                  <c:v>12</c:v>
                </c:pt>
                <c:pt idx="421">
                  <c:v>1</c:v>
                </c:pt>
                <c:pt idx="422">
                  <c:v>3</c:v>
                </c:pt>
                <c:pt idx="423">
                  <c:v>2</c:v>
                </c:pt>
                <c:pt idx="424">
                  <c:v>2</c:v>
                </c:pt>
                <c:pt idx="425">
                  <c:v>1</c:v>
                </c:pt>
                <c:pt idx="426">
                  <c:v>6</c:v>
                </c:pt>
                <c:pt idx="427">
                  <c:v>2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4</c:v>
                </c:pt>
                <c:pt idx="434">
                  <c:v>1</c:v>
                </c:pt>
                <c:pt idx="435">
                  <c:v>2</c:v>
                </c:pt>
                <c:pt idx="436">
                  <c:v>1</c:v>
                </c:pt>
                <c:pt idx="437">
                  <c:v>3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2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9</c:v>
                </c:pt>
                <c:pt idx="466">
                  <c:v>2</c:v>
                </c:pt>
                <c:pt idx="467">
                  <c:v>1</c:v>
                </c:pt>
                <c:pt idx="468">
                  <c:v>3</c:v>
                </c:pt>
                <c:pt idx="469">
                  <c:v>2</c:v>
                </c:pt>
                <c:pt idx="470">
                  <c:v>1</c:v>
                </c:pt>
                <c:pt idx="471">
                  <c:v>2</c:v>
                </c:pt>
                <c:pt idx="472">
                  <c:v>2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20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354</c:v>
                </c:pt>
                <c:pt idx="498">
                  <c:v>4</c:v>
                </c:pt>
                <c:pt idx="499">
                  <c:v>1</c:v>
                </c:pt>
                <c:pt idx="500">
                  <c:v>5</c:v>
                </c:pt>
                <c:pt idx="501">
                  <c:v>1</c:v>
                </c:pt>
                <c:pt idx="502">
                  <c:v>2</c:v>
                </c:pt>
                <c:pt idx="503">
                  <c:v>2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3</c:v>
                </c:pt>
                <c:pt idx="510">
                  <c:v>1</c:v>
                </c:pt>
                <c:pt idx="511">
                  <c:v>1</c:v>
                </c:pt>
                <c:pt idx="512">
                  <c:v>6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2</c:v>
                </c:pt>
                <c:pt idx="518">
                  <c:v>118</c:v>
                </c:pt>
                <c:pt idx="519">
                  <c:v>2</c:v>
                </c:pt>
                <c:pt idx="520">
                  <c:v>1</c:v>
                </c:pt>
                <c:pt idx="521">
                  <c:v>6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2</c:v>
                </c:pt>
                <c:pt idx="530">
                  <c:v>3</c:v>
                </c:pt>
                <c:pt idx="531">
                  <c:v>4</c:v>
                </c:pt>
                <c:pt idx="532">
                  <c:v>1</c:v>
                </c:pt>
                <c:pt idx="533">
                  <c:v>2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4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2</c:v>
                </c:pt>
                <c:pt idx="545">
                  <c:v>3</c:v>
                </c:pt>
                <c:pt idx="546">
                  <c:v>11</c:v>
                </c:pt>
                <c:pt idx="547">
                  <c:v>1</c:v>
                </c:pt>
                <c:pt idx="548">
                  <c:v>1</c:v>
                </c:pt>
                <c:pt idx="549">
                  <c:v>105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6</c:v>
                </c:pt>
                <c:pt idx="555">
                  <c:v>3</c:v>
                </c:pt>
                <c:pt idx="556">
                  <c:v>1</c:v>
                </c:pt>
                <c:pt idx="557">
                  <c:v>4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8</c:v>
                </c:pt>
                <c:pt idx="565">
                  <c:v>3</c:v>
                </c:pt>
                <c:pt idx="566">
                  <c:v>1</c:v>
                </c:pt>
                <c:pt idx="567">
                  <c:v>1</c:v>
                </c:pt>
                <c:pt idx="568">
                  <c:v>6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2</c:v>
                </c:pt>
                <c:pt idx="573">
                  <c:v>1</c:v>
                </c:pt>
                <c:pt idx="574">
                  <c:v>1</c:v>
                </c:pt>
                <c:pt idx="575">
                  <c:v>4</c:v>
                </c:pt>
                <c:pt idx="576">
                  <c:v>2</c:v>
                </c:pt>
                <c:pt idx="577">
                  <c:v>1</c:v>
                </c:pt>
                <c:pt idx="578">
                  <c:v>3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11</c:v>
                </c:pt>
                <c:pt idx="583">
                  <c:v>4</c:v>
                </c:pt>
                <c:pt idx="584">
                  <c:v>3</c:v>
                </c:pt>
                <c:pt idx="585">
                  <c:v>1</c:v>
                </c:pt>
                <c:pt idx="586">
                  <c:v>2</c:v>
                </c:pt>
                <c:pt idx="587">
                  <c:v>1</c:v>
                </c:pt>
                <c:pt idx="588">
                  <c:v>51</c:v>
                </c:pt>
                <c:pt idx="589">
                  <c:v>8</c:v>
                </c:pt>
                <c:pt idx="590">
                  <c:v>1</c:v>
                </c:pt>
                <c:pt idx="591">
                  <c:v>2</c:v>
                </c:pt>
                <c:pt idx="592">
                  <c:v>1</c:v>
                </c:pt>
                <c:pt idx="593">
                  <c:v>1</c:v>
                </c:pt>
                <c:pt idx="594">
                  <c:v>2</c:v>
                </c:pt>
                <c:pt idx="595">
                  <c:v>4</c:v>
                </c:pt>
                <c:pt idx="596">
                  <c:v>3</c:v>
                </c:pt>
                <c:pt idx="597">
                  <c:v>1</c:v>
                </c:pt>
                <c:pt idx="598">
                  <c:v>2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3</c:v>
                </c:pt>
                <c:pt idx="605">
                  <c:v>1</c:v>
                </c:pt>
                <c:pt idx="606">
                  <c:v>1</c:v>
                </c:pt>
                <c:pt idx="607">
                  <c:v>2</c:v>
                </c:pt>
                <c:pt idx="608">
                  <c:v>1</c:v>
                </c:pt>
                <c:pt idx="609">
                  <c:v>1</c:v>
                </c:pt>
                <c:pt idx="610">
                  <c:v>5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2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21</c:v>
                </c:pt>
                <c:pt idx="626">
                  <c:v>5</c:v>
                </c:pt>
                <c:pt idx="627">
                  <c:v>4</c:v>
                </c:pt>
                <c:pt idx="628">
                  <c:v>1</c:v>
                </c:pt>
                <c:pt idx="629">
                  <c:v>1</c:v>
                </c:pt>
                <c:pt idx="630">
                  <c:v>3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2</c:v>
                </c:pt>
                <c:pt idx="636">
                  <c:v>1</c:v>
                </c:pt>
                <c:pt idx="637">
                  <c:v>2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2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7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2</c:v>
                </c:pt>
                <c:pt idx="668">
                  <c:v>2</c:v>
                </c:pt>
                <c:pt idx="669">
                  <c:v>1</c:v>
                </c:pt>
                <c:pt idx="670">
                  <c:v>2</c:v>
                </c:pt>
                <c:pt idx="671">
                  <c:v>1</c:v>
                </c:pt>
                <c:pt idx="672">
                  <c:v>3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2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2</c:v>
                </c:pt>
                <c:pt idx="682">
                  <c:v>6</c:v>
                </c:pt>
                <c:pt idx="683">
                  <c:v>1</c:v>
                </c:pt>
                <c:pt idx="684">
                  <c:v>13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6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1</c:v>
                </c:pt>
                <c:pt idx="711">
                  <c:v>1</c:v>
                </c:pt>
                <c:pt idx="712">
                  <c:v>2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13</c:v>
                </c:pt>
                <c:pt idx="720">
                  <c:v>1</c:v>
                </c:pt>
                <c:pt idx="721">
                  <c:v>5</c:v>
                </c:pt>
                <c:pt idx="722">
                  <c:v>10</c:v>
                </c:pt>
                <c:pt idx="723">
                  <c:v>1</c:v>
                </c:pt>
                <c:pt idx="724">
                  <c:v>1</c:v>
                </c:pt>
                <c:pt idx="725">
                  <c:v>2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2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6</c:v>
                </c:pt>
                <c:pt idx="737">
                  <c:v>2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2</c:v>
                </c:pt>
                <c:pt idx="742">
                  <c:v>2</c:v>
                </c:pt>
                <c:pt idx="743">
                  <c:v>1</c:v>
                </c:pt>
                <c:pt idx="744">
                  <c:v>2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53</c:v>
                </c:pt>
                <c:pt idx="759">
                  <c:v>1</c:v>
                </c:pt>
                <c:pt idx="760">
                  <c:v>11</c:v>
                </c:pt>
                <c:pt idx="761">
                  <c:v>3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14</c:v>
                </c:pt>
                <c:pt idx="766">
                  <c:v>1</c:v>
                </c:pt>
                <c:pt idx="767">
                  <c:v>1</c:v>
                </c:pt>
                <c:pt idx="768">
                  <c:v>3</c:v>
                </c:pt>
                <c:pt idx="769">
                  <c:v>1</c:v>
                </c:pt>
                <c:pt idx="770">
                  <c:v>6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26</c:v>
                </c:pt>
                <c:pt idx="775">
                  <c:v>3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2</c:v>
                </c:pt>
                <c:pt idx="786">
                  <c:v>1</c:v>
                </c:pt>
                <c:pt idx="787">
                  <c:v>1</c:v>
                </c:pt>
                <c:pt idx="788">
                  <c:v>7</c:v>
                </c:pt>
                <c:pt idx="789">
                  <c:v>1</c:v>
                </c:pt>
                <c:pt idx="790">
                  <c:v>2</c:v>
                </c:pt>
                <c:pt idx="791">
                  <c:v>7</c:v>
                </c:pt>
                <c:pt idx="792">
                  <c:v>2</c:v>
                </c:pt>
                <c:pt idx="793">
                  <c:v>2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2</c:v>
                </c:pt>
                <c:pt idx="800">
                  <c:v>1</c:v>
                </c:pt>
                <c:pt idx="801">
                  <c:v>1</c:v>
                </c:pt>
                <c:pt idx="802">
                  <c:v>4</c:v>
                </c:pt>
                <c:pt idx="803">
                  <c:v>1</c:v>
                </c:pt>
                <c:pt idx="804">
                  <c:v>5</c:v>
                </c:pt>
                <c:pt idx="805">
                  <c:v>2</c:v>
                </c:pt>
                <c:pt idx="806">
                  <c:v>1</c:v>
                </c:pt>
                <c:pt idx="807">
                  <c:v>2</c:v>
                </c:pt>
                <c:pt idx="808">
                  <c:v>1</c:v>
                </c:pt>
                <c:pt idx="809">
                  <c:v>1</c:v>
                </c:pt>
                <c:pt idx="810">
                  <c:v>4</c:v>
                </c:pt>
                <c:pt idx="811">
                  <c:v>1</c:v>
                </c:pt>
                <c:pt idx="812">
                  <c:v>1</c:v>
                </c:pt>
                <c:pt idx="813">
                  <c:v>1</c:v>
                </c:pt>
                <c:pt idx="814">
                  <c:v>2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3</c:v>
                </c:pt>
                <c:pt idx="819">
                  <c:v>2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354</c:v>
                </c:pt>
                <c:pt idx="829">
                  <c:v>2</c:v>
                </c:pt>
                <c:pt idx="830">
                  <c:v>1</c:v>
                </c:pt>
                <c:pt idx="831">
                  <c:v>2</c:v>
                </c:pt>
                <c:pt idx="832">
                  <c:v>1</c:v>
                </c:pt>
                <c:pt idx="833">
                  <c:v>9</c:v>
                </c:pt>
                <c:pt idx="834">
                  <c:v>44</c:v>
                </c:pt>
                <c:pt idx="835">
                  <c:v>2</c:v>
                </c:pt>
                <c:pt idx="836">
                  <c:v>1</c:v>
                </c:pt>
                <c:pt idx="837">
                  <c:v>56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41</c:v>
                </c:pt>
                <c:pt idx="842">
                  <c:v>3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2</c:v>
                </c:pt>
                <c:pt idx="848">
                  <c:v>1</c:v>
                </c:pt>
                <c:pt idx="849">
                  <c:v>4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7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2</c:v>
                </c:pt>
                <c:pt idx="859">
                  <c:v>4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46</c:v>
                </c:pt>
                <c:pt idx="866">
                  <c:v>1</c:v>
                </c:pt>
                <c:pt idx="867">
                  <c:v>2</c:v>
                </c:pt>
                <c:pt idx="868">
                  <c:v>11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2</c:v>
                </c:pt>
                <c:pt idx="873">
                  <c:v>1</c:v>
                </c:pt>
                <c:pt idx="874">
                  <c:v>3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2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18</c:v>
                </c:pt>
                <c:pt idx="887">
                  <c:v>2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3</c:v>
                </c:pt>
                <c:pt idx="892">
                  <c:v>3</c:v>
                </c:pt>
                <c:pt idx="893">
                  <c:v>1</c:v>
                </c:pt>
                <c:pt idx="894">
                  <c:v>2</c:v>
                </c:pt>
                <c:pt idx="895">
                  <c:v>49</c:v>
                </c:pt>
                <c:pt idx="896">
                  <c:v>1</c:v>
                </c:pt>
                <c:pt idx="897">
                  <c:v>2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1</c:v>
                </c:pt>
                <c:pt idx="904">
                  <c:v>1</c:v>
                </c:pt>
                <c:pt idx="905">
                  <c:v>1</c:v>
                </c:pt>
                <c:pt idx="906">
                  <c:v>2</c:v>
                </c:pt>
                <c:pt idx="907">
                  <c:v>1</c:v>
                </c:pt>
                <c:pt idx="908">
                  <c:v>2</c:v>
                </c:pt>
                <c:pt idx="909">
                  <c:v>3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5</c:v>
                </c:pt>
                <c:pt idx="914">
                  <c:v>1</c:v>
                </c:pt>
                <c:pt idx="915">
                  <c:v>1</c:v>
                </c:pt>
                <c:pt idx="916">
                  <c:v>7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3</c:v>
                </c:pt>
                <c:pt idx="925">
                  <c:v>1</c:v>
                </c:pt>
                <c:pt idx="926">
                  <c:v>2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3</c:v>
                </c:pt>
                <c:pt idx="945">
                  <c:v>2</c:v>
                </c:pt>
                <c:pt idx="946">
                  <c:v>1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3</c:v>
                </c:pt>
                <c:pt idx="951">
                  <c:v>15</c:v>
                </c:pt>
                <c:pt idx="952">
                  <c:v>1</c:v>
                </c:pt>
                <c:pt idx="953">
                  <c:v>4</c:v>
                </c:pt>
                <c:pt idx="954">
                  <c:v>1</c:v>
                </c:pt>
                <c:pt idx="955">
                  <c:v>4</c:v>
                </c:pt>
                <c:pt idx="956">
                  <c:v>1</c:v>
                </c:pt>
                <c:pt idx="957">
                  <c:v>1</c:v>
                </c:pt>
                <c:pt idx="958">
                  <c:v>2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4</c:v>
                </c:pt>
                <c:pt idx="965">
                  <c:v>1</c:v>
                </c:pt>
                <c:pt idx="966">
                  <c:v>2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8</c:v>
                </c:pt>
                <c:pt idx="973">
                  <c:v>1</c:v>
                </c:pt>
                <c:pt idx="974">
                  <c:v>1</c:v>
                </c:pt>
                <c:pt idx="975">
                  <c:v>2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2</c:v>
                </c:pt>
                <c:pt idx="981">
                  <c:v>2</c:v>
                </c:pt>
                <c:pt idx="982">
                  <c:v>74</c:v>
                </c:pt>
                <c:pt idx="983">
                  <c:v>1</c:v>
                </c:pt>
                <c:pt idx="984">
                  <c:v>3</c:v>
                </c:pt>
                <c:pt idx="985">
                  <c:v>6</c:v>
                </c:pt>
                <c:pt idx="986">
                  <c:v>83</c:v>
                </c:pt>
                <c:pt idx="987">
                  <c:v>3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2</c:v>
                </c:pt>
                <c:pt idx="993">
                  <c:v>1</c:v>
                </c:pt>
                <c:pt idx="994">
                  <c:v>1</c:v>
                </c:pt>
                <c:pt idx="995">
                  <c:v>18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1</c:v>
                </c:pt>
                <c:pt idx="1001">
                  <c:v>1</c:v>
                </c:pt>
                <c:pt idx="1002">
                  <c:v>2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2</c:v>
                </c:pt>
                <c:pt idx="1007">
                  <c:v>1</c:v>
                </c:pt>
                <c:pt idx="1008">
                  <c:v>3</c:v>
                </c:pt>
                <c:pt idx="1009">
                  <c:v>2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2</c:v>
                </c:pt>
                <c:pt idx="1020">
                  <c:v>3</c:v>
                </c:pt>
                <c:pt idx="1021">
                  <c:v>1</c:v>
                </c:pt>
                <c:pt idx="1022">
                  <c:v>6</c:v>
                </c:pt>
                <c:pt idx="1023">
                  <c:v>1</c:v>
                </c:pt>
                <c:pt idx="1024">
                  <c:v>1</c:v>
                </c:pt>
                <c:pt idx="1025">
                  <c:v>1</c:v>
                </c:pt>
                <c:pt idx="1026">
                  <c:v>1</c:v>
                </c:pt>
                <c:pt idx="1027">
                  <c:v>1</c:v>
                </c:pt>
                <c:pt idx="1028">
                  <c:v>1</c:v>
                </c:pt>
                <c:pt idx="1029">
                  <c:v>1</c:v>
                </c:pt>
                <c:pt idx="1030">
                  <c:v>1</c:v>
                </c:pt>
                <c:pt idx="1031">
                  <c:v>54</c:v>
                </c:pt>
                <c:pt idx="1032">
                  <c:v>1</c:v>
                </c:pt>
                <c:pt idx="1033">
                  <c:v>1</c:v>
                </c:pt>
                <c:pt idx="1034">
                  <c:v>1</c:v>
                </c:pt>
                <c:pt idx="1035">
                  <c:v>1</c:v>
                </c:pt>
                <c:pt idx="1036">
                  <c:v>1</c:v>
                </c:pt>
                <c:pt idx="1037">
                  <c:v>1</c:v>
                </c:pt>
                <c:pt idx="1038">
                  <c:v>1</c:v>
                </c:pt>
                <c:pt idx="1039">
                  <c:v>2</c:v>
                </c:pt>
                <c:pt idx="1040">
                  <c:v>4</c:v>
                </c:pt>
                <c:pt idx="1041">
                  <c:v>1</c:v>
                </c:pt>
                <c:pt idx="1042">
                  <c:v>1</c:v>
                </c:pt>
                <c:pt idx="1043">
                  <c:v>2</c:v>
                </c:pt>
                <c:pt idx="1044">
                  <c:v>6</c:v>
                </c:pt>
                <c:pt idx="1045">
                  <c:v>1</c:v>
                </c:pt>
                <c:pt idx="1046">
                  <c:v>2</c:v>
                </c:pt>
                <c:pt idx="1047">
                  <c:v>1</c:v>
                </c:pt>
                <c:pt idx="1048">
                  <c:v>1</c:v>
                </c:pt>
                <c:pt idx="1049">
                  <c:v>1</c:v>
                </c:pt>
                <c:pt idx="1050">
                  <c:v>4</c:v>
                </c:pt>
                <c:pt idx="1051">
                  <c:v>1</c:v>
                </c:pt>
                <c:pt idx="1052">
                  <c:v>1</c:v>
                </c:pt>
                <c:pt idx="1053">
                  <c:v>1</c:v>
                </c:pt>
                <c:pt idx="1054">
                  <c:v>1</c:v>
                </c:pt>
                <c:pt idx="1055">
                  <c:v>1</c:v>
                </c:pt>
                <c:pt idx="1056">
                  <c:v>1</c:v>
                </c:pt>
                <c:pt idx="1057">
                  <c:v>1</c:v>
                </c:pt>
                <c:pt idx="1058">
                  <c:v>1</c:v>
                </c:pt>
                <c:pt idx="1059">
                  <c:v>1</c:v>
                </c:pt>
                <c:pt idx="1060">
                  <c:v>1</c:v>
                </c:pt>
                <c:pt idx="1061">
                  <c:v>2</c:v>
                </c:pt>
                <c:pt idx="1062">
                  <c:v>1</c:v>
                </c:pt>
                <c:pt idx="1063">
                  <c:v>2</c:v>
                </c:pt>
                <c:pt idx="1064">
                  <c:v>1</c:v>
                </c:pt>
                <c:pt idx="1065">
                  <c:v>10</c:v>
                </c:pt>
                <c:pt idx="1066">
                  <c:v>1</c:v>
                </c:pt>
                <c:pt idx="1067">
                  <c:v>1</c:v>
                </c:pt>
                <c:pt idx="1068">
                  <c:v>1</c:v>
                </c:pt>
                <c:pt idx="1069">
                  <c:v>1</c:v>
                </c:pt>
                <c:pt idx="1070">
                  <c:v>1</c:v>
                </c:pt>
                <c:pt idx="1071">
                  <c:v>1</c:v>
                </c:pt>
                <c:pt idx="1072">
                  <c:v>1</c:v>
                </c:pt>
                <c:pt idx="1073">
                  <c:v>1</c:v>
                </c:pt>
                <c:pt idx="1074">
                  <c:v>1</c:v>
                </c:pt>
                <c:pt idx="1075">
                  <c:v>1</c:v>
                </c:pt>
                <c:pt idx="1076">
                  <c:v>1</c:v>
                </c:pt>
                <c:pt idx="1077">
                  <c:v>1</c:v>
                </c:pt>
                <c:pt idx="1078">
                  <c:v>2</c:v>
                </c:pt>
                <c:pt idx="1079">
                  <c:v>3</c:v>
                </c:pt>
                <c:pt idx="1080">
                  <c:v>1</c:v>
                </c:pt>
                <c:pt idx="1081">
                  <c:v>1</c:v>
                </c:pt>
                <c:pt idx="1082">
                  <c:v>1</c:v>
                </c:pt>
                <c:pt idx="1083">
                  <c:v>1</c:v>
                </c:pt>
                <c:pt idx="1084">
                  <c:v>1</c:v>
                </c:pt>
                <c:pt idx="1085">
                  <c:v>1</c:v>
                </c:pt>
                <c:pt idx="1086">
                  <c:v>1</c:v>
                </c:pt>
                <c:pt idx="1087">
                  <c:v>1</c:v>
                </c:pt>
                <c:pt idx="1088">
                  <c:v>1</c:v>
                </c:pt>
                <c:pt idx="1089">
                  <c:v>1</c:v>
                </c:pt>
                <c:pt idx="1090">
                  <c:v>1</c:v>
                </c:pt>
                <c:pt idx="1091">
                  <c:v>2</c:v>
                </c:pt>
                <c:pt idx="1092">
                  <c:v>1</c:v>
                </c:pt>
                <c:pt idx="1093">
                  <c:v>2</c:v>
                </c:pt>
                <c:pt idx="1094">
                  <c:v>3</c:v>
                </c:pt>
                <c:pt idx="1095">
                  <c:v>1</c:v>
                </c:pt>
                <c:pt idx="1096">
                  <c:v>1</c:v>
                </c:pt>
                <c:pt idx="1097">
                  <c:v>1</c:v>
                </c:pt>
                <c:pt idx="1098">
                  <c:v>24</c:v>
                </c:pt>
                <c:pt idx="1099">
                  <c:v>8</c:v>
                </c:pt>
                <c:pt idx="1100">
                  <c:v>1</c:v>
                </c:pt>
                <c:pt idx="1101">
                  <c:v>1</c:v>
                </c:pt>
                <c:pt idx="1102">
                  <c:v>36</c:v>
                </c:pt>
                <c:pt idx="1103">
                  <c:v>1</c:v>
                </c:pt>
                <c:pt idx="1104">
                  <c:v>5</c:v>
                </c:pt>
                <c:pt idx="1105">
                  <c:v>1</c:v>
                </c:pt>
                <c:pt idx="1106">
                  <c:v>1</c:v>
                </c:pt>
                <c:pt idx="1107">
                  <c:v>1</c:v>
                </c:pt>
                <c:pt idx="1108">
                  <c:v>1</c:v>
                </c:pt>
                <c:pt idx="1109">
                  <c:v>1</c:v>
                </c:pt>
                <c:pt idx="1110">
                  <c:v>1</c:v>
                </c:pt>
                <c:pt idx="1111">
                  <c:v>17</c:v>
                </c:pt>
                <c:pt idx="1112">
                  <c:v>1</c:v>
                </c:pt>
                <c:pt idx="1113">
                  <c:v>2</c:v>
                </c:pt>
                <c:pt idx="1114">
                  <c:v>1</c:v>
                </c:pt>
                <c:pt idx="1115">
                  <c:v>1</c:v>
                </c:pt>
                <c:pt idx="1116">
                  <c:v>2</c:v>
                </c:pt>
                <c:pt idx="1117">
                  <c:v>1</c:v>
                </c:pt>
                <c:pt idx="1118">
                  <c:v>1</c:v>
                </c:pt>
                <c:pt idx="1119">
                  <c:v>2</c:v>
                </c:pt>
                <c:pt idx="1120">
                  <c:v>1</c:v>
                </c:pt>
                <c:pt idx="1121">
                  <c:v>1</c:v>
                </c:pt>
                <c:pt idx="1122">
                  <c:v>3</c:v>
                </c:pt>
                <c:pt idx="1123">
                  <c:v>1</c:v>
                </c:pt>
                <c:pt idx="1124">
                  <c:v>1</c:v>
                </c:pt>
                <c:pt idx="1125">
                  <c:v>8</c:v>
                </c:pt>
                <c:pt idx="1126">
                  <c:v>18</c:v>
                </c:pt>
                <c:pt idx="1127">
                  <c:v>1</c:v>
                </c:pt>
                <c:pt idx="1128">
                  <c:v>1</c:v>
                </c:pt>
                <c:pt idx="1129">
                  <c:v>1</c:v>
                </c:pt>
                <c:pt idx="1130">
                  <c:v>3</c:v>
                </c:pt>
                <c:pt idx="1131">
                  <c:v>1</c:v>
                </c:pt>
                <c:pt idx="1132">
                  <c:v>2</c:v>
                </c:pt>
                <c:pt idx="1133">
                  <c:v>1</c:v>
                </c:pt>
                <c:pt idx="1134">
                  <c:v>1</c:v>
                </c:pt>
                <c:pt idx="1135">
                  <c:v>4</c:v>
                </c:pt>
                <c:pt idx="1136">
                  <c:v>1</c:v>
                </c:pt>
                <c:pt idx="1137">
                  <c:v>1</c:v>
                </c:pt>
                <c:pt idx="1138">
                  <c:v>1</c:v>
                </c:pt>
                <c:pt idx="1139">
                  <c:v>2</c:v>
                </c:pt>
                <c:pt idx="1140">
                  <c:v>1</c:v>
                </c:pt>
                <c:pt idx="1141">
                  <c:v>2</c:v>
                </c:pt>
                <c:pt idx="1142">
                  <c:v>8</c:v>
                </c:pt>
                <c:pt idx="1143">
                  <c:v>1</c:v>
                </c:pt>
                <c:pt idx="1144">
                  <c:v>1</c:v>
                </c:pt>
                <c:pt idx="1145">
                  <c:v>1</c:v>
                </c:pt>
                <c:pt idx="1146">
                  <c:v>1</c:v>
                </c:pt>
                <c:pt idx="1147">
                  <c:v>1</c:v>
                </c:pt>
                <c:pt idx="1148">
                  <c:v>2</c:v>
                </c:pt>
                <c:pt idx="1149">
                  <c:v>2</c:v>
                </c:pt>
                <c:pt idx="1150">
                  <c:v>1</c:v>
                </c:pt>
                <c:pt idx="1151">
                  <c:v>4</c:v>
                </c:pt>
                <c:pt idx="1152">
                  <c:v>1</c:v>
                </c:pt>
                <c:pt idx="1153">
                  <c:v>5</c:v>
                </c:pt>
                <c:pt idx="1154">
                  <c:v>2</c:v>
                </c:pt>
                <c:pt idx="1155">
                  <c:v>1</c:v>
                </c:pt>
                <c:pt idx="1156">
                  <c:v>1</c:v>
                </c:pt>
                <c:pt idx="1157">
                  <c:v>3</c:v>
                </c:pt>
                <c:pt idx="1158">
                  <c:v>1</c:v>
                </c:pt>
                <c:pt idx="1159">
                  <c:v>1</c:v>
                </c:pt>
                <c:pt idx="1160">
                  <c:v>1</c:v>
                </c:pt>
                <c:pt idx="1161">
                  <c:v>6</c:v>
                </c:pt>
                <c:pt idx="1162">
                  <c:v>1</c:v>
                </c:pt>
                <c:pt idx="1163">
                  <c:v>1</c:v>
                </c:pt>
                <c:pt idx="1164">
                  <c:v>1</c:v>
                </c:pt>
                <c:pt idx="1165">
                  <c:v>2</c:v>
                </c:pt>
                <c:pt idx="1166">
                  <c:v>1</c:v>
                </c:pt>
                <c:pt idx="1167">
                  <c:v>1</c:v>
                </c:pt>
                <c:pt idx="1168">
                  <c:v>2</c:v>
                </c:pt>
                <c:pt idx="1169">
                  <c:v>1</c:v>
                </c:pt>
                <c:pt idx="1170">
                  <c:v>9</c:v>
                </c:pt>
                <c:pt idx="1171">
                  <c:v>3</c:v>
                </c:pt>
                <c:pt idx="1172">
                  <c:v>1</c:v>
                </c:pt>
                <c:pt idx="1173">
                  <c:v>3</c:v>
                </c:pt>
                <c:pt idx="1174">
                  <c:v>1</c:v>
                </c:pt>
                <c:pt idx="1175">
                  <c:v>1</c:v>
                </c:pt>
                <c:pt idx="1176">
                  <c:v>1</c:v>
                </c:pt>
                <c:pt idx="1177">
                  <c:v>1</c:v>
                </c:pt>
                <c:pt idx="1178">
                  <c:v>3</c:v>
                </c:pt>
                <c:pt idx="1179">
                  <c:v>1</c:v>
                </c:pt>
                <c:pt idx="1180">
                  <c:v>1</c:v>
                </c:pt>
                <c:pt idx="1181">
                  <c:v>3</c:v>
                </c:pt>
                <c:pt idx="1182">
                  <c:v>1</c:v>
                </c:pt>
                <c:pt idx="1183">
                  <c:v>1</c:v>
                </c:pt>
                <c:pt idx="1184">
                  <c:v>1</c:v>
                </c:pt>
                <c:pt idx="1185">
                  <c:v>6</c:v>
                </c:pt>
                <c:pt idx="1186">
                  <c:v>2</c:v>
                </c:pt>
                <c:pt idx="1187">
                  <c:v>1</c:v>
                </c:pt>
                <c:pt idx="1188">
                  <c:v>1</c:v>
                </c:pt>
                <c:pt idx="1189">
                  <c:v>1</c:v>
                </c:pt>
                <c:pt idx="1190">
                  <c:v>1</c:v>
                </c:pt>
                <c:pt idx="1191">
                  <c:v>1</c:v>
                </c:pt>
                <c:pt idx="1192">
                  <c:v>4</c:v>
                </c:pt>
                <c:pt idx="1193">
                  <c:v>2</c:v>
                </c:pt>
                <c:pt idx="1194">
                  <c:v>1</c:v>
                </c:pt>
                <c:pt idx="1195">
                  <c:v>1</c:v>
                </c:pt>
                <c:pt idx="1196">
                  <c:v>1</c:v>
                </c:pt>
                <c:pt idx="1197">
                  <c:v>1</c:v>
                </c:pt>
                <c:pt idx="1198">
                  <c:v>1</c:v>
                </c:pt>
                <c:pt idx="1199">
                  <c:v>1</c:v>
                </c:pt>
                <c:pt idx="1200">
                  <c:v>1</c:v>
                </c:pt>
                <c:pt idx="1201">
                  <c:v>1</c:v>
                </c:pt>
                <c:pt idx="1202">
                  <c:v>3</c:v>
                </c:pt>
                <c:pt idx="1203">
                  <c:v>1</c:v>
                </c:pt>
                <c:pt idx="1204">
                  <c:v>2</c:v>
                </c:pt>
                <c:pt idx="1205">
                  <c:v>2</c:v>
                </c:pt>
                <c:pt idx="1206">
                  <c:v>1</c:v>
                </c:pt>
                <c:pt idx="1207">
                  <c:v>1</c:v>
                </c:pt>
                <c:pt idx="1208">
                  <c:v>1</c:v>
                </c:pt>
                <c:pt idx="1209">
                  <c:v>1</c:v>
                </c:pt>
                <c:pt idx="1210">
                  <c:v>1</c:v>
                </c:pt>
                <c:pt idx="1211">
                  <c:v>1</c:v>
                </c:pt>
                <c:pt idx="1212">
                  <c:v>36</c:v>
                </c:pt>
                <c:pt idx="1213">
                  <c:v>1</c:v>
                </c:pt>
                <c:pt idx="1214">
                  <c:v>1</c:v>
                </c:pt>
                <c:pt idx="1215">
                  <c:v>2</c:v>
                </c:pt>
                <c:pt idx="1216">
                  <c:v>1</c:v>
                </c:pt>
                <c:pt idx="1217">
                  <c:v>3</c:v>
                </c:pt>
                <c:pt idx="1218">
                  <c:v>3</c:v>
                </c:pt>
                <c:pt idx="1219">
                  <c:v>1</c:v>
                </c:pt>
                <c:pt idx="1220">
                  <c:v>2</c:v>
                </c:pt>
                <c:pt idx="1221">
                  <c:v>1</c:v>
                </c:pt>
                <c:pt idx="1222">
                  <c:v>1</c:v>
                </c:pt>
                <c:pt idx="1223">
                  <c:v>1</c:v>
                </c:pt>
                <c:pt idx="1224">
                  <c:v>1</c:v>
                </c:pt>
                <c:pt idx="1225">
                  <c:v>1</c:v>
                </c:pt>
                <c:pt idx="1226">
                  <c:v>1</c:v>
                </c:pt>
                <c:pt idx="1227">
                  <c:v>1</c:v>
                </c:pt>
                <c:pt idx="1228">
                  <c:v>1</c:v>
                </c:pt>
                <c:pt idx="1229">
                  <c:v>1</c:v>
                </c:pt>
                <c:pt idx="1230">
                  <c:v>1</c:v>
                </c:pt>
                <c:pt idx="1231">
                  <c:v>1</c:v>
                </c:pt>
                <c:pt idx="1232">
                  <c:v>1</c:v>
                </c:pt>
                <c:pt idx="1233">
                  <c:v>1</c:v>
                </c:pt>
                <c:pt idx="1234">
                  <c:v>2</c:v>
                </c:pt>
                <c:pt idx="1235">
                  <c:v>71</c:v>
                </c:pt>
                <c:pt idx="1236">
                  <c:v>3</c:v>
                </c:pt>
                <c:pt idx="1237">
                  <c:v>1</c:v>
                </c:pt>
                <c:pt idx="1238">
                  <c:v>1</c:v>
                </c:pt>
                <c:pt idx="1239">
                  <c:v>1</c:v>
                </c:pt>
                <c:pt idx="1240">
                  <c:v>1</c:v>
                </c:pt>
                <c:pt idx="1241">
                  <c:v>3</c:v>
                </c:pt>
                <c:pt idx="1242">
                  <c:v>1</c:v>
                </c:pt>
                <c:pt idx="1243">
                  <c:v>7</c:v>
                </c:pt>
                <c:pt idx="1244">
                  <c:v>6</c:v>
                </c:pt>
                <c:pt idx="1245">
                  <c:v>1</c:v>
                </c:pt>
                <c:pt idx="1246">
                  <c:v>2</c:v>
                </c:pt>
                <c:pt idx="1247">
                  <c:v>1</c:v>
                </c:pt>
                <c:pt idx="1248">
                  <c:v>1</c:v>
                </c:pt>
                <c:pt idx="1249">
                  <c:v>1</c:v>
                </c:pt>
                <c:pt idx="1250">
                  <c:v>1</c:v>
                </c:pt>
                <c:pt idx="1251">
                  <c:v>2</c:v>
                </c:pt>
                <c:pt idx="1252">
                  <c:v>1</c:v>
                </c:pt>
                <c:pt idx="1253">
                  <c:v>1</c:v>
                </c:pt>
                <c:pt idx="1254">
                  <c:v>3</c:v>
                </c:pt>
                <c:pt idx="1255">
                  <c:v>1</c:v>
                </c:pt>
                <c:pt idx="1256">
                  <c:v>1</c:v>
                </c:pt>
                <c:pt idx="1257">
                  <c:v>1</c:v>
                </c:pt>
                <c:pt idx="1258">
                  <c:v>1</c:v>
                </c:pt>
                <c:pt idx="1259">
                  <c:v>1</c:v>
                </c:pt>
                <c:pt idx="1260">
                  <c:v>1</c:v>
                </c:pt>
                <c:pt idx="1261">
                  <c:v>3</c:v>
                </c:pt>
                <c:pt idx="1262">
                  <c:v>116</c:v>
                </c:pt>
                <c:pt idx="1263">
                  <c:v>2</c:v>
                </c:pt>
                <c:pt idx="1264">
                  <c:v>2</c:v>
                </c:pt>
                <c:pt idx="1265">
                  <c:v>4</c:v>
                </c:pt>
                <c:pt idx="1266">
                  <c:v>1</c:v>
                </c:pt>
                <c:pt idx="1267">
                  <c:v>1</c:v>
                </c:pt>
                <c:pt idx="1268">
                  <c:v>1</c:v>
                </c:pt>
                <c:pt idx="1269">
                  <c:v>1</c:v>
                </c:pt>
                <c:pt idx="1270">
                  <c:v>2</c:v>
                </c:pt>
                <c:pt idx="1271">
                  <c:v>1</c:v>
                </c:pt>
                <c:pt idx="1272">
                  <c:v>11</c:v>
                </c:pt>
                <c:pt idx="1273">
                  <c:v>1</c:v>
                </c:pt>
                <c:pt idx="1274">
                  <c:v>2</c:v>
                </c:pt>
                <c:pt idx="1275">
                  <c:v>103</c:v>
                </c:pt>
                <c:pt idx="1276">
                  <c:v>1</c:v>
                </c:pt>
                <c:pt idx="1277">
                  <c:v>8</c:v>
                </c:pt>
                <c:pt idx="1278">
                  <c:v>6</c:v>
                </c:pt>
                <c:pt idx="1279">
                  <c:v>1</c:v>
                </c:pt>
                <c:pt idx="1280">
                  <c:v>2</c:v>
                </c:pt>
                <c:pt idx="1281">
                  <c:v>1</c:v>
                </c:pt>
                <c:pt idx="1282">
                  <c:v>5</c:v>
                </c:pt>
                <c:pt idx="1283">
                  <c:v>1</c:v>
                </c:pt>
                <c:pt idx="1284">
                  <c:v>1</c:v>
                </c:pt>
                <c:pt idx="1285">
                  <c:v>1</c:v>
                </c:pt>
                <c:pt idx="1286">
                  <c:v>1</c:v>
                </c:pt>
                <c:pt idx="1287">
                  <c:v>2</c:v>
                </c:pt>
                <c:pt idx="1288">
                  <c:v>60</c:v>
                </c:pt>
                <c:pt idx="1289">
                  <c:v>1</c:v>
                </c:pt>
                <c:pt idx="1290">
                  <c:v>18</c:v>
                </c:pt>
                <c:pt idx="1291">
                  <c:v>1</c:v>
                </c:pt>
                <c:pt idx="1292">
                  <c:v>1</c:v>
                </c:pt>
                <c:pt idx="1293">
                  <c:v>1</c:v>
                </c:pt>
                <c:pt idx="1294">
                  <c:v>3</c:v>
                </c:pt>
                <c:pt idx="1295">
                  <c:v>1</c:v>
                </c:pt>
                <c:pt idx="1296">
                  <c:v>1</c:v>
                </c:pt>
                <c:pt idx="1297">
                  <c:v>1</c:v>
                </c:pt>
                <c:pt idx="1298">
                  <c:v>3</c:v>
                </c:pt>
                <c:pt idx="1299">
                  <c:v>1</c:v>
                </c:pt>
                <c:pt idx="1300">
                  <c:v>1</c:v>
                </c:pt>
                <c:pt idx="1301">
                  <c:v>1</c:v>
                </c:pt>
                <c:pt idx="1302">
                  <c:v>2</c:v>
                </c:pt>
                <c:pt idx="1303">
                  <c:v>1</c:v>
                </c:pt>
                <c:pt idx="1304">
                  <c:v>1</c:v>
                </c:pt>
                <c:pt idx="1305">
                  <c:v>1</c:v>
                </c:pt>
                <c:pt idx="1306">
                  <c:v>936</c:v>
                </c:pt>
                <c:pt idx="1307">
                  <c:v>1</c:v>
                </c:pt>
                <c:pt idx="1308">
                  <c:v>1</c:v>
                </c:pt>
                <c:pt idx="1309">
                  <c:v>1</c:v>
                </c:pt>
                <c:pt idx="1310">
                  <c:v>1</c:v>
                </c:pt>
                <c:pt idx="1311">
                  <c:v>1</c:v>
                </c:pt>
                <c:pt idx="1312">
                  <c:v>1</c:v>
                </c:pt>
                <c:pt idx="1313">
                  <c:v>1</c:v>
                </c:pt>
                <c:pt idx="1314">
                  <c:v>2</c:v>
                </c:pt>
                <c:pt idx="1315">
                  <c:v>4</c:v>
                </c:pt>
                <c:pt idx="1316">
                  <c:v>2</c:v>
                </c:pt>
                <c:pt idx="1317">
                  <c:v>1</c:v>
                </c:pt>
                <c:pt idx="1318">
                  <c:v>1</c:v>
                </c:pt>
                <c:pt idx="1319">
                  <c:v>4</c:v>
                </c:pt>
                <c:pt idx="1320">
                  <c:v>1</c:v>
                </c:pt>
                <c:pt idx="1321">
                  <c:v>15</c:v>
                </c:pt>
                <c:pt idx="1322">
                  <c:v>1</c:v>
                </c:pt>
                <c:pt idx="1323">
                  <c:v>5</c:v>
                </c:pt>
                <c:pt idx="1324">
                  <c:v>1</c:v>
                </c:pt>
                <c:pt idx="1325">
                  <c:v>1</c:v>
                </c:pt>
                <c:pt idx="1326">
                  <c:v>1</c:v>
                </c:pt>
                <c:pt idx="1327">
                  <c:v>1</c:v>
                </c:pt>
                <c:pt idx="1328">
                  <c:v>1</c:v>
                </c:pt>
                <c:pt idx="1329">
                  <c:v>511</c:v>
                </c:pt>
                <c:pt idx="1330">
                  <c:v>1</c:v>
                </c:pt>
                <c:pt idx="1331">
                  <c:v>1</c:v>
                </c:pt>
                <c:pt idx="1332">
                  <c:v>1</c:v>
                </c:pt>
                <c:pt idx="1333">
                  <c:v>3</c:v>
                </c:pt>
                <c:pt idx="1334">
                  <c:v>65</c:v>
                </c:pt>
                <c:pt idx="1335">
                  <c:v>1</c:v>
                </c:pt>
                <c:pt idx="1336">
                  <c:v>4</c:v>
                </c:pt>
                <c:pt idx="1337">
                  <c:v>1</c:v>
                </c:pt>
                <c:pt idx="1338">
                  <c:v>12</c:v>
                </c:pt>
                <c:pt idx="1339">
                  <c:v>1</c:v>
                </c:pt>
                <c:pt idx="1340">
                  <c:v>1</c:v>
                </c:pt>
                <c:pt idx="1341">
                  <c:v>1</c:v>
                </c:pt>
                <c:pt idx="1342">
                  <c:v>1</c:v>
                </c:pt>
                <c:pt idx="1343">
                  <c:v>2</c:v>
                </c:pt>
                <c:pt idx="1344">
                  <c:v>1</c:v>
                </c:pt>
                <c:pt idx="1345">
                  <c:v>1</c:v>
                </c:pt>
                <c:pt idx="1346">
                  <c:v>1</c:v>
                </c:pt>
                <c:pt idx="1347">
                  <c:v>3</c:v>
                </c:pt>
                <c:pt idx="1348">
                  <c:v>68</c:v>
                </c:pt>
                <c:pt idx="1349">
                  <c:v>1</c:v>
                </c:pt>
                <c:pt idx="1350">
                  <c:v>1</c:v>
                </c:pt>
                <c:pt idx="1351">
                  <c:v>1</c:v>
                </c:pt>
                <c:pt idx="1352">
                  <c:v>1</c:v>
                </c:pt>
                <c:pt idx="1353">
                  <c:v>2</c:v>
                </c:pt>
                <c:pt idx="1354">
                  <c:v>4</c:v>
                </c:pt>
                <c:pt idx="1355">
                  <c:v>16</c:v>
                </c:pt>
                <c:pt idx="1356">
                  <c:v>1</c:v>
                </c:pt>
                <c:pt idx="1357">
                  <c:v>8</c:v>
                </c:pt>
                <c:pt idx="1358">
                  <c:v>2</c:v>
                </c:pt>
                <c:pt idx="1359">
                  <c:v>1</c:v>
                </c:pt>
                <c:pt idx="1360">
                  <c:v>1</c:v>
                </c:pt>
                <c:pt idx="1361">
                  <c:v>1</c:v>
                </c:pt>
                <c:pt idx="1362">
                  <c:v>1</c:v>
                </c:pt>
                <c:pt idx="1363">
                  <c:v>1</c:v>
                </c:pt>
                <c:pt idx="1364">
                  <c:v>1</c:v>
                </c:pt>
                <c:pt idx="1365">
                  <c:v>1</c:v>
                </c:pt>
                <c:pt idx="1366">
                  <c:v>1</c:v>
                </c:pt>
                <c:pt idx="1367">
                  <c:v>2</c:v>
                </c:pt>
                <c:pt idx="1368">
                  <c:v>1</c:v>
                </c:pt>
                <c:pt idx="1369">
                  <c:v>1</c:v>
                </c:pt>
                <c:pt idx="1370">
                  <c:v>1</c:v>
                </c:pt>
                <c:pt idx="1371">
                  <c:v>1</c:v>
                </c:pt>
                <c:pt idx="1372">
                  <c:v>1</c:v>
                </c:pt>
                <c:pt idx="1373">
                  <c:v>70</c:v>
                </c:pt>
                <c:pt idx="1374">
                  <c:v>1</c:v>
                </c:pt>
                <c:pt idx="1375">
                  <c:v>2</c:v>
                </c:pt>
                <c:pt idx="1376">
                  <c:v>1</c:v>
                </c:pt>
                <c:pt idx="1377">
                  <c:v>1</c:v>
                </c:pt>
                <c:pt idx="1378">
                  <c:v>2</c:v>
                </c:pt>
                <c:pt idx="1379">
                  <c:v>1</c:v>
                </c:pt>
                <c:pt idx="1380">
                  <c:v>1</c:v>
                </c:pt>
                <c:pt idx="1381">
                  <c:v>34</c:v>
                </c:pt>
                <c:pt idx="1382">
                  <c:v>1</c:v>
                </c:pt>
                <c:pt idx="1383">
                  <c:v>2</c:v>
                </c:pt>
                <c:pt idx="1384">
                  <c:v>10</c:v>
                </c:pt>
                <c:pt idx="1385">
                  <c:v>1</c:v>
                </c:pt>
                <c:pt idx="1386">
                  <c:v>5</c:v>
                </c:pt>
                <c:pt idx="1387">
                  <c:v>4</c:v>
                </c:pt>
                <c:pt idx="1388">
                  <c:v>1</c:v>
                </c:pt>
                <c:pt idx="1389">
                  <c:v>1</c:v>
                </c:pt>
                <c:pt idx="1390">
                  <c:v>1</c:v>
                </c:pt>
                <c:pt idx="1391">
                  <c:v>6</c:v>
                </c:pt>
                <c:pt idx="1392">
                  <c:v>1</c:v>
                </c:pt>
                <c:pt idx="1393">
                  <c:v>1</c:v>
                </c:pt>
                <c:pt idx="1394">
                  <c:v>5</c:v>
                </c:pt>
                <c:pt idx="1395">
                  <c:v>1</c:v>
                </c:pt>
                <c:pt idx="1396">
                  <c:v>1</c:v>
                </c:pt>
                <c:pt idx="1397">
                  <c:v>1</c:v>
                </c:pt>
                <c:pt idx="1398">
                  <c:v>1</c:v>
                </c:pt>
                <c:pt idx="1399">
                  <c:v>1</c:v>
                </c:pt>
                <c:pt idx="1400">
                  <c:v>1</c:v>
                </c:pt>
                <c:pt idx="1401">
                  <c:v>28</c:v>
                </c:pt>
                <c:pt idx="1402">
                  <c:v>8</c:v>
                </c:pt>
                <c:pt idx="1403">
                  <c:v>1</c:v>
                </c:pt>
                <c:pt idx="1404">
                  <c:v>1</c:v>
                </c:pt>
                <c:pt idx="1405">
                  <c:v>1</c:v>
                </c:pt>
                <c:pt idx="1406">
                  <c:v>18</c:v>
                </c:pt>
                <c:pt idx="1407">
                  <c:v>1</c:v>
                </c:pt>
                <c:pt idx="1408">
                  <c:v>3</c:v>
                </c:pt>
                <c:pt idx="1409">
                  <c:v>1</c:v>
                </c:pt>
                <c:pt idx="1410">
                  <c:v>1</c:v>
                </c:pt>
                <c:pt idx="1411">
                  <c:v>2</c:v>
                </c:pt>
                <c:pt idx="1412">
                  <c:v>1</c:v>
                </c:pt>
                <c:pt idx="1413">
                  <c:v>1</c:v>
                </c:pt>
                <c:pt idx="1414">
                  <c:v>1</c:v>
                </c:pt>
                <c:pt idx="1415">
                  <c:v>1</c:v>
                </c:pt>
                <c:pt idx="1416">
                  <c:v>1</c:v>
                </c:pt>
                <c:pt idx="1417">
                  <c:v>1</c:v>
                </c:pt>
                <c:pt idx="1418">
                  <c:v>1</c:v>
                </c:pt>
                <c:pt idx="1419">
                  <c:v>3</c:v>
                </c:pt>
                <c:pt idx="1420">
                  <c:v>2</c:v>
                </c:pt>
                <c:pt idx="1421">
                  <c:v>2</c:v>
                </c:pt>
                <c:pt idx="1422">
                  <c:v>9</c:v>
                </c:pt>
                <c:pt idx="1423">
                  <c:v>1</c:v>
                </c:pt>
                <c:pt idx="1424">
                  <c:v>2</c:v>
                </c:pt>
                <c:pt idx="1425">
                  <c:v>1</c:v>
                </c:pt>
                <c:pt idx="1426">
                  <c:v>1</c:v>
                </c:pt>
                <c:pt idx="1427">
                  <c:v>1</c:v>
                </c:pt>
                <c:pt idx="1428">
                  <c:v>2</c:v>
                </c:pt>
                <c:pt idx="1429">
                  <c:v>1</c:v>
                </c:pt>
                <c:pt idx="1430">
                  <c:v>3</c:v>
                </c:pt>
                <c:pt idx="1431">
                  <c:v>1</c:v>
                </c:pt>
                <c:pt idx="1432">
                  <c:v>1</c:v>
                </c:pt>
                <c:pt idx="1433">
                  <c:v>1</c:v>
                </c:pt>
                <c:pt idx="1434">
                  <c:v>1</c:v>
                </c:pt>
                <c:pt idx="1435">
                  <c:v>5</c:v>
                </c:pt>
                <c:pt idx="1436">
                  <c:v>1</c:v>
                </c:pt>
                <c:pt idx="1437">
                  <c:v>2</c:v>
                </c:pt>
                <c:pt idx="1438">
                  <c:v>1</c:v>
                </c:pt>
                <c:pt idx="1439">
                  <c:v>1</c:v>
                </c:pt>
                <c:pt idx="1440">
                  <c:v>1</c:v>
                </c:pt>
                <c:pt idx="1441">
                  <c:v>5</c:v>
                </c:pt>
                <c:pt idx="1442">
                  <c:v>1</c:v>
                </c:pt>
                <c:pt idx="1443">
                  <c:v>1</c:v>
                </c:pt>
                <c:pt idx="1444">
                  <c:v>74</c:v>
                </c:pt>
                <c:pt idx="1445">
                  <c:v>1</c:v>
                </c:pt>
                <c:pt idx="1446">
                  <c:v>1</c:v>
                </c:pt>
                <c:pt idx="1447">
                  <c:v>1</c:v>
                </c:pt>
                <c:pt idx="1448">
                  <c:v>9</c:v>
                </c:pt>
                <c:pt idx="1449">
                  <c:v>1</c:v>
                </c:pt>
                <c:pt idx="1450">
                  <c:v>1</c:v>
                </c:pt>
                <c:pt idx="1451">
                  <c:v>1</c:v>
                </c:pt>
                <c:pt idx="1452">
                  <c:v>1</c:v>
                </c:pt>
                <c:pt idx="1453">
                  <c:v>1</c:v>
                </c:pt>
                <c:pt idx="1454">
                  <c:v>1</c:v>
                </c:pt>
                <c:pt idx="1455">
                  <c:v>3</c:v>
                </c:pt>
                <c:pt idx="1456">
                  <c:v>1</c:v>
                </c:pt>
                <c:pt idx="1457">
                  <c:v>1</c:v>
                </c:pt>
                <c:pt idx="1458">
                  <c:v>3</c:v>
                </c:pt>
                <c:pt idx="1459">
                  <c:v>4</c:v>
                </c:pt>
                <c:pt idx="1460">
                  <c:v>1</c:v>
                </c:pt>
                <c:pt idx="1461">
                  <c:v>2</c:v>
                </c:pt>
                <c:pt idx="1462">
                  <c:v>1</c:v>
                </c:pt>
                <c:pt idx="1463">
                  <c:v>1</c:v>
                </c:pt>
                <c:pt idx="1464">
                  <c:v>1</c:v>
                </c:pt>
                <c:pt idx="1465">
                  <c:v>1</c:v>
                </c:pt>
                <c:pt idx="1466">
                  <c:v>1</c:v>
                </c:pt>
                <c:pt idx="1467">
                  <c:v>1</c:v>
                </c:pt>
                <c:pt idx="1468">
                  <c:v>1</c:v>
                </c:pt>
                <c:pt idx="1469">
                  <c:v>3</c:v>
                </c:pt>
                <c:pt idx="1470">
                  <c:v>1</c:v>
                </c:pt>
                <c:pt idx="1471">
                  <c:v>1</c:v>
                </c:pt>
                <c:pt idx="1472">
                  <c:v>6</c:v>
                </c:pt>
                <c:pt idx="1473">
                  <c:v>1</c:v>
                </c:pt>
                <c:pt idx="1474">
                  <c:v>2</c:v>
                </c:pt>
                <c:pt idx="1475">
                  <c:v>2</c:v>
                </c:pt>
                <c:pt idx="1476">
                  <c:v>1</c:v>
                </c:pt>
                <c:pt idx="1477">
                  <c:v>7</c:v>
                </c:pt>
                <c:pt idx="1478">
                  <c:v>1</c:v>
                </c:pt>
                <c:pt idx="1479">
                  <c:v>1</c:v>
                </c:pt>
                <c:pt idx="1480">
                  <c:v>2</c:v>
                </c:pt>
                <c:pt idx="1481">
                  <c:v>1</c:v>
                </c:pt>
                <c:pt idx="1482">
                  <c:v>1</c:v>
                </c:pt>
                <c:pt idx="1483">
                  <c:v>1</c:v>
                </c:pt>
                <c:pt idx="1484">
                  <c:v>1</c:v>
                </c:pt>
                <c:pt idx="1485">
                  <c:v>1</c:v>
                </c:pt>
                <c:pt idx="1486">
                  <c:v>1</c:v>
                </c:pt>
                <c:pt idx="1487">
                  <c:v>1</c:v>
                </c:pt>
                <c:pt idx="1488">
                  <c:v>1</c:v>
                </c:pt>
                <c:pt idx="1489">
                  <c:v>1</c:v>
                </c:pt>
                <c:pt idx="1490">
                  <c:v>1</c:v>
                </c:pt>
                <c:pt idx="1491">
                  <c:v>1</c:v>
                </c:pt>
                <c:pt idx="1492">
                  <c:v>1</c:v>
                </c:pt>
                <c:pt idx="1493">
                  <c:v>1</c:v>
                </c:pt>
                <c:pt idx="1494">
                  <c:v>2</c:v>
                </c:pt>
                <c:pt idx="1495">
                  <c:v>1</c:v>
                </c:pt>
                <c:pt idx="1496">
                  <c:v>3</c:v>
                </c:pt>
                <c:pt idx="1497">
                  <c:v>1</c:v>
                </c:pt>
                <c:pt idx="1498">
                  <c:v>1</c:v>
                </c:pt>
                <c:pt idx="1499">
                  <c:v>1</c:v>
                </c:pt>
                <c:pt idx="1500">
                  <c:v>1</c:v>
                </c:pt>
                <c:pt idx="1501">
                  <c:v>1</c:v>
                </c:pt>
                <c:pt idx="1502">
                  <c:v>2</c:v>
                </c:pt>
                <c:pt idx="1503">
                  <c:v>1</c:v>
                </c:pt>
                <c:pt idx="1504">
                  <c:v>1</c:v>
                </c:pt>
                <c:pt idx="1505">
                  <c:v>1</c:v>
                </c:pt>
                <c:pt idx="1506">
                  <c:v>1</c:v>
                </c:pt>
                <c:pt idx="1507">
                  <c:v>1</c:v>
                </c:pt>
                <c:pt idx="1508">
                  <c:v>4</c:v>
                </c:pt>
                <c:pt idx="1509">
                  <c:v>1</c:v>
                </c:pt>
                <c:pt idx="1510">
                  <c:v>1</c:v>
                </c:pt>
                <c:pt idx="1511">
                  <c:v>1</c:v>
                </c:pt>
                <c:pt idx="1512">
                  <c:v>1</c:v>
                </c:pt>
                <c:pt idx="1513">
                  <c:v>2</c:v>
                </c:pt>
                <c:pt idx="1514">
                  <c:v>334</c:v>
                </c:pt>
                <c:pt idx="1515">
                  <c:v>1</c:v>
                </c:pt>
                <c:pt idx="1516">
                  <c:v>1</c:v>
                </c:pt>
                <c:pt idx="1517">
                  <c:v>2</c:v>
                </c:pt>
                <c:pt idx="1518">
                  <c:v>8</c:v>
                </c:pt>
                <c:pt idx="1519">
                  <c:v>1</c:v>
                </c:pt>
                <c:pt idx="1520">
                  <c:v>197</c:v>
                </c:pt>
                <c:pt idx="1521">
                  <c:v>1</c:v>
                </c:pt>
                <c:pt idx="1522">
                  <c:v>3</c:v>
                </c:pt>
                <c:pt idx="1523">
                  <c:v>1</c:v>
                </c:pt>
                <c:pt idx="1524">
                  <c:v>8</c:v>
                </c:pt>
                <c:pt idx="1525">
                  <c:v>2</c:v>
                </c:pt>
                <c:pt idx="1526">
                  <c:v>1</c:v>
                </c:pt>
                <c:pt idx="1527">
                  <c:v>1</c:v>
                </c:pt>
                <c:pt idx="1528">
                  <c:v>3</c:v>
                </c:pt>
                <c:pt idx="1529">
                  <c:v>5</c:v>
                </c:pt>
                <c:pt idx="1530">
                  <c:v>2</c:v>
                </c:pt>
                <c:pt idx="1531">
                  <c:v>1</c:v>
                </c:pt>
                <c:pt idx="1532">
                  <c:v>3</c:v>
                </c:pt>
                <c:pt idx="1533">
                  <c:v>1</c:v>
                </c:pt>
                <c:pt idx="1534">
                  <c:v>1</c:v>
                </c:pt>
                <c:pt idx="1535">
                  <c:v>1</c:v>
                </c:pt>
                <c:pt idx="1536">
                  <c:v>1</c:v>
                </c:pt>
                <c:pt idx="1537">
                  <c:v>1</c:v>
                </c:pt>
                <c:pt idx="1538">
                  <c:v>1</c:v>
                </c:pt>
                <c:pt idx="1539">
                  <c:v>1</c:v>
                </c:pt>
                <c:pt idx="1540">
                  <c:v>1</c:v>
                </c:pt>
                <c:pt idx="1541">
                  <c:v>1</c:v>
                </c:pt>
                <c:pt idx="1542">
                  <c:v>2</c:v>
                </c:pt>
                <c:pt idx="1543">
                  <c:v>2</c:v>
                </c:pt>
                <c:pt idx="1544">
                  <c:v>1</c:v>
                </c:pt>
                <c:pt idx="1545">
                  <c:v>1</c:v>
                </c:pt>
                <c:pt idx="1546">
                  <c:v>1</c:v>
                </c:pt>
                <c:pt idx="1547">
                  <c:v>4</c:v>
                </c:pt>
                <c:pt idx="1548">
                  <c:v>1</c:v>
                </c:pt>
                <c:pt idx="1549">
                  <c:v>1</c:v>
                </c:pt>
                <c:pt idx="1550">
                  <c:v>1</c:v>
                </c:pt>
                <c:pt idx="1551">
                  <c:v>1</c:v>
                </c:pt>
                <c:pt idx="1552">
                  <c:v>1</c:v>
                </c:pt>
                <c:pt idx="1553">
                  <c:v>1</c:v>
                </c:pt>
                <c:pt idx="1554">
                  <c:v>35</c:v>
                </c:pt>
                <c:pt idx="1555">
                  <c:v>1</c:v>
                </c:pt>
                <c:pt idx="1556">
                  <c:v>1</c:v>
                </c:pt>
                <c:pt idx="1557">
                  <c:v>1</c:v>
                </c:pt>
                <c:pt idx="1558">
                  <c:v>1</c:v>
                </c:pt>
                <c:pt idx="1559">
                  <c:v>46</c:v>
                </c:pt>
                <c:pt idx="1560">
                  <c:v>13</c:v>
                </c:pt>
                <c:pt idx="1561">
                  <c:v>1</c:v>
                </c:pt>
                <c:pt idx="1562">
                  <c:v>2</c:v>
                </c:pt>
                <c:pt idx="1563">
                  <c:v>1</c:v>
                </c:pt>
                <c:pt idx="1564">
                  <c:v>3</c:v>
                </c:pt>
                <c:pt idx="1565">
                  <c:v>1</c:v>
                </c:pt>
                <c:pt idx="1566">
                  <c:v>1</c:v>
                </c:pt>
                <c:pt idx="1567">
                  <c:v>2</c:v>
                </c:pt>
                <c:pt idx="1568">
                  <c:v>1</c:v>
                </c:pt>
                <c:pt idx="1569">
                  <c:v>1</c:v>
                </c:pt>
                <c:pt idx="1570">
                  <c:v>14</c:v>
                </c:pt>
                <c:pt idx="1571">
                  <c:v>2</c:v>
                </c:pt>
                <c:pt idx="1572">
                  <c:v>1</c:v>
                </c:pt>
                <c:pt idx="1573">
                  <c:v>9</c:v>
                </c:pt>
                <c:pt idx="1574">
                  <c:v>8</c:v>
                </c:pt>
                <c:pt idx="1575">
                  <c:v>1</c:v>
                </c:pt>
                <c:pt idx="1576">
                  <c:v>1</c:v>
                </c:pt>
                <c:pt idx="1577">
                  <c:v>1</c:v>
                </c:pt>
                <c:pt idx="1578">
                  <c:v>2</c:v>
                </c:pt>
                <c:pt idx="1579">
                  <c:v>1</c:v>
                </c:pt>
                <c:pt idx="1580">
                  <c:v>1</c:v>
                </c:pt>
                <c:pt idx="1581">
                  <c:v>1</c:v>
                </c:pt>
                <c:pt idx="1582">
                  <c:v>1</c:v>
                </c:pt>
                <c:pt idx="1583">
                  <c:v>3</c:v>
                </c:pt>
                <c:pt idx="1584">
                  <c:v>3</c:v>
                </c:pt>
                <c:pt idx="1585">
                  <c:v>2</c:v>
                </c:pt>
                <c:pt idx="1586">
                  <c:v>1</c:v>
                </c:pt>
                <c:pt idx="1587">
                  <c:v>1</c:v>
                </c:pt>
                <c:pt idx="1588">
                  <c:v>4</c:v>
                </c:pt>
                <c:pt idx="1589">
                  <c:v>1</c:v>
                </c:pt>
                <c:pt idx="1590">
                  <c:v>22</c:v>
                </c:pt>
                <c:pt idx="1591">
                  <c:v>1</c:v>
                </c:pt>
                <c:pt idx="1592">
                  <c:v>1</c:v>
                </c:pt>
                <c:pt idx="1593">
                  <c:v>1</c:v>
                </c:pt>
                <c:pt idx="1594">
                  <c:v>1</c:v>
                </c:pt>
                <c:pt idx="1595">
                  <c:v>3</c:v>
                </c:pt>
                <c:pt idx="1596">
                  <c:v>1</c:v>
                </c:pt>
                <c:pt idx="1597">
                  <c:v>5</c:v>
                </c:pt>
                <c:pt idx="1598">
                  <c:v>1</c:v>
                </c:pt>
                <c:pt idx="1599">
                  <c:v>2</c:v>
                </c:pt>
                <c:pt idx="1600">
                  <c:v>1</c:v>
                </c:pt>
                <c:pt idx="1601">
                  <c:v>2</c:v>
                </c:pt>
                <c:pt idx="1602">
                  <c:v>1</c:v>
                </c:pt>
                <c:pt idx="1603">
                  <c:v>1</c:v>
                </c:pt>
                <c:pt idx="1604">
                  <c:v>2</c:v>
                </c:pt>
                <c:pt idx="1605">
                  <c:v>2</c:v>
                </c:pt>
                <c:pt idx="1606">
                  <c:v>1</c:v>
                </c:pt>
                <c:pt idx="1607">
                  <c:v>1</c:v>
                </c:pt>
                <c:pt idx="1608">
                  <c:v>2</c:v>
                </c:pt>
                <c:pt idx="1609">
                  <c:v>1</c:v>
                </c:pt>
                <c:pt idx="1610">
                  <c:v>1</c:v>
                </c:pt>
                <c:pt idx="1611">
                  <c:v>2</c:v>
                </c:pt>
                <c:pt idx="1612">
                  <c:v>3</c:v>
                </c:pt>
                <c:pt idx="1613">
                  <c:v>1</c:v>
                </c:pt>
                <c:pt idx="1614">
                  <c:v>1</c:v>
                </c:pt>
                <c:pt idx="1615">
                  <c:v>1</c:v>
                </c:pt>
                <c:pt idx="1616">
                  <c:v>1</c:v>
                </c:pt>
                <c:pt idx="1617">
                  <c:v>1</c:v>
                </c:pt>
                <c:pt idx="1618">
                  <c:v>53</c:v>
                </c:pt>
                <c:pt idx="1619">
                  <c:v>3</c:v>
                </c:pt>
                <c:pt idx="1620">
                  <c:v>1</c:v>
                </c:pt>
                <c:pt idx="1621">
                  <c:v>1</c:v>
                </c:pt>
                <c:pt idx="1622">
                  <c:v>3</c:v>
                </c:pt>
                <c:pt idx="1623">
                  <c:v>1</c:v>
                </c:pt>
                <c:pt idx="1624">
                  <c:v>1</c:v>
                </c:pt>
                <c:pt idx="1625">
                  <c:v>1</c:v>
                </c:pt>
                <c:pt idx="1626">
                  <c:v>131</c:v>
                </c:pt>
                <c:pt idx="1627">
                  <c:v>1</c:v>
                </c:pt>
                <c:pt idx="1628">
                  <c:v>1</c:v>
                </c:pt>
                <c:pt idx="1629">
                  <c:v>1</c:v>
                </c:pt>
                <c:pt idx="1630">
                  <c:v>1</c:v>
                </c:pt>
                <c:pt idx="1631">
                  <c:v>19</c:v>
                </c:pt>
                <c:pt idx="1632">
                  <c:v>1</c:v>
                </c:pt>
                <c:pt idx="1633">
                  <c:v>1</c:v>
                </c:pt>
                <c:pt idx="1634">
                  <c:v>1</c:v>
                </c:pt>
                <c:pt idx="1635">
                  <c:v>1</c:v>
                </c:pt>
                <c:pt idx="1636">
                  <c:v>1</c:v>
                </c:pt>
                <c:pt idx="1637">
                  <c:v>1</c:v>
                </c:pt>
                <c:pt idx="1638">
                  <c:v>1</c:v>
                </c:pt>
                <c:pt idx="1639">
                  <c:v>5</c:v>
                </c:pt>
                <c:pt idx="1640">
                  <c:v>1</c:v>
                </c:pt>
                <c:pt idx="1641">
                  <c:v>1</c:v>
                </c:pt>
                <c:pt idx="1642">
                  <c:v>4</c:v>
                </c:pt>
                <c:pt idx="1643">
                  <c:v>1</c:v>
                </c:pt>
                <c:pt idx="1644">
                  <c:v>1</c:v>
                </c:pt>
                <c:pt idx="1645">
                  <c:v>4</c:v>
                </c:pt>
                <c:pt idx="1646">
                  <c:v>1</c:v>
                </c:pt>
                <c:pt idx="1647">
                  <c:v>1</c:v>
                </c:pt>
                <c:pt idx="1648">
                  <c:v>1</c:v>
                </c:pt>
                <c:pt idx="1649">
                  <c:v>3</c:v>
                </c:pt>
                <c:pt idx="1650">
                  <c:v>44</c:v>
                </c:pt>
                <c:pt idx="1651">
                  <c:v>8</c:v>
                </c:pt>
                <c:pt idx="1652">
                  <c:v>3</c:v>
                </c:pt>
                <c:pt idx="1653">
                  <c:v>1</c:v>
                </c:pt>
                <c:pt idx="1654">
                  <c:v>1</c:v>
                </c:pt>
                <c:pt idx="1655">
                  <c:v>49</c:v>
                </c:pt>
                <c:pt idx="1656">
                  <c:v>1</c:v>
                </c:pt>
                <c:pt idx="1657">
                  <c:v>2</c:v>
                </c:pt>
                <c:pt idx="1658">
                  <c:v>1</c:v>
                </c:pt>
                <c:pt idx="1659">
                  <c:v>1</c:v>
                </c:pt>
                <c:pt idx="1660">
                  <c:v>1</c:v>
                </c:pt>
                <c:pt idx="1661">
                  <c:v>1</c:v>
                </c:pt>
                <c:pt idx="1662">
                  <c:v>1</c:v>
                </c:pt>
                <c:pt idx="1663">
                  <c:v>2</c:v>
                </c:pt>
                <c:pt idx="1664">
                  <c:v>1</c:v>
                </c:pt>
                <c:pt idx="1665">
                  <c:v>1</c:v>
                </c:pt>
                <c:pt idx="1666">
                  <c:v>1</c:v>
                </c:pt>
                <c:pt idx="1667">
                  <c:v>14</c:v>
                </c:pt>
                <c:pt idx="1668">
                  <c:v>1</c:v>
                </c:pt>
                <c:pt idx="1669">
                  <c:v>2</c:v>
                </c:pt>
                <c:pt idx="1670">
                  <c:v>1</c:v>
                </c:pt>
                <c:pt idx="1671">
                  <c:v>1</c:v>
                </c:pt>
                <c:pt idx="1672">
                  <c:v>1</c:v>
                </c:pt>
                <c:pt idx="1673">
                  <c:v>1</c:v>
                </c:pt>
                <c:pt idx="1674">
                  <c:v>1</c:v>
                </c:pt>
                <c:pt idx="1675">
                  <c:v>1</c:v>
                </c:pt>
                <c:pt idx="1676">
                  <c:v>1</c:v>
                </c:pt>
                <c:pt idx="1677">
                  <c:v>1</c:v>
                </c:pt>
                <c:pt idx="1678">
                  <c:v>1</c:v>
                </c:pt>
                <c:pt idx="1679">
                  <c:v>1</c:v>
                </c:pt>
                <c:pt idx="1680">
                  <c:v>1</c:v>
                </c:pt>
                <c:pt idx="1681">
                  <c:v>1</c:v>
                </c:pt>
                <c:pt idx="1682">
                  <c:v>1</c:v>
                </c:pt>
                <c:pt idx="1683">
                  <c:v>2</c:v>
                </c:pt>
                <c:pt idx="1684">
                  <c:v>1</c:v>
                </c:pt>
                <c:pt idx="1685">
                  <c:v>2</c:v>
                </c:pt>
                <c:pt idx="1686">
                  <c:v>1</c:v>
                </c:pt>
                <c:pt idx="1687">
                  <c:v>1</c:v>
                </c:pt>
                <c:pt idx="1688">
                  <c:v>3</c:v>
                </c:pt>
                <c:pt idx="1689">
                  <c:v>1</c:v>
                </c:pt>
                <c:pt idx="1690">
                  <c:v>1</c:v>
                </c:pt>
                <c:pt idx="1691">
                  <c:v>1</c:v>
                </c:pt>
                <c:pt idx="1692">
                  <c:v>1</c:v>
                </c:pt>
                <c:pt idx="1693">
                  <c:v>2</c:v>
                </c:pt>
                <c:pt idx="1694">
                  <c:v>1</c:v>
                </c:pt>
                <c:pt idx="1695">
                  <c:v>2</c:v>
                </c:pt>
                <c:pt idx="1696">
                  <c:v>1</c:v>
                </c:pt>
                <c:pt idx="1697">
                  <c:v>1</c:v>
                </c:pt>
                <c:pt idx="1698">
                  <c:v>2</c:v>
                </c:pt>
                <c:pt idx="1699">
                  <c:v>112</c:v>
                </c:pt>
                <c:pt idx="1700">
                  <c:v>1</c:v>
                </c:pt>
                <c:pt idx="1701">
                  <c:v>3</c:v>
                </c:pt>
                <c:pt idx="1702">
                  <c:v>2</c:v>
                </c:pt>
                <c:pt idx="1703">
                  <c:v>1</c:v>
                </c:pt>
                <c:pt idx="1704">
                  <c:v>1</c:v>
                </c:pt>
                <c:pt idx="1705">
                  <c:v>34</c:v>
                </c:pt>
                <c:pt idx="1706">
                  <c:v>1</c:v>
                </c:pt>
                <c:pt idx="1707">
                  <c:v>1</c:v>
                </c:pt>
                <c:pt idx="1708">
                  <c:v>3</c:v>
                </c:pt>
                <c:pt idx="1709">
                  <c:v>1</c:v>
                </c:pt>
                <c:pt idx="1710">
                  <c:v>1</c:v>
                </c:pt>
                <c:pt idx="1711">
                  <c:v>1</c:v>
                </c:pt>
                <c:pt idx="1712">
                  <c:v>4</c:v>
                </c:pt>
                <c:pt idx="1713">
                  <c:v>1</c:v>
                </c:pt>
                <c:pt idx="1714">
                  <c:v>1</c:v>
                </c:pt>
                <c:pt idx="1715">
                  <c:v>1</c:v>
                </c:pt>
                <c:pt idx="1716">
                  <c:v>9</c:v>
                </c:pt>
                <c:pt idx="1717">
                  <c:v>2</c:v>
                </c:pt>
                <c:pt idx="1718">
                  <c:v>1</c:v>
                </c:pt>
                <c:pt idx="1719">
                  <c:v>1</c:v>
                </c:pt>
                <c:pt idx="1720">
                  <c:v>2</c:v>
                </c:pt>
                <c:pt idx="1721">
                  <c:v>1</c:v>
                </c:pt>
                <c:pt idx="1722">
                  <c:v>19</c:v>
                </c:pt>
                <c:pt idx="1723">
                  <c:v>42</c:v>
                </c:pt>
                <c:pt idx="1724">
                  <c:v>1</c:v>
                </c:pt>
                <c:pt idx="1725">
                  <c:v>2</c:v>
                </c:pt>
                <c:pt idx="1726">
                  <c:v>1</c:v>
                </c:pt>
                <c:pt idx="1727">
                  <c:v>1</c:v>
                </c:pt>
                <c:pt idx="1728">
                  <c:v>1</c:v>
                </c:pt>
                <c:pt idx="1729">
                  <c:v>1</c:v>
                </c:pt>
                <c:pt idx="1730">
                  <c:v>1</c:v>
                </c:pt>
                <c:pt idx="1731">
                  <c:v>1</c:v>
                </c:pt>
                <c:pt idx="1732">
                  <c:v>1</c:v>
                </c:pt>
                <c:pt idx="1733">
                  <c:v>1</c:v>
                </c:pt>
                <c:pt idx="1734">
                  <c:v>1</c:v>
                </c:pt>
                <c:pt idx="1735">
                  <c:v>1</c:v>
                </c:pt>
                <c:pt idx="1736">
                  <c:v>1</c:v>
                </c:pt>
                <c:pt idx="1737">
                  <c:v>2</c:v>
                </c:pt>
                <c:pt idx="1738">
                  <c:v>4</c:v>
                </c:pt>
                <c:pt idx="1739">
                  <c:v>1</c:v>
                </c:pt>
                <c:pt idx="1740">
                  <c:v>1</c:v>
                </c:pt>
                <c:pt idx="1741">
                  <c:v>3</c:v>
                </c:pt>
                <c:pt idx="1742">
                  <c:v>1</c:v>
                </c:pt>
                <c:pt idx="1743">
                  <c:v>7</c:v>
                </c:pt>
                <c:pt idx="1744">
                  <c:v>2</c:v>
                </c:pt>
                <c:pt idx="1745">
                  <c:v>1</c:v>
                </c:pt>
                <c:pt idx="1746">
                  <c:v>1</c:v>
                </c:pt>
                <c:pt idx="1747">
                  <c:v>1</c:v>
                </c:pt>
                <c:pt idx="1748">
                  <c:v>1</c:v>
                </c:pt>
                <c:pt idx="1749">
                  <c:v>149</c:v>
                </c:pt>
                <c:pt idx="1750">
                  <c:v>2</c:v>
                </c:pt>
                <c:pt idx="1751">
                  <c:v>3</c:v>
                </c:pt>
                <c:pt idx="1752">
                  <c:v>1</c:v>
                </c:pt>
                <c:pt idx="1753">
                  <c:v>1</c:v>
                </c:pt>
                <c:pt idx="1754">
                  <c:v>6</c:v>
                </c:pt>
                <c:pt idx="1755">
                  <c:v>1</c:v>
                </c:pt>
                <c:pt idx="1756">
                  <c:v>2</c:v>
                </c:pt>
                <c:pt idx="1757">
                  <c:v>2</c:v>
                </c:pt>
                <c:pt idx="1758">
                  <c:v>1</c:v>
                </c:pt>
                <c:pt idx="1759">
                  <c:v>1</c:v>
                </c:pt>
                <c:pt idx="1760">
                  <c:v>3</c:v>
                </c:pt>
                <c:pt idx="1761">
                  <c:v>9</c:v>
                </c:pt>
                <c:pt idx="1762">
                  <c:v>1</c:v>
                </c:pt>
                <c:pt idx="1763">
                  <c:v>1</c:v>
                </c:pt>
                <c:pt idx="1764">
                  <c:v>1</c:v>
                </c:pt>
                <c:pt idx="1765">
                  <c:v>18</c:v>
                </c:pt>
                <c:pt idx="1766">
                  <c:v>1</c:v>
                </c:pt>
                <c:pt idx="1767">
                  <c:v>1</c:v>
                </c:pt>
                <c:pt idx="1768">
                  <c:v>1</c:v>
                </c:pt>
                <c:pt idx="1769">
                  <c:v>12</c:v>
                </c:pt>
                <c:pt idx="1770">
                  <c:v>1</c:v>
                </c:pt>
                <c:pt idx="1771">
                  <c:v>2</c:v>
                </c:pt>
                <c:pt idx="1772">
                  <c:v>1</c:v>
                </c:pt>
                <c:pt idx="1773">
                  <c:v>1</c:v>
                </c:pt>
                <c:pt idx="1774">
                  <c:v>2</c:v>
                </c:pt>
                <c:pt idx="1775">
                  <c:v>3</c:v>
                </c:pt>
                <c:pt idx="1776">
                  <c:v>3</c:v>
                </c:pt>
                <c:pt idx="1777">
                  <c:v>1</c:v>
                </c:pt>
                <c:pt idx="1778">
                  <c:v>5</c:v>
                </c:pt>
                <c:pt idx="1779">
                  <c:v>3</c:v>
                </c:pt>
                <c:pt idx="1780">
                  <c:v>4</c:v>
                </c:pt>
                <c:pt idx="1781">
                  <c:v>3</c:v>
                </c:pt>
                <c:pt idx="1782">
                  <c:v>2</c:v>
                </c:pt>
                <c:pt idx="1783">
                  <c:v>1</c:v>
                </c:pt>
                <c:pt idx="1784">
                  <c:v>1</c:v>
                </c:pt>
                <c:pt idx="1785">
                  <c:v>1</c:v>
                </c:pt>
                <c:pt idx="1786">
                  <c:v>1</c:v>
                </c:pt>
                <c:pt idx="1787">
                  <c:v>2</c:v>
                </c:pt>
                <c:pt idx="1788">
                  <c:v>2</c:v>
                </c:pt>
                <c:pt idx="1789">
                  <c:v>6</c:v>
                </c:pt>
                <c:pt idx="1790">
                  <c:v>1</c:v>
                </c:pt>
                <c:pt idx="1791">
                  <c:v>1</c:v>
                </c:pt>
                <c:pt idx="1792">
                  <c:v>8</c:v>
                </c:pt>
                <c:pt idx="1793">
                  <c:v>1</c:v>
                </c:pt>
                <c:pt idx="1794">
                  <c:v>1</c:v>
                </c:pt>
                <c:pt idx="1795">
                  <c:v>16</c:v>
                </c:pt>
                <c:pt idx="1796">
                  <c:v>2</c:v>
                </c:pt>
                <c:pt idx="1797">
                  <c:v>3</c:v>
                </c:pt>
                <c:pt idx="1798">
                  <c:v>1</c:v>
                </c:pt>
                <c:pt idx="1799">
                  <c:v>1</c:v>
                </c:pt>
                <c:pt idx="1800">
                  <c:v>1</c:v>
                </c:pt>
                <c:pt idx="1801">
                  <c:v>1</c:v>
                </c:pt>
                <c:pt idx="1802">
                  <c:v>1</c:v>
                </c:pt>
                <c:pt idx="1803">
                  <c:v>1</c:v>
                </c:pt>
                <c:pt idx="1804">
                  <c:v>1</c:v>
                </c:pt>
                <c:pt idx="1805">
                  <c:v>1</c:v>
                </c:pt>
                <c:pt idx="1806">
                  <c:v>2</c:v>
                </c:pt>
                <c:pt idx="1807">
                  <c:v>13</c:v>
                </c:pt>
                <c:pt idx="1808">
                  <c:v>2</c:v>
                </c:pt>
                <c:pt idx="1809">
                  <c:v>1</c:v>
                </c:pt>
                <c:pt idx="1810">
                  <c:v>2</c:v>
                </c:pt>
                <c:pt idx="1811">
                  <c:v>1</c:v>
                </c:pt>
                <c:pt idx="1812">
                  <c:v>1</c:v>
                </c:pt>
                <c:pt idx="1813">
                  <c:v>4</c:v>
                </c:pt>
                <c:pt idx="1814">
                  <c:v>1</c:v>
                </c:pt>
                <c:pt idx="1815">
                  <c:v>1</c:v>
                </c:pt>
                <c:pt idx="1816">
                  <c:v>1</c:v>
                </c:pt>
                <c:pt idx="1817">
                  <c:v>1</c:v>
                </c:pt>
                <c:pt idx="1818">
                  <c:v>2</c:v>
                </c:pt>
                <c:pt idx="1819">
                  <c:v>1</c:v>
                </c:pt>
                <c:pt idx="1820">
                  <c:v>1</c:v>
                </c:pt>
                <c:pt idx="1821">
                  <c:v>1</c:v>
                </c:pt>
                <c:pt idx="1822">
                  <c:v>1</c:v>
                </c:pt>
                <c:pt idx="1823">
                  <c:v>1</c:v>
                </c:pt>
                <c:pt idx="1824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F95-4FDB-9D0E-0E704821DF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175502848"/>
        <c:axId val="160083328"/>
      </c:barChart>
      <c:catAx>
        <c:axId val="17550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083328"/>
        <c:crosses val="autoZero"/>
        <c:auto val="1"/>
        <c:lblAlgn val="ctr"/>
        <c:lblOffset val="100"/>
        <c:noMultiLvlLbl val="0"/>
      </c:catAx>
      <c:valAx>
        <c:axId val="16008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02848"/>
        <c:crosses val="autoZero"/>
        <c:crossBetween val="between"/>
        <c:majorUnit val="2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F5DCDE-C85B-4AA0-BE3B-0FE344023FEA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EBAB7A0-EA8F-4E4A-B769-3B51E2F83878}">
      <dgm:prSet/>
      <dgm:spPr/>
      <dgm:t>
        <a:bodyPr/>
        <a:lstStyle/>
        <a:p>
          <a:r>
            <a:rPr lang="en-US" dirty="0"/>
            <a:t>Number of Restaurants based on City and Country</a:t>
          </a:r>
        </a:p>
      </dgm:t>
    </dgm:pt>
    <dgm:pt modelId="{07A77D75-5790-4EFE-973A-9CB142AE40DD}" type="parTrans" cxnId="{2BB5CD81-0B8E-4F11-9352-C76DFFD0DDC4}">
      <dgm:prSet/>
      <dgm:spPr/>
      <dgm:t>
        <a:bodyPr/>
        <a:lstStyle/>
        <a:p>
          <a:endParaRPr lang="en-US"/>
        </a:p>
      </dgm:t>
    </dgm:pt>
    <dgm:pt modelId="{387B33CF-4E67-455A-838D-C34F97024D89}" type="sibTrans" cxnId="{2BB5CD81-0B8E-4F11-9352-C76DFFD0DDC4}">
      <dgm:prSet/>
      <dgm:spPr/>
      <dgm:t>
        <a:bodyPr/>
        <a:lstStyle/>
        <a:p>
          <a:endParaRPr lang="en-US"/>
        </a:p>
      </dgm:t>
    </dgm:pt>
    <dgm:pt modelId="{D9B9D3BE-27EE-4DD5-A33A-EAD2E3034904}">
      <dgm:prSet/>
      <dgm:spPr/>
      <dgm:t>
        <a:bodyPr/>
        <a:lstStyle/>
        <a:p>
          <a:r>
            <a:rPr lang="en-US" dirty="0"/>
            <a:t>Number of Restaurants opening based on Year , Quarter , Month</a:t>
          </a:r>
        </a:p>
      </dgm:t>
    </dgm:pt>
    <dgm:pt modelId="{AC0AA385-A57F-4996-A747-E24D86C29383}" type="parTrans" cxnId="{A7A6C11C-65E3-42D3-A5C7-F824E7AD9122}">
      <dgm:prSet/>
      <dgm:spPr/>
      <dgm:t>
        <a:bodyPr/>
        <a:lstStyle/>
        <a:p>
          <a:endParaRPr lang="en-US"/>
        </a:p>
      </dgm:t>
    </dgm:pt>
    <dgm:pt modelId="{9D87D659-C9F5-48F1-975A-12DF4C33D5DA}" type="sibTrans" cxnId="{A7A6C11C-65E3-42D3-A5C7-F824E7AD9122}">
      <dgm:prSet/>
      <dgm:spPr/>
      <dgm:t>
        <a:bodyPr/>
        <a:lstStyle/>
        <a:p>
          <a:endParaRPr lang="en-US"/>
        </a:p>
      </dgm:t>
    </dgm:pt>
    <dgm:pt modelId="{73E82522-0658-4B4B-9BCA-BD14C4565B5B}">
      <dgm:prSet/>
      <dgm:spPr/>
      <dgm:t>
        <a:bodyPr/>
        <a:lstStyle/>
        <a:p>
          <a:r>
            <a:rPr lang="en-US" dirty="0"/>
            <a:t>Count of Restaurants based on Average Ratings</a:t>
          </a:r>
        </a:p>
      </dgm:t>
    </dgm:pt>
    <dgm:pt modelId="{262C1993-4E1F-4B67-A719-DBDB121C6D98}" type="parTrans" cxnId="{A004A0BF-C068-41C1-8300-FC091EF61F7F}">
      <dgm:prSet/>
      <dgm:spPr/>
      <dgm:t>
        <a:bodyPr/>
        <a:lstStyle/>
        <a:p>
          <a:endParaRPr lang="en-US"/>
        </a:p>
      </dgm:t>
    </dgm:pt>
    <dgm:pt modelId="{08573FCA-BF5D-482D-821E-8AE7A6547E40}" type="sibTrans" cxnId="{A004A0BF-C068-41C1-8300-FC091EF61F7F}">
      <dgm:prSet/>
      <dgm:spPr/>
      <dgm:t>
        <a:bodyPr/>
        <a:lstStyle/>
        <a:p>
          <a:endParaRPr lang="en-US"/>
        </a:p>
      </dgm:t>
    </dgm:pt>
    <dgm:pt modelId="{66F680A6-EB51-4BEC-BD64-2CE71D332338}">
      <dgm:prSet/>
      <dgm:spPr/>
      <dgm:t>
        <a:bodyPr/>
        <a:lstStyle/>
        <a:p>
          <a:r>
            <a:rPr lang="en-US" dirty="0"/>
            <a:t>Restaurants by average price</a:t>
          </a:r>
        </a:p>
      </dgm:t>
    </dgm:pt>
    <dgm:pt modelId="{92919483-EEAE-4CA4-9F40-5E0517D2CA1D}" type="parTrans" cxnId="{D49DAA91-6911-4E2D-A35B-DF49970C2157}">
      <dgm:prSet/>
      <dgm:spPr/>
      <dgm:t>
        <a:bodyPr/>
        <a:lstStyle/>
        <a:p>
          <a:endParaRPr lang="en-US"/>
        </a:p>
      </dgm:t>
    </dgm:pt>
    <dgm:pt modelId="{E8ACE254-FCA7-47EC-B459-E495529B0DC5}" type="sibTrans" cxnId="{D49DAA91-6911-4E2D-A35B-DF49970C2157}">
      <dgm:prSet/>
      <dgm:spPr/>
      <dgm:t>
        <a:bodyPr/>
        <a:lstStyle/>
        <a:p>
          <a:endParaRPr lang="en-US"/>
        </a:p>
      </dgm:t>
    </dgm:pt>
    <dgm:pt modelId="{D7E999F7-518D-41D2-BCCC-CE08C8D3E8AA}">
      <dgm:prSet/>
      <dgm:spPr/>
      <dgm:t>
        <a:bodyPr/>
        <a:lstStyle/>
        <a:p>
          <a:r>
            <a:rPr lang="en-US" dirty="0"/>
            <a:t>Percentage of Restaurants based on "Has Table booking“ and "Has Online delivery“ </a:t>
          </a:r>
        </a:p>
      </dgm:t>
    </dgm:pt>
    <dgm:pt modelId="{A33EC37C-BD2D-4C7B-9D58-AEDEAFD1B4AB}" type="parTrans" cxnId="{6C0F501D-671F-48A7-95AA-FB6962ED676C}">
      <dgm:prSet/>
      <dgm:spPr/>
      <dgm:t>
        <a:bodyPr/>
        <a:lstStyle/>
        <a:p>
          <a:endParaRPr lang="en-US"/>
        </a:p>
      </dgm:t>
    </dgm:pt>
    <dgm:pt modelId="{698817AB-E351-4A67-B75B-DF1673C58CC6}" type="sibTrans" cxnId="{6C0F501D-671F-48A7-95AA-FB6962ED676C}">
      <dgm:prSet/>
      <dgm:spPr/>
      <dgm:t>
        <a:bodyPr/>
        <a:lstStyle/>
        <a:p>
          <a:endParaRPr lang="en-US"/>
        </a:p>
      </dgm:t>
    </dgm:pt>
    <dgm:pt modelId="{1AAEC8C2-E194-4CF9-B22D-E65B4AAAB89B}">
      <dgm:prSet/>
      <dgm:spPr/>
      <dgm:t>
        <a:bodyPr/>
        <a:lstStyle/>
        <a:p>
          <a:r>
            <a:rPr lang="en-IN" dirty="0"/>
            <a:t>Cuisines by Restaurants</a:t>
          </a:r>
          <a:endParaRPr lang="en-US" dirty="0"/>
        </a:p>
      </dgm:t>
    </dgm:pt>
    <dgm:pt modelId="{20A004A8-A85F-4A3F-B544-3D1A09D8BD50}" type="parTrans" cxnId="{66484D26-7BA5-44A3-A3D0-7B986EB1BBCF}">
      <dgm:prSet/>
      <dgm:spPr/>
      <dgm:t>
        <a:bodyPr/>
        <a:lstStyle/>
        <a:p>
          <a:endParaRPr lang="en-US"/>
        </a:p>
      </dgm:t>
    </dgm:pt>
    <dgm:pt modelId="{9C523440-4BE3-4AC0-8701-147449DA7E34}" type="sibTrans" cxnId="{66484D26-7BA5-44A3-A3D0-7B986EB1BBCF}">
      <dgm:prSet/>
      <dgm:spPr/>
      <dgm:t>
        <a:bodyPr/>
        <a:lstStyle/>
        <a:p>
          <a:endParaRPr lang="en-US"/>
        </a:p>
      </dgm:t>
    </dgm:pt>
    <dgm:pt modelId="{9D00DB45-F221-4021-B365-2038C2873540}" type="pres">
      <dgm:prSet presAssocID="{68F5DCDE-C85B-4AA0-BE3B-0FE344023FE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80520A-2AE3-4DAE-A2AB-3EBA651C09CC}" type="pres">
      <dgm:prSet presAssocID="{EEBAB7A0-EA8F-4E4A-B769-3B51E2F83878}" presName="node" presStyleLbl="node1" presStyleIdx="0" presStyleCnt="6" custLinFactNeighborX="359" custLinFactNeighborY="-22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711500-6A24-4284-AEF2-7298FB5F6A82}" type="pres">
      <dgm:prSet presAssocID="{387B33CF-4E67-455A-838D-C34F97024D89}" presName="sibTrans" presStyleCnt="0"/>
      <dgm:spPr/>
    </dgm:pt>
    <dgm:pt modelId="{D33C7715-2EC3-47B5-9B89-2402ABDE63B1}" type="pres">
      <dgm:prSet presAssocID="{D9B9D3BE-27EE-4DD5-A33A-EAD2E303490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C8AA1-B56F-476D-85BC-CF04A195D13A}" type="pres">
      <dgm:prSet presAssocID="{9D87D659-C9F5-48F1-975A-12DF4C33D5DA}" presName="sibTrans" presStyleCnt="0"/>
      <dgm:spPr/>
    </dgm:pt>
    <dgm:pt modelId="{3BC1FEDF-4488-41E4-A53C-D252EE2ACE9C}" type="pres">
      <dgm:prSet presAssocID="{73E82522-0658-4B4B-9BCA-BD14C4565B5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7DC71-5A66-416F-9710-B8742669EE87}" type="pres">
      <dgm:prSet presAssocID="{08573FCA-BF5D-482D-821E-8AE7A6547E40}" presName="sibTrans" presStyleCnt="0"/>
      <dgm:spPr/>
    </dgm:pt>
    <dgm:pt modelId="{93EE9F9C-432C-4DB7-84C6-E0BD862DCE93}" type="pres">
      <dgm:prSet presAssocID="{66F680A6-EB51-4BEC-BD64-2CE71D33233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E191B7-0329-492A-B786-5FAA28848533}" type="pres">
      <dgm:prSet presAssocID="{E8ACE254-FCA7-47EC-B459-E495529B0DC5}" presName="sibTrans" presStyleCnt="0"/>
      <dgm:spPr/>
    </dgm:pt>
    <dgm:pt modelId="{6DAB942F-9069-425B-A82D-8665937B5D5C}" type="pres">
      <dgm:prSet presAssocID="{D7E999F7-518D-41D2-BCCC-CE08C8D3E8A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25BA67-1FFD-4969-9885-52420E86DF6D}" type="pres">
      <dgm:prSet presAssocID="{698817AB-E351-4A67-B75B-DF1673C58CC6}" presName="sibTrans" presStyleCnt="0"/>
      <dgm:spPr/>
    </dgm:pt>
    <dgm:pt modelId="{F2309B4E-D4A4-4768-BD5E-5F1DD1B74790}" type="pres">
      <dgm:prSet presAssocID="{1AAEC8C2-E194-4CF9-B22D-E65B4AAAB89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484D26-7BA5-44A3-A3D0-7B986EB1BBCF}" srcId="{68F5DCDE-C85B-4AA0-BE3B-0FE344023FEA}" destId="{1AAEC8C2-E194-4CF9-B22D-E65B4AAAB89B}" srcOrd="5" destOrd="0" parTransId="{20A004A8-A85F-4A3F-B544-3D1A09D8BD50}" sibTransId="{9C523440-4BE3-4AC0-8701-147449DA7E34}"/>
    <dgm:cxn modelId="{A7A6C11C-65E3-42D3-A5C7-F824E7AD9122}" srcId="{68F5DCDE-C85B-4AA0-BE3B-0FE344023FEA}" destId="{D9B9D3BE-27EE-4DD5-A33A-EAD2E3034904}" srcOrd="1" destOrd="0" parTransId="{AC0AA385-A57F-4996-A747-E24D86C29383}" sibTransId="{9D87D659-C9F5-48F1-975A-12DF4C33D5DA}"/>
    <dgm:cxn modelId="{BAD7EE79-33C4-4CF0-90DE-851636D5E02A}" type="presOf" srcId="{73E82522-0658-4B4B-9BCA-BD14C4565B5B}" destId="{3BC1FEDF-4488-41E4-A53C-D252EE2ACE9C}" srcOrd="0" destOrd="0" presId="urn:microsoft.com/office/officeart/2005/8/layout/default"/>
    <dgm:cxn modelId="{6C0F501D-671F-48A7-95AA-FB6962ED676C}" srcId="{68F5DCDE-C85B-4AA0-BE3B-0FE344023FEA}" destId="{D7E999F7-518D-41D2-BCCC-CE08C8D3E8AA}" srcOrd="4" destOrd="0" parTransId="{A33EC37C-BD2D-4C7B-9D58-AEDEAFD1B4AB}" sibTransId="{698817AB-E351-4A67-B75B-DF1673C58CC6}"/>
    <dgm:cxn modelId="{2BB5CD81-0B8E-4F11-9352-C76DFFD0DDC4}" srcId="{68F5DCDE-C85B-4AA0-BE3B-0FE344023FEA}" destId="{EEBAB7A0-EA8F-4E4A-B769-3B51E2F83878}" srcOrd="0" destOrd="0" parTransId="{07A77D75-5790-4EFE-973A-9CB142AE40DD}" sibTransId="{387B33CF-4E67-455A-838D-C34F97024D89}"/>
    <dgm:cxn modelId="{59BA9877-99B2-426E-AF4E-C1A3657961E8}" type="presOf" srcId="{EEBAB7A0-EA8F-4E4A-B769-3B51E2F83878}" destId="{7680520A-2AE3-4DAE-A2AB-3EBA651C09CC}" srcOrd="0" destOrd="0" presId="urn:microsoft.com/office/officeart/2005/8/layout/default"/>
    <dgm:cxn modelId="{A004A0BF-C068-41C1-8300-FC091EF61F7F}" srcId="{68F5DCDE-C85B-4AA0-BE3B-0FE344023FEA}" destId="{73E82522-0658-4B4B-9BCA-BD14C4565B5B}" srcOrd="2" destOrd="0" parTransId="{262C1993-4E1F-4B67-A719-DBDB121C6D98}" sibTransId="{08573FCA-BF5D-482D-821E-8AE7A6547E40}"/>
    <dgm:cxn modelId="{D49DAA91-6911-4E2D-A35B-DF49970C2157}" srcId="{68F5DCDE-C85B-4AA0-BE3B-0FE344023FEA}" destId="{66F680A6-EB51-4BEC-BD64-2CE71D332338}" srcOrd="3" destOrd="0" parTransId="{92919483-EEAE-4CA4-9F40-5E0517D2CA1D}" sibTransId="{E8ACE254-FCA7-47EC-B459-E495529B0DC5}"/>
    <dgm:cxn modelId="{A498D278-4F6E-4AF3-85EC-DA687F92FE59}" type="presOf" srcId="{68F5DCDE-C85B-4AA0-BE3B-0FE344023FEA}" destId="{9D00DB45-F221-4021-B365-2038C2873540}" srcOrd="0" destOrd="0" presId="urn:microsoft.com/office/officeart/2005/8/layout/default"/>
    <dgm:cxn modelId="{05F66641-6712-43B1-98B9-A634C261504E}" type="presOf" srcId="{D9B9D3BE-27EE-4DD5-A33A-EAD2E3034904}" destId="{D33C7715-2EC3-47B5-9B89-2402ABDE63B1}" srcOrd="0" destOrd="0" presId="urn:microsoft.com/office/officeart/2005/8/layout/default"/>
    <dgm:cxn modelId="{D54FBF80-7CCB-4320-A851-14C1FE16E0E1}" type="presOf" srcId="{66F680A6-EB51-4BEC-BD64-2CE71D332338}" destId="{93EE9F9C-432C-4DB7-84C6-E0BD862DCE93}" srcOrd="0" destOrd="0" presId="urn:microsoft.com/office/officeart/2005/8/layout/default"/>
    <dgm:cxn modelId="{3B01B78A-EE3F-4E34-B9DA-B4CE0E2DB0C1}" type="presOf" srcId="{1AAEC8C2-E194-4CF9-B22D-E65B4AAAB89B}" destId="{F2309B4E-D4A4-4768-BD5E-5F1DD1B74790}" srcOrd="0" destOrd="0" presId="urn:microsoft.com/office/officeart/2005/8/layout/default"/>
    <dgm:cxn modelId="{81EC2E07-8030-4820-B9AF-A743B6352F63}" type="presOf" srcId="{D7E999F7-518D-41D2-BCCC-CE08C8D3E8AA}" destId="{6DAB942F-9069-425B-A82D-8665937B5D5C}" srcOrd="0" destOrd="0" presId="urn:microsoft.com/office/officeart/2005/8/layout/default"/>
    <dgm:cxn modelId="{85B39C14-8F0D-4C24-9661-83A325471F35}" type="presParOf" srcId="{9D00DB45-F221-4021-B365-2038C2873540}" destId="{7680520A-2AE3-4DAE-A2AB-3EBA651C09CC}" srcOrd="0" destOrd="0" presId="urn:microsoft.com/office/officeart/2005/8/layout/default"/>
    <dgm:cxn modelId="{19ED6C98-6D0A-4BFC-9F51-170E3F56151F}" type="presParOf" srcId="{9D00DB45-F221-4021-B365-2038C2873540}" destId="{87711500-6A24-4284-AEF2-7298FB5F6A82}" srcOrd="1" destOrd="0" presId="urn:microsoft.com/office/officeart/2005/8/layout/default"/>
    <dgm:cxn modelId="{08F82A1F-5D30-4A8F-89B7-1DC23B13757A}" type="presParOf" srcId="{9D00DB45-F221-4021-B365-2038C2873540}" destId="{D33C7715-2EC3-47B5-9B89-2402ABDE63B1}" srcOrd="2" destOrd="0" presId="urn:microsoft.com/office/officeart/2005/8/layout/default"/>
    <dgm:cxn modelId="{6A274C85-A4CC-44F9-9B54-27F4A06B4D20}" type="presParOf" srcId="{9D00DB45-F221-4021-B365-2038C2873540}" destId="{DE7C8AA1-B56F-476D-85BC-CF04A195D13A}" srcOrd="3" destOrd="0" presId="urn:microsoft.com/office/officeart/2005/8/layout/default"/>
    <dgm:cxn modelId="{A8E060E6-3B46-4353-8A86-4AC25502AAFB}" type="presParOf" srcId="{9D00DB45-F221-4021-B365-2038C2873540}" destId="{3BC1FEDF-4488-41E4-A53C-D252EE2ACE9C}" srcOrd="4" destOrd="0" presId="urn:microsoft.com/office/officeart/2005/8/layout/default"/>
    <dgm:cxn modelId="{98E94329-CE5A-4199-86F8-A66FF5E30861}" type="presParOf" srcId="{9D00DB45-F221-4021-B365-2038C2873540}" destId="{1AA7DC71-5A66-416F-9710-B8742669EE87}" srcOrd="5" destOrd="0" presId="urn:microsoft.com/office/officeart/2005/8/layout/default"/>
    <dgm:cxn modelId="{B358618F-E1E7-42DA-BBD1-5D180C3FE806}" type="presParOf" srcId="{9D00DB45-F221-4021-B365-2038C2873540}" destId="{93EE9F9C-432C-4DB7-84C6-E0BD862DCE93}" srcOrd="6" destOrd="0" presId="urn:microsoft.com/office/officeart/2005/8/layout/default"/>
    <dgm:cxn modelId="{7664AF43-71B2-43BC-B6EE-01E1D0A5B82F}" type="presParOf" srcId="{9D00DB45-F221-4021-B365-2038C2873540}" destId="{29E191B7-0329-492A-B786-5FAA28848533}" srcOrd="7" destOrd="0" presId="urn:microsoft.com/office/officeart/2005/8/layout/default"/>
    <dgm:cxn modelId="{41CF93CE-CF76-4B3E-8487-1AD193194EDC}" type="presParOf" srcId="{9D00DB45-F221-4021-B365-2038C2873540}" destId="{6DAB942F-9069-425B-A82D-8665937B5D5C}" srcOrd="8" destOrd="0" presId="urn:microsoft.com/office/officeart/2005/8/layout/default"/>
    <dgm:cxn modelId="{A1AB1F1B-4517-4B3F-B164-E7D0DEC9B761}" type="presParOf" srcId="{9D00DB45-F221-4021-B365-2038C2873540}" destId="{2725BA67-1FFD-4969-9885-52420E86DF6D}" srcOrd="9" destOrd="0" presId="urn:microsoft.com/office/officeart/2005/8/layout/default"/>
    <dgm:cxn modelId="{2C0EF88B-50C9-4E9A-AA38-E6C4D1EE11A8}" type="presParOf" srcId="{9D00DB45-F221-4021-B365-2038C2873540}" destId="{F2309B4E-D4A4-4768-BD5E-5F1DD1B7479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80520A-2AE3-4DAE-A2AB-3EBA651C09CC}">
      <dsp:nvSpPr>
        <dsp:cNvPr id="0" name=""/>
        <dsp:cNvSpPr/>
      </dsp:nvSpPr>
      <dsp:spPr>
        <a:xfrm>
          <a:off x="420475" y="0"/>
          <a:ext cx="2175252" cy="13051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Number of Restaurants based on City and Country</a:t>
          </a:r>
        </a:p>
      </dsp:txBody>
      <dsp:txXfrm>
        <a:off x="420475" y="0"/>
        <a:ext cx="2175252" cy="1305151"/>
      </dsp:txXfrm>
    </dsp:sp>
    <dsp:sp modelId="{D33C7715-2EC3-47B5-9B89-2402ABDE63B1}">
      <dsp:nvSpPr>
        <dsp:cNvPr id="0" name=""/>
        <dsp:cNvSpPr/>
      </dsp:nvSpPr>
      <dsp:spPr>
        <a:xfrm>
          <a:off x="2805443" y="416"/>
          <a:ext cx="2175252" cy="1305151"/>
        </a:xfrm>
        <a:prstGeom prst="rect">
          <a:avLst/>
        </a:prstGeom>
        <a:solidFill>
          <a:schemeClr val="accent5">
            <a:hueOff val="499051"/>
            <a:satOff val="-10098"/>
            <a:lumOff val="31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Number of Restaurants opening based on Year , Quarter , Month</a:t>
          </a:r>
        </a:p>
      </dsp:txBody>
      <dsp:txXfrm>
        <a:off x="2805443" y="416"/>
        <a:ext cx="2175252" cy="1305151"/>
      </dsp:txXfrm>
    </dsp:sp>
    <dsp:sp modelId="{3BC1FEDF-4488-41E4-A53C-D252EE2ACE9C}">
      <dsp:nvSpPr>
        <dsp:cNvPr id="0" name=""/>
        <dsp:cNvSpPr/>
      </dsp:nvSpPr>
      <dsp:spPr>
        <a:xfrm>
          <a:off x="412665" y="1523093"/>
          <a:ext cx="2175252" cy="1305151"/>
        </a:xfrm>
        <a:prstGeom prst="rect">
          <a:avLst/>
        </a:prstGeom>
        <a:solidFill>
          <a:schemeClr val="accent5">
            <a:hueOff val="998102"/>
            <a:satOff val="-20196"/>
            <a:lumOff val="62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Count of Restaurants based on Average Ratings</a:t>
          </a:r>
        </a:p>
      </dsp:txBody>
      <dsp:txXfrm>
        <a:off x="412665" y="1523093"/>
        <a:ext cx="2175252" cy="1305151"/>
      </dsp:txXfrm>
    </dsp:sp>
    <dsp:sp modelId="{93EE9F9C-432C-4DB7-84C6-E0BD862DCE93}">
      <dsp:nvSpPr>
        <dsp:cNvPr id="0" name=""/>
        <dsp:cNvSpPr/>
      </dsp:nvSpPr>
      <dsp:spPr>
        <a:xfrm>
          <a:off x="2805443" y="1523093"/>
          <a:ext cx="2175252" cy="1305151"/>
        </a:xfrm>
        <a:prstGeom prst="rect">
          <a:avLst/>
        </a:prstGeom>
        <a:solidFill>
          <a:schemeClr val="accent5">
            <a:hueOff val="1497154"/>
            <a:satOff val="-30293"/>
            <a:lumOff val="94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Restaurants by average price</a:t>
          </a:r>
        </a:p>
      </dsp:txBody>
      <dsp:txXfrm>
        <a:off x="2805443" y="1523093"/>
        <a:ext cx="2175252" cy="1305151"/>
      </dsp:txXfrm>
    </dsp:sp>
    <dsp:sp modelId="{6DAB942F-9069-425B-A82D-8665937B5D5C}">
      <dsp:nvSpPr>
        <dsp:cNvPr id="0" name=""/>
        <dsp:cNvSpPr/>
      </dsp:nvSpPr>
      <dsp:spPr>
        <a:xfrm>
          <a:off x="412665" y="3045769"/>
          <a:ext cx="2175252" cy="1305151"/>
        </a:xfrm>
        <a:prstGeom prst="rect">
          <a:avLst/>
        </a:prstGeom>
        <a:solidFill>
          <a:schemeClr val="accent5">
            <a:hueOff val="1996205"/>
            <a:satOff val="-40391"/>
            <a:lumOff val="1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Percentage of Restaurants based on "Has Table booking“ and "Has Online delivery“ </a:t>
          </a:r>
        </a:p>
      </dsp:txBody>
      <dsp:txXfrm>
        <a:off x="412665" y="3045769"/>
        <a:ext cx="2175252" cy="1305151"/>
      </dsp:txXfrm>
    </dsp:sp>
    <dsp:sp modelId="{F2309B4E-D4A4-4768-BD5E-5F1DD1B74790}">
      <dsp:nvSpPr>
        <dsp:cNvPr id="0" name=""/>
        <dsp:cNvSpPr/>
      </dsp:nvSpPr>
      <dsp:spPr>
        <a:xfrm>
          <a:off x="2805443" y="3045769"/>
          <a:ext cx="2175252" cy="1305151"/>
        </a:xfrm>
        <a:prstGeom prst="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/>
            <a:t>Cuisines by Restaurants</a:t>
          </a:r>
          <a:endParaRPr lang="en-US" sz="1700" kern="1200" dirty="0"/>
        </a:p>
      </dsp:txBody>
      <dsp:txXfrm>
        <a:off x="2805443" y="3045769"/>
        <a:ext cx="2175252" cy="1305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40458"/>
      </p:ext>
    </p:extLst>
  </p:cSld>
  <p:clrMapOvr>
    <a:masterClrMapping/>
  </p:clrMapOvr>
  <p:transition spd="slow">
    <p:fade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17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6751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47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1358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40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37941"/>
      </p:ext>
    </p:extLst>
  </p:cSld>
  <p:clrMapOvr>
    <a:masterClrMapping/>
  </p:clrMapOvr>
  <p:transition spd="slow">
    <p:fade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58998"/>
      </p:ext>
    </p:extLst>
  </p:cSld>
  <p:clrMapOvr>
    <a:masterClrMapping/>
  </p:clrMapOvr>
  <p:transition spd="slow">
    <p:fade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24832"/>
      </p:ext>
    </p:extLst>
  </p:cSld>
  <p:clrMapOvr>
    <a:masterClrMapping/>
  </p:clrMapOvr>
  <p:transition spd="slow">
    <p:fade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11496"/>
      </p:ext>
    </p:extLst>
  </p:cSld>
  <p:clrMapOvr>
    <a:masterClrMapping/>
  </p:clrMapOvr>
  <p:transition spd="slow">
    <p:fade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10295"/>
      </p:ext>
    </p:extLst>
  </p:cSld>
  <p:clrMapOvr>
    <a:masterClrMapping/>
  </p:clrMapOvr>
  <p:transition spd="slow">
    <p:fade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70835"/>
      </p:ext>
    </p:extLst>
  </p:cSld>
  <p:clrMapOvr>
    <a:masterClrMapping/>
  </p:clrMapOvr>
  <p:transition spd="slow">
    <p:fade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97797"/>
      </p:ext>
    </p:extLst>
  </p:cSld>
  <p:clrMapOvr>
    <a:masterClrMapping/>
  </p:clrMapOvr>
  <p:transition spd="slow">
    <p:fade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79584"/>
      </p:ext>
    </p:extLst>
  </p:cSld>
  <p:clrMapOvr>
    <a:masterClrMapping/>
  </p:clrMapOvr>
  <p:transition spd="slow">
    <p:fade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5002"/>
      </p:ext>
    </p:extLst>
  </p:cSld>
  <p:clrMapOvr>
    <a:masterClrMapping/>
  </p:clrMapOvr>
  <p:transition spd="slow">
    <p:fade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40096"/>
      </p:ext>
    </p:extLst>
  </p:cSld>
  <p:clrMapOvr>
    <a:masterClrMapping/>
  </p:clrMapOvr>
  <p:transition spd="slow">
    <p:fade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6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  <p:sldLayoutId id="2147484180" r:id="rId12"/>
    <p:sldLayoutId id="2147484181" r:id="rId13"/>
    <p:sldLayoutId id="2147484182" r:id="rId14"/>
    <p:sldLayoutId id="2147484183" r:id="rId15"/>
    <p:sldLayoutId id="2147484184" r:id="rId16"/>
  </p:sldLayoutIdLst>
  <p:transition spd="slow">
    <p:fade/>
    <p:sndAc>
      <p:stSnd>
        <p:snd r:embed="rId18" name="click.wav"/>
      </p:stSnd>
    </p:sndAc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3131" y="2777072"/>
            <a:ext cx="6736862" cy="1303855"/>
          </a:xfrm>
        </p:spPr>
        <p:txBody>
          <a:bodyPr anchor="b">
            <a:no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Algerian" pitchFamily="82" charset="0"/>
                <a:cs typeface="Arial"/>
              </a:rPr>
              <a:t> </a:t>
            </a:r>
            <a:r>
              <a:rPr lang="en-US" sz="6600" b="1" dirty="0">
                <a:solidFill>
                  <a:schemeClr val="bg1"/>
                </a:solidFill>
                <a:latin typeface="Franklin Gothic Medium" pitchFamily="34" charset="0"/>
                <a:cs typeface="Arial"/>
              </a:rPr>
              <a:t>Zomato Analysis</a:t>
            </a:r>
            <a:endParaRPr lang="en-US" sz="8000" dirty="0">
              <a:solidFill>
                <a:schemeClr val="bg1"/>
              </a:solidFill>
              <a:latin typeface="Franklin Gothic Medium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808C432-F902-9C0D-25C4-C7B9C9496F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4" t="7839" r="8662" b="8410"/>
          <a:stretch/>
        </p:blipFill>
        <p:spPr>
          <a:xfrm>
            <a:off x="1413164" y="665018"/>
            <a:ext cx="9393381" cy="540327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41329537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058863-9808-E7B0-A369-E70446C0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700" b="1" dirty="0">
                <a:latin typeface="Amasis MT Pro Medium"/>
                <a:ea typeface="+mj-lt"/>
                <a:cs typeface="+mj-lt"/>
              </a:rPr>
              <a:t/>
            </a:r>
            <a:br>
              <a:rPr lang="en-US" sz="2700" b="1" dirty="0">
                <a:latin typeface="Amasis MT Pro Medium"/>
                <a:ea typeface="+mj-lt"/>
                <a:cs typeface="+mj-lt"/>
              </a:rPr>
            </a:br>
            <a:r>
              <a:rPr lang="en-US" sz="2700" b="1" i="1" dirty="0">
                <a:solidFill>
                  <a:srgbClr val="002060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KPI 5: Percentage of Restaurants based on Has Table booking and Has Online delivery </a:t>
            </a:r>
            <a:r>
              <a:rPr lang="en-US" sz="3200" b="1" i="1" dirty="0">
                <a:solidFill>
                  <a:srgbClr val="002060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/>
            </a:r>
            <a:br>
              <a:rPr lang="en-US" sz="3200" b="1" i="1" dirty="0">
                <a:solidFill>
                  <a:srgbClr val="002060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</a:br>
            <a:endParaRPr lang="en-US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01D0E089-63C3-2EF4-EC9C-4DC9FAB1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883158"/>
            <a:ext cx="5278066" cy="26125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Insights :</a:t>
            </a:r>
          </a:p>
          <a:p>
            <a:r>
              <a:rPr lang="en-US" sz="2000" dirty="0" smtClean="0">
                <a:ea typeface="+mn-lt"/>
                <a:cs typeface="+mn-lt"/>
              </a:rPr>
              <a:t>Because of various offers on Here</a:t>
            </a:r>
            <a:r>
              <a:rPr lang="en-US" sz="2000" dirty="0">
                <a:ea typeface="+mn-lt"/>
                <a:cs typeface="+mn-lt"/>
              </a:rPr>
              <a:t>, from both the pie charts it is clear that </a:t>
            </a:r>
            <a:r>
              <a:rPr lang="en-US" sz="2000" dirty="0" err="1">
                <a:ea typeface="+mn-lt"/>
                <a:cs typeface="+mn-lt"/>
              </a:rPr>
              <a:t>zomato</a:t>
            </a:r>
            <a:r>
              <a:rPr lang="en-US" sz="2000" dirty="0">
                <a:ea typeface="+mn-lt"/>
                <a:cs typeface="+mn-lt"/>
              </a:rPr>
              <a:t> is doing better business from their food delivery rather than online booking. 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cs typeface="Calibri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xmlns="" id="{00000000-0008-0000-0D00-00002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4565960"/>
              </p:ext>
            </p:extLst>
          </p:nvPr>
        </p:nvGraphicFramePr>
        <p:xfrm>
          <a:off x="7315200" y="3544866"/>
          <a:ext cx="4108537" cy="2592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xmlns="" id="{00000000-0008-0000-0D00-00002A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083706"/>
              </p:ext>
            </p:extLst>
          </p:nvPr>
        </p:nvGraphicFramePr>
        <p:xfrm>
          <a:off x="7315200" y="663879"/>
          <a:ext cx="4070959" cy="2467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79761990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058863-9808-E7B0-A369-E70446C0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184" y="767115"/>
            <a:ext cx="5985516" cy="1167653"/>
          </a:xfrm>
        </p:spPr>
        <p:txBody>
          <a:bodyPr anchor="ctr">
            <a:normAutofit/>
          </a:bodyPr>
          <a:lstStyle/>
          <a:p>
            <a:r>
              <a:rPr lang="en-US" sz="3200" b="1" i="1" dirty="0">
                <a:solidFill>
                  <a:srgbClr val="002060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KPI 6: Cuisines by Restaurants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01D0E089-63C3-2EF4-EC9C-4DC9FAB1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30" y="2056786"/>
            <a:ext cx="5278066" cy="3492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Insights :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US" sz="2000" dirty="0">
                <a:cs typeface="Calibri"/>
              </a:rPr>
              <a:t>Here it is clearly visualized that world wide north </a:t>
            </a:r>
            <a:r>
              <a:rPr lang="en-US" sz="2000" dirty="0" smtClean="0">
                <a:cs typeface="Calibri"/>
              </a:rPr>
              <a:t>Indian </a:t>
            </a:r>
            <a:r>
              <a:rPr lang="en-US" sz="2000" dirty="0">
                <a:cs typeface="Calibri"/>
              </a:rPr>
              <a:t>cuisine is most ordered cuisine from the </a:t>
            </a:r>
            <a:r>
              <a:rPr lang="en-US" sz="2000" dirty="0" err="1">
                <a:cs typeface="Calibri"/>
              </a:rPr>
              <a:t>zomato</a:t>
            </a:r>
            <a:r>
              <a:rPr lang="en-US" sz="2000" dirty="0">
                <a:cs typeface="Calibri"/>
              </a:rPr>
              <a:t> food delivery app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00000000-0008-0000-0D00-00002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165228"/>
              </p:ext>
            </p:extLst>
          </p:nvPr>
        </p:nvGraphicFramePr>
        <p:xfrm>
          <a:off x="6230445" y="1729129"/>
          <a:ext cx="5526125" cy="3221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0436571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887F61-6C6F-F0E4-763D-DE62D81BB707}"/>
              </a:ext>
            </a:extLst>
          </p:cNvPr>
          <p:cNvSpPr txBox="1"/>
          <p:nvPr/>
        </p:nvSpPr>
        <p:spPr>
          <a:xfrm>
            <a:off x="3355779" y="193390"/>
            <a:ext cx="561948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 in Excel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97" y="1035745"/>
            <a:ext cx="10314809" cy="517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3250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0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6F6DC1C-F755-7FC3-4159-347288960489}"/>
              </a:ext>
            </a:extLst>
          </p:cNvPr>
          <p:cNvSpPr txBox="1"/>
          <p:nvPr/>
        </p:nvSpPr>
        <p:spPr>
          <a:xfrm>
            <a:off x="2976665" y="175257"/>
            <a:ext cx="606681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3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 In  Tableau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E072918-B5E8-7F1C-9EB6-BB7727533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56" y="821588"/>
            <a:ext cx="10914434" cy="5744481"/>
          </a:xfrm>
          <a:prstGeom prst="rect">
            <a:avLst/>
          </a:prstGeom>
          <a:gradFill>
            <a:gsLst>
              <a:gs pos="0">
                <a:srgbClr val="FFC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FFC000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6913267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5FF40FF-C2F5-A85D-21A9-6CCDE9F3882A}"/>
              </a:ext>
            </a:extLst>
          </p:cNvPr>
          <p:cNvSpPr txBox="1"/>
          <p:nvPr/>
        </p:nvSpPr>
        <p:spPr>
          <a:xfrm>
            <a:off x="2620851" y="130935"/>
            <a:ext cx="645660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4000" b="1" i="1" dirty="0">
                <a:solidFill>
                  <a:srgbClr val="FF0000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Dashboard in Power BI</a:t>
            </a:r>
            <a:endParaRPr lang="en-US" sz="4000" i="1" dirty="0">
              <a:solidFill>
                <a:srgbClr val="FF0000"/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7" y="1632376"/>
            <a:ext cx="9222377" cy="44936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81612" y="1001385"/>
            <a:ext cx="313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Footlight MT Light" panose="0204060206030A020304" pitchFamily="18" charset="0"/>
              </a:rPr>
              <a:t>Key Insights</a:t>
            </a:r>
            <a:endParaRPr lang="en-IN" sz="2800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547290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5FF40FF-C2F5-A85D-21A9-6CCDE9F3882A}"/>
              </a:ext>
            </a:extLst>
          </p:cNvPr>
          <p:cNvSpPr txBox="1"/>
          <p:nvPr/>
        </p:nvSpPr>
        <p:spPr>
          <a:xfrm>
            <a:off x="2620851" y="130935"/>
            <a:ext cx="645660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4000" b="1" i="1" dirty="0">
                <a:solidFill>
                  <a:srgbClr val="FF0000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Dashboard in Power BI</a:t>
            </a:r>
            <a:endParaRPr lang="en-US" sz="4000" i="1" dirty="0">
              <a:solidFill>
                <a:srgbClr val="FF0000"/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15" y="1645439"/>
            <a:ext cx="9109168" cy="44674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81612" y="1001385"/>
            <a:ext cx="313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Footlight MT Light" panose="0204060206030A020304" pitchFamily="18" charset="0"/>
              </a:rPr>
              <a:t>Cuisine</a:t>
            </a:r>
            <a:endParaRPr lang="en-IN" sz="2800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59038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5FF40FF-C2F5-A85D-21A9-6CCDE9F3882A}"/>
              </a:ext>
            </a:extLst>
          </p:cNvPr>
          <p:cNvSpPr txBox="1"/>
          <p:nvPr/>
        </p:nvSpPr>
        <p:spPr>
          <a:xfrm>
            <a:off x="2620851" y="130935"/>
            <a:ext cx="645660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4000" b="1" i="1" dirty="0">
                <a:solidFill>
                  <a:srgbClr val="FF0000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Dashboard in Power BI</a:t>
            </a:r>
            <a:endParaRPr lang="en-US" sz="4000" i="1" dirty="0">
              <a:solidFill>
                <a:srgbClr val="FF0000"/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15" y="1665564"/>
            <a:ext cx="9267368" cy="44272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1612" y="1021360"/>
            <a:ext cx="313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Footlight MT Light" panose="0204060206030A020304" pitchFamily="18" charset="0"/>
              </a:rPr>
              <a:t>Restaurants</a:t>
            </a:r>
            <a:endParaRPr lang="en-IN" sz="2800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840298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35513" y="288258"/>
            <a:ext cx="3320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Footlight MT Light" panose="0204060206030A020304" pitchFamily="18" charset="0"/>
              </a:rPr>
              <a:t>SQL Commands</a:t>
            </a:r>
            <a:endParaRPr lang="en-IN" sz="2800" dirty="0">
              <a:latin typeface="Footlight MT Light" panose="0204060206030A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39" y="929044"/>
            <a:ext cx="10885717" cy="560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0793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35513" y="288258"/>
            <a:ext cx="3320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Footlight MT Light" panose="0204060206030A020304" pitchFamily="18" charset="0"/>
              </a:rPr>
              <a:t>SQL Commands</a:t>
            </a:r>
            <a:endParaRPr lang="en-IN" sz="2800" dirty="0">
              <a:latin typeface="Footlight MT Light" panose="0204060206030A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13" y="1099736"/>
            <a:ext cx="11173796" cy="548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93629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1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C4EA48-FE98-8457-0AD6-2FF83EF8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Conclusion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EB2FEE6-6432-DFBA-A741-8382E2C24595}"/>
              </a:ext>
            </a:extLst>
          </p:cNvPr>
          <p:cNvSpPr txBox="1"/>
          <p:nvPr/>
        </p:nvSpPr>
        <p:spPr>
          <a:xfrm>
            <a:off x="507833" y="1724039"/>
            <a:ext cx="1060314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idea of analyzing the Zomato dataset is to get a fair idea about the factors affecting the establishment of different types of restaurant at different places</a:t>
            </a:r>
            <a:r>
              <a:rPr lang="en-IN" sz="20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Inspite of increasing demand it however has become difficult for new restaurants to compete with established restaurants. Most of them serving the same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we were able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presence of Zomato in different countries and cities, the ratings and average cost of the restaurants which play an important role while choosing a restaurant, cuisines offered by the restaurants,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this Zomato Dataset, 90.67% of data is related to restaurants listed in India followed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an online delivery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Restaurants providing table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Restaurants providing table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reservations have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higher ratings</a:t>
            </a:r>
            <a:r>
              <a:rPr lang="en-US" sz="1600" dirty="0" smtClean="0">
                <a:solidFill>
                  <a:srgbClr val="4A4A4A"/>
                </a:solidFill>
                <a:latin typeface="Merriweather" panose="020B0604020202020204" pitchFamily="2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US" sz="1600" dirty="0">
                <a:solidFill>
                  <a:srgbClr val="4A4A4A"/>
                </a:solidFill>
                <a:latin typeface="Merriweather" panose="020B0604020202020204" pitchFamily="2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moderately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priced restaurants with average cost for two &lt; 1000, rating &gt; 4, votes &gt; 4 and provides both table booking and online delivery options to their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1600" dirty="0" smtClean="0">
                <a:solidFill>
                  <a:srgbClr val="4A4A4A"/>
                </a:solidFill>
                <a:latin typeface="Merriweather" panose="020B0604020202020204" pitchFamily="2" charset="0"/>
              </a:rPr>
              <a:t>. </a:t>
            </a:r>
            <a:endParaRPr lang="en-IN" sz="1600" dirty="0" smtClean="0">
              <a:solidFill>
                <a:srgbClr val="4A4A4A"/>
              </a:solidFill>
              <a:latin typeface="Merriweather" panose="020B0604020202020204" pitchFamily="2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29946316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2"/>
          <a:stretch/>
        </p:blipFill>
        <p:spPr bwMode="auto">
          <a:xfrm>
            <a:off x="0" y="18916"/>
            <a:ext cx="12192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319889-6730-A227-10D9-B7E82F63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260" y="775490"/>
            <a:ext cx="4382483" cy="138921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masis MT Pro Medium"/>
                <a:cs typeface="Calibri Light"/>
              </a:rPr>
              <a:t>Our Team</a:t>
            </a:r>
            <a:br>
              <a:rPr lang="en-US" sz="4000" b="1" dirty="0">
                <a:solidFill>
                  <a:schemeClr val="bg1"/>
                </a:solidFill>
                <a:latin typeface="Amasis MT Pro Medium"/>
                <a:cs typeface="Calibri Light"/>
              </a:rPr>
            </a:br>
            <a:r>
              <a:rPr lang="en-US" sz="2400" b="1" dirty="0">
                <a:solidFill>
                  <a:schemeClr val="bg1"/>
                </a:solidFill>
                <a:latin typeface="Amasis MT Pro Medium"/>
                <a:cs typeface="Calibri Light"/>
              </a:rPr>
              <a:t>(Group No:- 05)</a:t>
            </a:r>
            <a:r>
              <a:rPr lang="en-US" sz="4000" b="1" dirty="0">
                <a:solidFill>
                  <a:schemeClr val="bg1"/>
                </a:solidFill>
                <a:cs typeface="Calibri Light"/>
              </a:rPr>
              <a:t> 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48" name="Content Placeholder 2">
            <a:extLst>
              <a:ext uri="{FF2B5EF4-FFF2-40B4-BE49-F238E27FC236}">
                <a16:creationId xmlns:a16="http://schemas.microsoft.com/office/drawing/2014/main" xmlns="" id="{7D38EF4C-0310-571A-C511-6CCE577C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698" y="1949824"/>
            <a:ext cx="5334983" cy="41503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alibri"/>
              <a:ea typeface="+mn-lt"/>
              <a:cs typeface="+mn-lt"/>
            </a:endParaRPr>
          </a:p>
          <a:p>
            <a:pPr marL="457200" indent="-457200"/>
            <a:r>
              <a:rPr lang="en-US" sz="2400" b="1" dirty="0">
                <a:solidFill>
                  <a:schemeClr val="bg1"/>
                </a:solidFill>
                <a:latin typeface="Amasis MT Pro Medium"/>
                <a:ea typeface="+mn-lt"/>
                <a:cs typeface="+mn-lt"/>
              </a:rPr>
              <a:t>Ms. </a:t>
            </a:r>
            <a:r>
              <a:rPr lang="en-US" sz="2400" b="1" dirty="0" err="1">
                <a:solidFill>
                  <a:schemeClr val="bg1"/>
                </a:solidFill>
                <a:latin typeface="Amasis MT Pro Medium"/>
                <a:ea typeface="+mn-lt"/>
                <a:cs typeface="+mn-lt"/>
              </a:rPr>
              <a:t>Vaishnavi</a:t>
            </a:r>
            <a:r>
              <a:rPr lang="en-US" sz="2400" b="1" dirty="0">
                <a:solidFill>
                  <a:schemeClr val="bg1"/>
                </a:solidFill>
                <a:latin typeface="Amasis MT Pro Medium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masis MT Pro Medium"/>
                <a:ea typeface="+mn-lt"/>
                <a:cs typeface="+mn-lt"/>
              </a:rPr>
              <a:t>Vasudeo</a:t>
            </a:r>
            <a:r>
              <a:rPr lang="en-US" sz="2400" b="1" dirty="0">
                <a:solidFill>
                  <a:schemeClr val="bg1"/>
                </a:solidFill>
                <a:latin typeface="Amasis MT Pro Medium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masis MT Pro Medium"/>
                <a:ea typeface="+mn-lt"/>
                <a:cs typeface="+mn-lt"/>
              </a:rPr>
              <a:t>Sumant</a:t>
            </a:r>
            <a:endParaRPr lang="en-US" sz="2400" b="1" dirty="0">
              <a:solidFill>
                <a:schemeClr val="bg1"/>
              </a:solidFill>
              <a:latin typeface="Amasis MT Pro Medium"/>
              <a:ea typeface="+mn-lt"/>
              <a:cs typeface="+mn-lt"/>
            </a:endParaRPr>
          </a:p>
          <a:p>
            <a:pPr marL="457200" indent="-457200"/>
            <a:r>
              <a:rPr lang="en-US" sz="2400" b="1">
                <a:solidFill>
                  <a:schemeClr val="bg1"/>
                </a:solidFill>
                <a:latin typeface="Amasis MT Pro Medium"/>
                <a:ea typeface="+mn-lt"/>
                <a:cs typeface="+mn-lt"/>
              </a:rPr>
              <a:t>Ms. </a:t>
            </a:r>
            <a:r>
              <a:rPr lang="en-US" sz="2400" b="1" dirty="0" err="1">
                <a:solidFill>
                  <a:schemeClr val="bg1"/>
                </a:solidFill>
                <a:latin typeface="Amasis MT Pro Medium"/>
                <a:ea typeface="+mn-lt"/>
                <a:cs typeface="+mn-lt"/>
              </a:rPr>
              <a:t>Srijita</a:t>
            </a:r>
            <a:r>
              <a:rPr lang="en-US" sz="2400" b="1" dirty="0">
                <a:solidFill>
                  <a:schemeClr val="bg1"/>
                </a:solidFill>
                <a:latin typeface="Amasis MT Pro Medium"/>
                <a:ea typeface="+mn-lt"/>
                <a:cs typeface="+mn-lt"/>
              </a:rPr>
              <a:t> Sinha</a:t>
            </a:r>
          </a:p>
          <a:p>
            <a:pPr marL="457200" indent="-457200"/>
            <a:r>
              <a:rPr lang="en-US" sz="2400" b="1" dirty="0">
                <a:solidFill>
                  <a:schemeClr val="bg1"/>
                </a:solidFill>
                <a:latin typeface="Amasis MT Pro Medium"/>
                <a:ea typeface="+mn-lt"/>
                <a:cs typeface="+mn-lt"/>
              </a:rPr>
              <a:t>Mr. Rahul </a:t>
            </a:r>
            <a:r>
              <a:rPr lang="en-US" sz="2400" b="1" dirty="0" err="1">
                <a:solidFill>
                  <a:schemeClr val="bg1"/>
                </a:solidFill>
                <a:latin typeface="Amasis MT Pro Medium"/>
                <a:ea typeface="+mn-lt"/>
                <a:cs typeface="+mn-lt"/>
              </a:rPr>
              <a:t>Panjwani</a:t>
            </a:r>
            <a:endParaRPr lang="en-US" sz="2400" b="1" dirty="0">
              <a:solidFill>
                <a:schemeClr val="bg1"/>
              </a:solidFill>
              <a:latin typeface="Amasis MT Pro Medium"/>
              <a:ea typeface="+mn-lt"/>
              <a:cs typeface="+mn-lt"/>
            </a:endParaRPr>
          </a:p>
          <a:p>
            <a:pPr marL="457200" indent="-457200"/>
            <a:r>
              <a:rPr lang="en-US" sz="2400" b="1" dirty="0">
                <a:solidFill>
                  <a:schemeClr val="bg1"/>
                </a:solidFill>
                <a:latin typeface="Amasis MT Pro Medium"/>
                <a:ea typeface="+mn-lt"/>
                <a:cs typeface="+mn-lt"/>
              </a:rPr>
              <a:t>Mr. </a:t>
            </a:r>
            <a:r>
              <a:rPr lang="en-US" sz="2400" b="1" dirty="0" err="1">
                <a:solidFill>
                  <a:schemeClr val="bg1"/>
                </a:solidFill>
                <a:latin typeface="Amasis MT Pro Medium"/>
                <a:ea typeface="+mn-lt"/>
                <a:cs typeface="+mn-lt"/>
              </a:rPr>
              <a:t>Sahil</a:t>
            </a:r>
            <a:r>
              <a:rPr lang="en-US" sz="2400" b="1" dirty="0">
                <a:solidFill>
                  <a:schemeClr val="bg1"/>
                </a:solidFill>
                <a:latin typeface="Amasis MT Pro Medium"/>
                <a:ea typeface="+mn-lt"/>
                <a:cs typeface="+mn-lt"/>
              </a:rPr>
              <a:t> Sunil </a:t>
            </a:r>
            <a:r>
              <a:rPr lang="en-US" sz="2400" b="1" dirty="0" err="1">
                <a:solidFill>
                  <a:schemeClr val="bg1"/>
                </a:solidFill>
                <a:latin typeface="Amasis MT Pro Medium"/>
                <a:ea typeface="+mn-lt"/>
                <a:cs typeface="+mn-lt"/>
              </a:rPr>
              <a:t>Tawde</a:t>
            </a:r>
            <a:endParaRPr lang="en-US" sz="2400" b="1" dirty="0">
              <a:solidFill>
                <a:schemeClr val="bg1"/>
              </a:solidFill>
              <a:latin typeface="Amasis MT Pro Medium"/>
              <a:ea typeface="+mn-lt"/>
              <a:cs typeface="+mn-lt"/>
            </a:endParaRPr>
          </a:p>
          <a:p>
            <a:pPr marL="457200" indent="-457200"/>
            <a:r>
              <a:rPr lang="en-US" sz="2400" b="1" dirty="0">
                <a:solidFill>
                  <a:schemeClr val="bg1"/>
                </a:solidFill>
                <a:latin typeface="Amasis MT Pro Medium"/>
                <a:cs typeface="Calibri" panose="020F0502020204030204"/>
              </a:rPr>
              <a:t>Ms. </a:t>
            </a:r>
            <a:r>
              <a:rPr lang="en-US" sz="2400" b="1" dirty="0" err="1">
                <a:solidFill>
                  <a:schemeClr val="bg1"/>
                </a:solidFill>
                <a:latin typeface="Amasis MT Pro Medium"/>
                <a:cs typeface="Calibri" panose="020F0502020204030204"/>
              </a:rPr>
              <a:t>Sabitri</a:t>
            </a:r>
            <a:r>
              <a:rPr lang="en-US" sz="2400" b="1" dirty="0">
                <a:solidFill>
                  <a:schemeClr val="bg1"/>
                </a:solidFill>
                <a:latin typeface="Amasis MT Pro Medium"/>
                <a:cs typeface="Calibri" panose="020F0502020204030204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masis MT Pro Medium"/>
                <a:cs typeface="Calibri" panose="020F0502020204030204"/>
              </a:rPr>
              <a:t>Panigrahi</a:t>
            </a:r>
            <a:endParaRPr lang="en-US" sz="2400" b="1" dirty="0">
              <a:solidFill>
                <a:schemeClr val="bg1"/>
              </a:solidFill>
              <a:latin typeface="Amasis MT Pro Medium"/>
              <a:cs typeface="Calibri" panose="020F0502020204030204"/>
            </a:endParaRPr>
          </a:p>
          <a:p>
            <a:pPr marL="457200" indent="-457200"/>
            <a:r>
              <a:rPr lang="en-US" sz="2400" b="1" dirty="0">
                <a:solidFill>
                  <a:schemeClr val="bg1"/>
                </a:solidFill>
                <a:latin typeface="Amasis MT Pro Medium"/>
                <a:cs typeface="Calibri" panose="020F0502020204030204"/>
              </a:rPr>
              <a:t>Mrs. Rekha S</a:t>
            </a:r>
          </a:p>
          <a:p>
            <a:pPr marL="457200" indent="-457200"/>
            <a:r>
              <a:rPr lang="en-US" sz="2400" b="1" dirty="0">
                <a:solidFill>
                  <a:schemeClr val="bg1"/>
                </a:solidFill>
                <a:latin typeface="Amasis MT Pro Medium"/>
                <a:cs typeface="Calibri" panose="020F0502020204030204"/>
              </a:rPr>
              <a:t>Mr. </a:t>
            </a:r>
            <a:r>
              <a:rPr lang="en-US" sz="2400" b="1" dirty="0" err="1">
                <a:solidFill>
                  <a:schemeClr val="bg1"/>
                </a:solidFill>
                <a:latin typeface="Amasis MT Pro Medium"/>
                <a:cs typeface="Calibri" panose="020F0502020204030204"/>
              </a:rPr>
              <a:t>Anmol</a:t>
            </a:r>
            <a:r>
              <a:rPr lang="en-US" sz="2400" b="1" dirty="0">
                <a:solidFill>
                  <a:schemeClr val="bg1"/>
                </a:solidFill>
                <a:latin typeface="Amasis MT Pro Medium"/>
                <a:cs typeface="Calibri" panose="020F0502020204030204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Amasis MT Pro Medium"/>
                <a:cs typeface="Calibri" panose="020F0502020204030204"/>
              </a:rPr>
              <a:t>Dewangan</a:t>
            </a:r>
            <a:endParaRPr lang="en-US" sz="2400" b="1" dirty="0">
              <a:solidFill>
                <a:schemeClr val="bg1"/>
              </a:solidFill>
              <a:latin typeface="Amasis MT Pro Medium"/>
              <a:cs typeface="Calibri" panose="020F0502020204030204"/>
            </a:endParaRPr>
          </a:p>
          <a:p>
            <a:pPr marL="457200" indent="-457200"/>
            <a:r>
              <a:rPr lang="en-US" sz="2400" b="1" dirty="0">
                <a:solidFill>
                  <a:schemeClr val="bg1"/>
                </a:solidFill>
                <a:latin typeface="Amasis MT Pro Medium"/>
                <a:cs typeface="Calibri" panose="020F0502020204030204"/>
              </a:rPr>
              <a:t>Ms. </a:t>
            </a:r>
            <a:r>
              <a:rPr lang="en-US" sz="2400" b="1" dirty="0" err="1">
                <a:solidFill>
                  <a:schemeClr val="bg1"/>
                </a:solidFill>
                <a:latin typeface="Amasis MT Pro Medium"/>
                <a:cs typeface="Calibri" panose="020F0502020204030204"/>
              </a:rPr>
              <a:t>Dhanashri</a:t>
            </a:r>
            <a:r>
              <a:rPr lang="en-US" sz="2400" b="1" dirty="0">
                <a:solidFill>
                  <a:schemeClr val="bg1"/>
                </a:solidFill>
                <a:latin typeface="Amasis MT Pro Medium"/>
                <a:cs typeface="Calibri" panose="020F0502020204030204"/>
              </a:rPr>
              <a:t> Sanjay </a:t>
            </a:r>
            <a:r>
              <a:rPr lang="en-US" sz="2400" b="1" dirty="0" err="1">
                <a:solidFill>
                  <a:schemeClr val="bg1"/>
                </a:solidFill>
                <a:latin typeface="Amasis MT Pro Medium"/>
                <a:cs typeface="Calibri" panose="020F0502020204030204"/>
              </a:rPr>
              <a:t>Bhabad</a:t>
            </a:r>
            <a:endParaRPr lang="en-US" sz="2400" b="1" dirty="0">
              <a:solidFill>
                <a:schemeClr val="bg1"/>
              </a:solidFill>
              <a:latin typeface="Amasis MT Pro Medium"/>
              <a:cs typeface="Calibri" panose="020F0502020204030204"/>
            </a:endParaRPr>
          </a:p>
          <a:p>
            <a:pPr marL="457200" indent="-457200"/>
            <a:endParaRPr lang="en-US" sz="2400" b="1" dirty="0">
              <a:solidFill>
                <a:schemeClr val="bg1"/>
              </a:solidFill>
              <a:latin typeface="Amasis MT Pro Medium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07468850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id="{B5385C36-9FED-2DB1-463A-618B1EC42DED}"/>
              </a:ext>
            </a:extLst>
          </p:cNvPr>
          <p:cNvSpPr/>
          <p:nvPr/>
        </p:nvSpPr>
        <p:spPr>
          <a:xfrm>
            <a:off x="398834" y="1206230"/>
            <a:ext cx="11537004" cy="4669276"/>
          </a:xfrm>
          <a:prstGeom prst="ellipse">
            <a:avLst/>
          </a:prstGeom>
          <a:solidFill>
            <a:srgbClr val="00B0F0">
              <a:alpha val="18000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1E12FD2-0E18-EC97-2F7E-CCB4E8B84FE6}"/>
              </a:ext>
            </a:extLst>
          </p:cNvPr>
          <p:cNvSpPr txBox="1"/>
          <p:nvPr/>
        </p:nvSpPr>
        <p:spPr>
          <a:xfrm>
            <a:off x="2607013" y="2383277"/>
            <a:ext cx="69650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</a:p>
          <a:p>
            <a:pPr algn="ctr"/>
            <a:r>
              <a:rPr lang="en-IN" sz="8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18139246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4 Key Objectives to Improve Productivity and Customer Exper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BC0659-BEAC-DF3B-29A0-67F3B0A0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520" y="516441"/>
            <a:ext cx="5751835" cy="184420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244224-7A32-75D9-9ADE-165F45238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95" y="1881077"/>
            <a:ext cx="7485413" cy="39059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latin typeface="Amasis MT Pro Medium"/>
                <a:ea typeface="+mn-lt"/>
                <a:cs typeface="+mn-lt"/>
              </a:rPr>
              <a:t>This project is aimed</a:t>
            </a:r>
            <a:r>
              <a:rPr lang="en-US" sz="1400" dirty="0">
                <a:solidFill>
                  <a:srgbClr val="202124"/>
                </a:solidFill>
                <a:latin typeface="Roboto" panose="020B0604020202020204" pitchFamily="2" charset="0"/>
                <a:ea typeface="+mn-lt"/>
                <a:cs typeface="+mn-lt"/>
              </a:rPr>
              <a:t> </a:t>
            </a:r>
            <a:r>
              <a:rPr lang="en-US" sz="2000" dirty="0">
                <a:latin typeface="Amasis MT Pro Medium"/>
                <a:ea typeface="+mn-lt"/>
                <a:cs typeface="+mn-lt"/>
              </a:rPr>
              <a:t>to understand the cuisines, average ratings, online presence of restaurants in 15 different countries by year, quarter and month basis.</a:t>
            </a:r>
          </a:p>
          <a:p>
            <a:r>
              <a:rPr lang="en-US" sz="2000" dirty="0">
                <a:latin typeface="Amasis MT Pro Medium"/>
                <a:ea typeface="+mn-lt"/>
                <a:cs typeface="+mn-lt"/>
              </a:rPr>
              <a:t>Using the given structured dataset we have created different visualization with the help of KPI’s, Charts &amp; graphs so that we can understand the given tabular dataset in a very simple manner.</a:t>
            </a:r>
          </a:p>
          <a:p>
            <a:r>
              <a:rPr lang="en-US" sz="2000" dirty="0">
                <a:latin typeface="Amasis MT Pro Medium"/>
                <a:ea typeface="+mn-lt"/>
                <a:cs typeface="+mn-lt"/>
              </a:rPr>
              <a:t>Visualization is to be done in the form of dashboards using analytics tools like Excel, PowerBi &amp; Tableau and data analysis in SQL.</a:t>
            </a:r>
          </a:p>
        </p:txBody>
      </p:sp>
    </p:spTree>
    <p:extLst>
      <p:ext uri="{BB962C8B-B14F-4D97-AF65-F5344CB8AC3E}">
        <p14:creationId xmlns:p14="http://schemas.microsoft.com/office/powerpoint/2010/main" val="2941819705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07AC8F-3C54-2935-B252-7DC913C5C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42" y="346272"/>
            <a:ext cx="6130599" cy="1899912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002060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Understanding and cleaning the Dataset </a:t>
            </a:r>
            <a:endParaRPr lang="en-US" sz="40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27DF85-6C0A-65BA-CD10-812FC0694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3" y="2164285"/>
            <a:ext cx="6254498" cy="4171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dirty="0">
                <a:latin typeface="Amasis MT Pro Medium"/>
                <a:ea typeface="+mn-lt"/>
                <a:cs typeface="+mn-lt"/>
              </a:rPr>
              <a:t>Checked all the details of table such column name, data types </a:t>
            </a:r>
            <a:endParaRPr lang="en-US" sz="1900" dirty="0">
              <a:latin typeface="Amasis MT Pro Medium"/>
              <a:ea typeface="+mn-lt"/>
              <a:cs typeface="+mn-lt"/>
            </a:endParaRPr>
          </a:p>
          <a:p>
            <a:r>
              <a:rPr lang="en-US" sz="1900" dirty="0">
                <a:latin typeface="Amasis MT Pro Medium"/>
                <a:ea typeface="+mn-lt"/>
                <a:cs typeface="+mn-lt"/>
              </a:rPr>
              <a:t>Change the formatting of necessary columns and rows.</a:t>
            </a:r>
          </a:p>
          <a:p>
            <a:r>
              <a:rPr lang="en-US" sz="1900" dirty="0">
                <a:latin typeface="Amasis MT Pro Medium"/>
                <a:ea typeface="+mn-lt"/>
                <a:cs typeface="+mn-lt"/>
              </a:rPr>
              <a:t>Checked for duplicate values. </a:t>
            </a:r>
            <a:endParaRPr lang="en-US" sz="1900" dirty="0">
              <a:latin typeface="Amasis MT Pro Medium"/>
            </a:endParaRPr>
          </a:p>
          <a:p>
            <a:r>
              <a:rPr lang="en-US" sz="1900" dirty="0">
                <a:latin typeface="Amasis MT Pro Medium"/>
                <a:ea typeface="+mn-lt"/>
                <a:cs typeface="+mn-lt"/>
              </a:rPr>
              <a:t>Checked </a:t>
            </a:r>
            <a:r>
              <a:rPr lang="en-US" sz="1900" dirty="0" err="1">
                <a:latin typeface="Amasis MT Pro Medium"/>
                <a:ea typeface="+mn-lt"/>
                <a:cs typeface="+mn-lt"/>
              </a:rPr>
              <a:t>min,max,avg</a:t>
            </a:r>
            <a:r>
              <a:rPr lang="en-US" sz="1900" dirty="0">
                <a:latin typeface="Amasis MT Pro Medium"/>
                <a:ea typeface="+mn-lt"/>
                <a:cs typeface="+mn-lt"/>
              </a:rPr>
              <a:t> data for votes, rating </a:t>
            </a:r>
            <a:r>
              <a:rPr lang="en-US" sz="1900" dirty="0">
                <a:latin typeface="Amasis MT Pro Medium"/>
                <a:ea typeface="+mn-lt"/>
                <a:cs typeface="+mn-lt"/>
              </a:rPr>
              <a:t>&amp; currency </a:t>
            </a:r>
            <a:r>
              <a:rPr lang="en-US" sz="1900" dirty="0">
                <a:latin typeface="Amasis MT Pro Medium"/>
                <a:ea typeface="+mn-lt"/>
                <a:cs typeface="+mn-lt"/>
              </a:rPr>
              <a:t>column</a:t>
            </a:r>
            <a:r>
              <a:rPr lang="en-US" sz="2000" dirty="0"/>
              <a:t>.</a:t>
            </a:r>
            <a:endParaRPr lang="en-US" sz="1900" dirty="0">
              <a:latin typeface="Amasis MT Pro Medium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7586727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97B832-C264-1238-0871-625205B4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19" y="297890"/>
            <a:ext cx="6903388" cy="1347974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Implementation</a:t>
            </a:r>
            <a:r>
              <a:rPr lang="en-US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 KPI's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xmlns="" id="{F978697B-AF56-642E-ABA7-401E583011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423365"/>
              </p:ext>
            </p:extLst>
          </p:nvPr>
        </p:nvGraphicFramePr>
        <p:xfrm>
          <a:off x="455162" y="2000262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34269857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058863-9808-E7B0-A369-E70446C0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2800" b="1" i="1" dirty="0">
                <a:solidFill>
                  <a:srgbClr val="002060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KPI 1: Number of Restaurants based on City &amp; Country :-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01D0E089-63C3-2EF4-EC9C-4DC9FAB1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60" y="1875960"/>
            <a:ext cx="5021531" cy="3444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Insights </a:t>
            </a:r>
            <a:r>
              <a:rPr lang="en-US" sz="2000" b="1" dirty="0" smtClean="0">
                <a:ea typeface="+mn-lt"/>
                <a:cs typeface="+mn-lt"/>
              </a:rPr>
              <a:t>:</a:t>
            </a:r>
          </a:p>
          <a:p>
            <a:r>
              <a:rPr lang="en-US" sz="2000" dirty="0" smtClean="0">
                <a:ea typeface="+mn-lt"/>
                <a:cs typeface="+mn-lt"/>
              </a:rPr>
              <a:t>Here </a:t>
            </a:r>
            <a:r>
              <a:rPr lang="en-US" sz="2000" dirty="0">
                <a:ea typeface="+mn-lt"/>
                <a:cs typeface="+mn-lt"/>
              </a:rPr>
              <a:t>we get the numbers of restaurants which are associated with </a:t>
            </a:r>
            <a:r>
              <a:rPr lang="en-US" sz="2000" dirty="0" err="1">
                <a:ea typeface="+mn-lt"/>
                <a:cs typeface="+mn-lt"/>
              </a:rPr>
              <a:t>zomato</a:t>
            </a:r>
            <a:r>
              <a:rPr lang="en-US" sz="2000" dirty="0">
                <a:ea typeface="+mn-lt"/>
                <a:cs typeface="+mn-lt"/>
              </a:rPr>
              <a:t> world </a:t>
            </a:r>
            <a:r>
              <a:rPr lang="en-US" sz="2000" dirty="0" smtClean="0">
                <a:ea typeface="+mn-lt"/>
                <a:cs typeface="+mn-lt"/>
              </a:rPr>
              <a:t>wide. </a:t>
            </a:r>
          </a:p>
          <a:p>
            <a:r>
              <a:rPr lang="en-US" sz="2000" dirty="0" smtClean="0">
                <a:ea typeface="+mn-lt"/>
                <a:cs typeface="+mn-lt"/>
              </a:rPr>
              <a:t>Zomato </a:t>
            </a:r>
            <a:r>
              <a:rPr lang="en-US" sz="2000" dirty="0">
                <a:ea typeface="+mn-lt"/>
                <a:cs typeface="+mn-lt"/>
              </a:rPr>
              <a:t>is available in  </a:t>
            </a:r>
            <a:r>
              <a:rPr lang="en-US" sz="2000" dirty="0" smtClean="0">
                <a:ea typeface="+mn-lt"/>
                <a:cs typeface="+mn-lt"/>
              </a:rPr>
              <a:t>15 countries and 141 cities .</a:t>
            </a:r>
          </a:p>
          <a:p>
            <a:r>
              <a:rPr lang="en-US" sz="2000" dirty="0" smtClean="0">
                <a:ea typeface="+mn-lt"/>
                <a:cs typeface="+mn-lt"/>
              </a:rPr>
              <a:t>New </a:t>
            </a:r>
            <a:r>
              <a:rPr lang="en-US" sz="2000" dirty="0" err="1">
                <a:ea typeface="+mn-lt"/>
                <a:cs typeface="+mn-lt"/>
              </a:rPr>
              <a:t>delhi</a:t>
            </a:r>
            <a:r>
              <a:rPr lang="en-US" sz="2000" dirty="0">
                <a:ea typeface="+mn-lt"/>
                <a:cs typeface="+mn-lt"/>
              </a:rPr>
              <a:t> has the most numbers of restaurants with </a:t>
            </a:r>
            <a:r>
              <a:rPr lang="en-US" sz="2000" dirty="0" err="1" smtClean="0">
                <a:ea typeface="+mn-lt"/>
                <a:cs typeface="+mn-lt"/>
              </a:rPr>
              <a:t>zomato</a:t>
            </a:r>
            <a:r>
              <a:rPr lang="en-US" sz="2000" dirty="0" smtClean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xmlns="" id="{5DA1E2E3-78E9-9DDF-F3F4-79E3FF8ED1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801808"/>
              </p:ext>
            </p:extLst>
          </p:nvPr>
        </p:nvGraphicFramePr>
        <p:xfrm>
          <a:off x="5506317" y="2637961"/>
          <a:ext cx="6262254" cy="2870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00000000-0008-0000-0D00-000004000000}"/>
              </a:ext>
            </a:extLst>
          </p:cNvPr>
          <p:cNvSpPr/>
          <p:nvPr/>
        </p:nvSpPr>
        <p:spPr>
          <a:xfrm>
            <a:off x="5506317" y="1285522"/>
            <a:ext cx="1589314" cy="9144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xmlns="" id="{00000000-0008-0000-0D00-000005000000}"/>
              </a:ext>
            </a:extLst>
          </p:cNvPr>
          <p:cNvSpPr txBox="1"/>
          <p:nvPr/>
        </p:nvSpPr>
        <p:spPr>
          <a:xfrm>
            <a:off x="5611091" y="1314098"/>
            <a:ext cx="1408340" cy="29527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050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Countries</a:t>
            </a:r>
            <a:endParaRPr lang="en-IN" sz="105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xmlns="" id="{00000000-0008-0000-0D00-000002000000}"/>
              </a:ext>
            </a:extLst>
          </p:cNvPr>
          <p:cNvSpPr txBox="1"/>
          <p:nvPr/>
        </p:nvSpPr>
        <p:spPr>
          <a:xfrm>
            <a:off x="5661438" y="1628423"/>
            <a:ext cx="1224643" cy="4191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3200" b="1" i="0" u="none" strike="noStrike" cap="none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/>
                <a:ea typeface="+mn-ea"/>
                <a:cs typeface="Calibri"/>
              </a:rPr>
              <a:t>15</a:t>
            </a:r>
            <a:endParaRPr lang="en-IN" sz="3200" b="1" i="0" u="none" strike="noStrike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/>
              <a:ea typeface="+mn-ea"/>
              <a:cs typeface="Calibri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xmlns="" id="{00000000-0008-0000-0D00-000018000000}"/>
              </a:ext>
            </a:extLst>
          </p:cNvPr>
          <p:cNvSpPr/>
          <p:nvPr/>
        </p:nvSpPr>
        <p:spPr>
          <a:xfrm>
            <a:off x="9513125" y="1304572"/>
            <a:ext cx="1589314" cy="91440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xmlns="" id="{00000000-0008-0000-0D00-00000E000000}"/>
              </a:ext>
            </a:extLst>
          </p:cNvPr>
          <p:cNvSpPr txBox="1"/>
          <p:nvPr/>
        </p:nvSpPr>
        <p:spPr>
          <a:xfrm>
            <a:off x="9646475" y="1333148"/>
            <a:ext cx="1319893" cy="29527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IN" sz="105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Cities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xmlns="" id="{00000000-0008-0000-0D00-000016000000}"/>
              </a:ext>
            </a:extLst>
          </p:cNvPr>
          <p:cNvSpPr txBox="1"/>
          <p:nvPr/>
        </p:nvSpPr>
        <p:spPr>
          <a:xfrm>
            <a:off x="9760775" y="1656998"/>
            <a:ext cx="1119868" cy="4191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fld id="{46BCAAEA-A4F7-4797-AE44-BBE914B9A234}" type="TxLink">
              <a:rPr lang="en-US" sz="3200" b="1" i="0" u="none" strike="noStrike" cap="none" spc="5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/>
                <a:ea typeface="+mn-ea"/>
                <a:cs typeface="Calibri"/>
              </a:rPr>
              <a:pPr marL="0" indent="0" algn="ctr"/>
              <a:t>141</a:t>
            </a:fld>
            <a:endParaRPr lang="en-IN" sz="3200" b="1" i="0" u="none" strike="noStrike" cap="none" spc="5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6438990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058863-9808-E7B0-A369-E70446C0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Autofit/>
          </a:bodyPr>
          <a:lstStyle/>
          <a:p>
            <a:r>
              <a:rPr lang="en-US" sz="2800" b="1" i="1" dirty="0" smtClean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Number </a:t>
            </a:r>
            <a:r>
              <a:rPr lang="en-US" sz="2800" b="1" i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of Restaurants opening based on Year, Quarter, Month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01D0E089-63C3-2EF4-EC9C-4DC9FAB1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94" y="2129246"/>
            <a:ext cx="4519629" cy="30394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Insights :</a:t>
            </a:r>
            <a:endParaRPr lang="en-US" b="1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Here, we can see among 15 countries, total of 9551 restaurants are associated with </a:t>
            </a:r>
            <a:r>
              <a:rPr lang="en-US" sz="2000" dirty="0" err="1">
                <a:ea typeface="+mn-lt"/>
                <a:cs typeface="+mn-lt"/>
              </a:rPr>
              <a:t>zomato</a:t>
            </a:r>
            <a:r>
              <a:rPr lang="en-US" sz="2000" dirty="0">
                <a:ea typeface="+mn-lt"/>
                <a:cs typeface="+mn-lt"/>
              </a:rPr>
              <a:t> in the past 9 years. </a:t>
            </a:r>
            <a:endParaRPr lang="en-US" sz="20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639" y="2507049"/>
            <a:ext cx="3812118" cy="18118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639" y="332360"/>
            <a:ext cx="3812118" cy="1796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0639" y="4696670"/>
            <a:ext cx="3812118" cy="20360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79823" y="-6194"/>
            <a:ext cx="236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No. of Restaurants in Year</a:t>
            </a:r>
            <a:endParaRPr lang="en-IN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614509" y="2129246"/>
            <a:ext cx="2731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No. of Restaurants in Quarter</a:t>
            </a:r>
            <a:endParaRPr lang="en-IN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614509" y="4317375"/>
            <a:ext cx="2600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No. of Restaurants in month</a:t>
            </a:r>
            <a:endParaRPr lang="en-IN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256" y="2508541"/>
            <a:ext cx="3915501" cy="18510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7256" y="4696670"/>
            <a:ext cx="3915501" cy="20360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7256" y="272180"/>
            <a:ext cx="3915501" cy="185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8584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058863-9808-E7B0-A369-E70446C0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200" b="1" i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KPI 3: Count of Restaurants based on Average Ratings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01D0E089-63C3-2EF4-EC9C-4DC9FAB1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472611"/>
            <a:ext cx="5278066" cy="28365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Insights </a:t>
            </a:r>
            <a:r>
              <a:rPr lang="en-US" sz="2000" b="1" dirty="0" smtClean="0">
                <a:ea typeface="+mn-lt"/>
                <a:cs typeface="+mn-lt"/>
              </a:rPr>
              <a:t>:</a:t>
            </a:r>
          </a:p>
          <a:p>
            <a:r>
              <a:rPr lang="en-US" sz="1800" dirty="0">
                <a:ea typeface="+mn-lt"/>
                <a:cs typeface="+mn-lt"/>
              </a:rPr>
              <a:t>T</a:t>
            </a:r>
            <a:r>
              <a:rPr lang="en-US" sz="1800" dirty="0" smtClean="0">
                <a:ea typeface="+mn-lt"/>
                <a:cs typeface="+mn-lt"/>
              </a:rPr>
              <a:t>he </a:t>
            </a:r>
            <a:r>
              <a:rPr lang="en-US" sz="1800" dirty="0">
                <a:ea typeface="+mn-lt"/>
                <a:cs typeface="+mn-lt"/>
              </a:rPr>
              <a:t>maximum numbers of restaurants has average ratings of 3 to 4 from the customers. 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xmlns="" id="{00000000-0008-0000-0D00-00002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292181"/>
              </p:ext>
            </p:extLst>
          </p:nvPr>
        </p:nvGraphicFramePr>
        <p:xfrm>
          <a:off x="6425852" y="1490596"/>
          <a:ext cx="5134777" cy="3225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85833850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058863-9808-E7B0-A369-E70446C0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Autofit/>
          </a:bodyPr>
          <a:lstStyle/>
          <a:p>
            <a:r>
              <a:rPr lang="en-US" sz="3200" b="1" i="1" dirty="0">
                <a:solidFill>
                  <a:srgbClr val="002060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KPI 4: Restaurants by Average Price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01D0E089-63C3-2EF4-EC9C-4DC9FAB1D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478946"/>
            <a:ext cx="5278066" cy="38311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Insights :</a:t>
            </a:r>
            <a:endParaRPr lang="en-US" b="1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Here, from the bar chart we can clearly see that maximum numbers of restaurants are pocket friendly to the customers in the basis of average costs of food ordering.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xmlns="" id="{4FFDB32B-63C5-4A23-A1F7-F7CED8C690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6610066"/>
              </p:ext>
            </p:extLst>
          </p:nvPr>
        </p:nvGraphicFramePr>
        <p:xfrm>
          <a:off x="6488482" y="1565754"/>
          <a:ext cx="5248405" cy="3695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76912369"/>
      </p:ext>
    </p:extLst>
  </p:cSld>
  <p:clrMapOvr>
    <a:masterClrMapping/>
  </p:clrMapOvr>
  <p:transition spd="slow">
    <p:fade/>
    <p:sndAc>
      <p:stSnd>
        <p:snd r:embed="rId2" name="click.wav"/>
      </p:stSnd>
    </p:sndAc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718</TotalTime>
  <Words>670</Words>
  <Application>Microsoft Office PowerPoint</Application>
  <PresentationFormat>Custom</PresentationFormat>
  <Paragraphs>79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Facet</vt:lpstr>
      <vt:lpstr> Zomato Analysis</vt:lpstr>
      <vt:lpstr>Our Team (Group No:- 05) </vt:lpstr>
      <vt:lpstr>Project Objective</vt:lpstr>
      <vt:lpstr>Understanding and cleaning the Dataset </vt:lpstr>
      <vt:lpstr>Implementation of KPI's</vt:lpstr>
      <vt:lpstr>KPI 1: Number of Restaurants based on City &amp; Country :-</vt:lpstr>
      <vt:lpstr>Number of Restaurants opening based on Year, Quarter, Month</vt:lpstr>
      <vt:lpstr>KPI 3: Count of Restaurants based on Average Ratings</vt:lpstr>
      <vt:lpstr>KPI 4: Restaurants by Average Price</vt:lpstr>
      <vt:lpstr> KPI 5: Percentage of Restaurants based on Has Table booking and Has Online delivery  </vt:lpstr>
      <vt:lpstr>KPI 6: Cuisines by Restaurants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Raunak Barman</dc:creator>
  <cp:lastModifiedBy>USER</cp:lastModifiedBy>
  <cp:revision>83</cp:revision>
  <dcterms:created xsi:type="dcterms:W3CDTF">2023-04-05T05:34:28Z</dcterms:created>
  <dcterms:modified xsi:type="dcterms:W3CDTF">2023-05-20T12:18:24Z</dcterms:modified>
</cp:coreProperties>
</file>