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file:///C:\Users\HP%20250%20G5\Desktop\WhatsApp%20Video%202019-05-25%20at%2012.15.21%20PM.mp4" TargetMode="External"/><Relationship Id="rId1" Type="http://schemas.openxmlformats.org/officeDocument/2006/relationships/video" Target="file:///C:\Users\HP%20250%20G5\Desktop\WhatsApp%20Video%202019-05-25%20at%2012.15.21%20PM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139" y="1765662"/>
            <a:ext cx="8915399" cy="2262781"/>
          </a:xfrm>
        </p:spPr>
        <p:txBody>
          <a:bodyPr/>
          <a:lstStyle/>
          <a:p>
            <a:r>
              <a:rPr lang="en-IN" dirty="0" smtClean="0"/>
              <a:t>Working Prototype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hatsApp Video 2019-05-25 at 12.15.21 PM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133090" y="1425575"/>
            <a:ext cx="7028815" cy="43764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776855" y="527050"/>
            <a:ext cx="6638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/>
              <a:t>A small demonstration video..</a:t>
            </a:r>
            <a:endParaRPr lang="en-I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1946" y="2065356"/>
            <a:ext cx="6641514" cy="4169981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988310" y="1344930"/>
            <a:ext cx="6515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Working principle of Object Tracking: Color Filtering.</a:t>
            </a:r>
            <a:endParaRPr lang="en-IN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73" y="2046972"/>
            <a:ext cx="5060954" cy="2978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C:\Users\HP 250 G5\Downloads\cnn 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68523" y="2046972"/>
            <a:ext cx="4731294" cy="2978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69622" y="1515291"/>
            <a:ext cx="375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MLP Model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238309" y="1515291"/>
            <a:ext cx="336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CNN model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2970530" y="686435"/>
            <a:ext cx="642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Accuracy Comparison of Trained Deep Learning Model</a:t>
            </a:r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168</Words>
  <Application>WPS Presentation</Application>
  <PresentationFormat>Widescreen</PresentationFormat>
  <Paragraphs>12</Paragraphs>
  <Slides>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Wisp</vt:lpstr>
      <vt:lpstr>System Prototype</vt:lpstr>
      <vt:lpstr>PowerPoint 演示文稿</vt:lpstr>
      <vt:lpstr>PowerPoint 演示文稿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Prototype</dc:title>
  <dc:creator>HP</dc:creator>
  <cp:lastModifiedBy>HP 250 G5</cp:lastModifiedBy>
  <cp:revision>5</cp:revision>
  <dcterms:created xsi:type="dcterms:W3CDTF">2019-05-24T18:17:00Z</dcterms:created>
  <dcterms:modified xsi:type="dcterms:W3CDTF">2019-05-25T16:02:20Z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