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5F4F-B357-4170-958B-D0E095FDE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ADA06-0AF0-4771-8D58-0D1ADCBE5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CCA48-0099-4BAC-A0A1-8DD207B5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BA38-71B6-470B-9825-9F2561B4226D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68F80-C5B5-4FA0-8C06-8C7D98DA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71EE2-DB5A-4C82-8495-76A9D5AE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AC73-45AD-4778-BFB9-625B649BF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60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4160-BF40-4901-B6AC-92CC6565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B5D46-FDCF-49D6-99AA-A3BDA7B0F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564BB-3D7F-470E-BA53-0A0338B7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BA38-71B6-470B-9825-9F2561B4226D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0B95C-9857-45BF-AED9-A36E615F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6D726-1889-4DAC-B4E2-5A44B8F1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AC73-45AD-4778-BFB9-625B649BF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1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55FE5-51BA-4356-B6CA-3DB10C3DE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1FBCC-9F60-4B36-8589-8C8F97D14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3CC15-47F7-4DDC-A802-E87086A3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BA38-71B6-470B-9825-9F2561B4226D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03058-0055-4006-BBFC-5546AF4E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F1E5A-EC58-4F29-8521-B1297A53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AC73-45AD-4778-BFB9-625B649BF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47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954B6-AE04-4CBF-8025-9652F05D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A1D2-F191-420D-8105-06307178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95F95-28F7-4E7A-8D9A-44F51B79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BA38-71B6-470B-9825-9F2561B4226D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5AB30-CADB-4E12-82B2-505C6ECE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B022-F514-443D-A4D1-A64444A3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AC73-45AD-4778-BFB9-625B649BF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76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4B6E-8547-4861-879B-D6F1877C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5FF97-62D3-443F-B3B0-D94649B18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3BE78-7C36-46E4-A04C-9844AE41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BA38-71B6-470B-9825-9F2561B4226D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47CA-B8B9-4E53-99B4-F7C04533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C2088-333A-4B9A-8FF8-E36EE4E2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AC73-45AD-4778-BFB9-625B649BF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2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8749-2E22-4816-81F3-053D54F9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F0EE-9BF0-4127-8314-5E876EA08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A85AF-6AD2-4FC6-B1B3-169038F29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5DDD3-52AB-40F2-BD87-7DB20BFD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BA38-71B6-470B-9825-9F2561B4226D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CC5DC-1500-48BB-B517-3CA31335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2347B-E134-465D-80E8-7461BD12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AC73-45AD-4778-BFB9-625B649BF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15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7925-336A-43D8-A73C-48444209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52E2C-54F4-47CF-A855-882D04E25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13D27-D77B-4B0A-A3A7-F5F33E639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23277-E94F-4A46-81BB-6DE45AAC9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E28F6-2DCE-411B-9258-CD3397638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F4DAF0-B90E-47A0-ABEB-4E0B5DE9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BA38-71B6-470B-9825-9F2561B4226D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3D3A0D-1C81-4817-ADB3-4665AA64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3CF92-E0D3-4BDC-9404-BCCCD45F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AC73-45AD-4778-BFB9-625B649BF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50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4DC8-40D3-4267-BB01-BDBACE0A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34DAE-0A46-4D35-A4C1-D822BBCE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BA38-71B6-470B-9825-9F2561B4226D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BD1FB-1874-43B8-9D6F-F0BF2AFB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898DF-E1FA-4715-B48E-98CE82C1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AC73-45AD-4778-BFB9-625B649BF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95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4470E-8C51-40A8-86E7-D2CB259B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BA38-71B6-470B-9825-9F2561B4226D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C0297-2F17-4435-8D1C-FF1936A9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BC573-D2F4-4358-8EB7-5039DFF6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AC73-45AD-4778-BFB9-625B649BF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3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AE43-7DF8-43A5-BA58-B2167D79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1FDDB-48F6-4013-B1AB-3F3C3666A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EC8EE-AFFA-492B-8CBD-44F254C5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2DC31-37A7-4F9D-BA23-234B870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BA38-71B6-470B-9825-9F2561B4226D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C5E6C-C8D6-44E5-AE5E-8A803296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9DCA0-94B8-4DDF-9726-6DAEE8F6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AC73-45AD-4778-BFB9-625B649BF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32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7676-70B5-4A28-B71D-08647F06C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BED78-14E1-4E44-8AFA-5AE430173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9966A-ACAC-4EE8-979A-81D505A12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3BBD9-7B2F-44F1-8B25-EFAE95B8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BA38-71B6-470B-9825-9F2561B4226D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CE1AD-76DB-459C-9EC3-4532E226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F9AF5-DF6D-4F2B-BB63-A2958BD5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AC73-45AD-4778-BFB9-625B649BF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68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55A98-F0E9-44CF-91E7-F843A6B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FE734-C3CE-4D63-B590-19F424FA1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6B294-87AE-4485-A7EA-3643464CE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BA38-71B6-470B-9825-9F2561B4226D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7F01B-8B8E-49C7-B260-252DF2C25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EF885-9168-4F50-A27B-55C8B27D8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3AC73-45AD-4778-BFB9-625B649BF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40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aggle.com/code/robottticsss/nnmnist/edit/run/22126716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C897-C258-415C-A141-5C8FB11F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SLR?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9BDE0-E41E-41AD-B98F-2BAB40CD5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614" y="1556743"/>
            <a:ext cx="10353186" cy="4803713"/>
          </a:xfrm>
        </p:spPr>
        <p:txBody>
          <a:bodyPr/>
          <a:lstStyle/>
          <a:p>
            <a:r>
              <a:rPr lang="en-US" dirty="0"/>
              <a:t>SLR aims to translate sign language into text. It can be static (word-based) or continuous (sentence-based).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26" name="Picture 2" descr="Static and dynamic gestures. | Download Scientific Diagram">
            <a:extLst>
              <a:ext uri="{FF2B5EF4-FFF2-40B4-BE49-F238E27FC236}">
                <a16:creationId xmlns:a16="http://schemas.microsoft.com/office/drawing/2014/main" id="{E22F38F6-978B-47C6-817E-C7BC593BF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46" y="2882306"/>
            <a:ext cx="3395707" cy="272853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71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6D29-8873-48EB-9DDE-8D8F20AD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SLR Using a Simple DLL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606AB-1F3E-4FA7-A65A-FC200F491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we used a simple deep learning model with a DLL (Dynamic Link Library) for static SLR.</a:t>
            </a:r>
          </a:p>
          <a:p>
            <a:r>
              <a:rPr lang="en-IN" dirty="0"/>
              <a:t>Link: </a:t>
            </a:r>
            <a:r>
              <a:rPr lang="en-IN" dirty="0">
                <a:highlight>
                  <a:srgbClr val="FFFF00"/>
                </a:highlight>
                <a:hlinkClick r:id="rId2"/>
              </a:rPr>
              <a:t>https://www.kaggle.com/code/robottticsss/nnmnist/edit/run/221267165</a:t>
            </a:r>
            <a:endParaRPr lang="en-IN" dirty="0">
              <a:highlight>
                <a:srgbClr val="FFFF00"/>
              </a:highlight>
            </a:endParaRPr>
          </a:p>
          <a:p>
            <a:r>
              <a:rPr lang="en-IN" dirty="0"/>
              <a:t>Initially we implem-</a:t>
            </a:r>
          </a:p>
          <a:p>
            <a:r>
              <a:rPr lang="en-IN" dirty="0"/>
              <a:t>-nted for 24 </a:t>
            </a:r>
          </a:p>
          <a:p>
            <a:r>
              <a:rPr lang="en-IN" dirty="0"/>
              <a:t>alphabets(w/o</a:t>
            </a:r>
          </a:p>
          <a:p>
            <a:r>
              <a:rPr lang="en-IN" dirty="0"/>
              <a:t> j and z)</a:t>
            </a:r>
          </a:p>
        </p:txBody>
      </p:sp>
      <p:pic>
        <p:nvPicPr>
          <p:cNvPr id="2050" name="Picture 2" descr="522 Static Font Stock Vectors and Vector Art | Shutterstock">
            <a:extLst>
              <a:ext uri="{FF2B5EF4-FFF2-40B4-BE49-F238E27FC236}">
                <a16:creationId xmlns:a16="http://schemas.microsoft.com/office/drawing/2014/main" id="{F2EC7E87-D76E-4D9F-BB85-DC7DB40DE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723" y="3901958"/>
            <a:ext cx="2888492" cy="211169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1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0463-C9D4-4C29-90E4-CCAA11C5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Shift to CNN for Continuous SLR?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79A68-98D5-43CD-A54F-A0FF8A5F7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models fail in continuous SLR. CNNs help extract features from video frames.</a:t>
            </a:r>
          </a:p>
          <a:p>
            <a:r>
              <a:rPr lang="en-US" dirty="0"/>
              <a:t>The 2D CNN’s ensured accuracies of 20-30%</a:t>
            </a:r>
            <a:r>
              <a:rPr lang="en-IN" dirty="0"/>
              <a:t>.</a:t>
            </a:r>
          </a:p>
          <a:p>
            <a:r>
              <a:rPr lang="en-IN" dirty="0"/>
              <a:t>While the 3D CNN’s ensured accuracies of 30-45%......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9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25D0-3073-4D28-B16E-1488AA6B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CNN?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51BA4-E465-45DF-8552-74156CAFC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CNNs extract spatial features from images using convolutional layers.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CF5BD9-D285-4DBD-8623-C134D1623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2779614"/>
            <a:ext cx="55340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6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B7CA-5044-4F57-A535-7DC59DF9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CNN for Continuous SLR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17B9-F045-42BF-8FEF-C48AB63B7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CNNs don't capture sequence dependencies well. Needed a better approach.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1E23B-204D-4C08-A0F7-15D2EC85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57" y="3429000"/>
            <a:ext cx="5953886" cy="190265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9496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DE16-9297-4EB9-96B4-C2616DA6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Adopting State-of-the-Art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C14D0-4674-48E0-9214-311EBF5F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moved to a two-stage approach: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SMTC: Converts video to glosses.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Transformers: Converts glosses to natural text.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ED721-4268-4E2F-8036-5ADFF6D03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51" y="3428999"/>
            <a:ext cx="8879498" cy="245129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6849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7509-0A82-4820-B7AC-E653ECF0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Transformer?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EAA1-8E67-43AB-BA7D-F7C1B3A23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Transformers use self-attention to understand relationships in sequential data.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1AD46-8937-4F1E-9BB7-FADE03A65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760" y="2840723"/>
            <a:ext cx="5257194" cy="320231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3667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E73C-CC61-40AE-8043-3D0ED705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Pipeline for Continuous SLR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017F9-0766-44F3-B7ED-E92F16EF4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final approach ensures high accuracy in SLR by combining SMTC and Transformers.</a:t>
            </a:r>
          </a:p>
          <a:p>
            <a:r>
              <a:rPr lang="en-US" dirty="0"/>
              <a:t>The above approach ensure accuracy in ranges of 50-60%, which motivates us to look for further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089195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242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What is SLR?</vt:lpstr>
      <vt:lpstr>Static SLR Using a Simple DLL</vt:lpstr>
      <vt:lpstr>Why Shift to CNN for Continuous SLR?</vt:lpstr>
      <vt:lpstr>What is a CNN?</vt:lpstr>
      <vt:lpstr>Limitations of CNN for Continuous SLR</vt:lpstr>
      <vt:lpstr>Adopting State-of-the-Art Approach</vt:lpstr>
      <vt:lpstr>What is a Transformer?</vt:lpstr>
      <vt:lpstr>Final Pipeline for Continuous SLR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SLR?</dc:title>
  <dc:creator>HP</dc:creator>
  <cp:lastModifiedBy>HP</cp:lastModifiedBy>
  <cp:revision>3</cp:revision>
  <dcterms:created xsi:type="dcterms:W3CDTF">2025-03-17T15:13:56Z</dcterms:created>
  <dcterms:modified xsi:type="dcterms:W3CDTF">2025-03-17T15:40:15Z</dcterms:modified>
</cp:coreProperties>
</file>