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mp4" ContentType="video/mp4"/>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2"/>
  </p:notesMasterIdLst>
  <p:sldIdLst>
    <p:sldId id="256" r:id="rId2"/>
    <p:sldId id="301" r:id="rId3"/>
    <p:sldId id="260" r:id="rId4"/>
    <p:sldId id="299" r:id="rId5"/>
    <p:sldId id="266" r:id="rId6"/>
    <p:sldId id="264" r:id="rId7"/>
    <p:sldId id="265" r:id="rId8"/>
    <p:sldId id="302" r:id="rId9"/>
    <p:sldId id="303" r:id="rId10"/>
    <p:sldId id="300" r:id="rId11"/>
  </p:sldIdLst>
  <p:sldSz cx="9144000" cy="5143500" type="screen16x9"/>
  <p:notesSz cx="6858000" cy="9144000"/>
  <p:embeddedFontLst>
    <p:embeddedFont>
      <p:font typeface="Source Code Pro Light" charset="0"/>
      <p:regular r:id="rId13"/>
      <p:bold r:id="rId14"/>
      <p:italic r:id="rId15"/>
      <p:boldItalic r:id="rId16"/>
    </p:embeddedFont>
    <p:embeddedFont>
      <p:font typeface="Teko" charset="0"/>
      <p:regular r:id="rId17"/>
      <p:bold r:id="rId18"/>
    </p:embeddedFont>
    <p:embeddedFont>
      <p:font typeface="Arial Rounded MT Bold" pitchFamily="34" charset="0"/>
      <p:regular r:id="rId19"/>
    </p:embeddedFont>
    <p:embeddedFont>
      <p:font typeface="Teko Medium" charset="0"/>
      <p:regular r:id="rId20"/>
      <p:bold r:id="rId21"/>
    </p:embeddedFont>
    <p:embeddedFont>
      <p:font typeface="Source Code Pr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0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03" autoAdjust="0"/>
    <p:restoredTop sz="94660"/>
  </p:normalViewPr>
  <p:slideViewPr>
    <p:cSldViewPr snapToGrid="0">
      <p:cViewPr varScale="1">
        <p:scale>
          <a:sx n="91" d="100"/>
          <a:sy n="91" d="100"/>
        </p:scale>
        <p:origin x="-660" y="-96"/>
      </p:cViewPr>
      <p:guideLst>
        <p:guide orient="horz" pos="1071"/>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cc3b636c9_3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cc3b636c9_3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465e7bc0b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465e7bc0b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6415604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6415604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65" r:id="rId4"/>
    <p:sldLayoutId id="214748366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NULL" TargetMode="External"/><Relationship Id="rId6"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4824248" y="343021"/>
            <a:ext cx="4319500"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1198178" y="3794234"/>
            <a:ext cx="3195145" cy="5863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solidFill>
                <a:srgbClr val="F3F3F3"/>
              </a:solidFill>
            </a:endParaRPr>
          </a:p>
        </p:txBody>
      </p:sp>
      <p:sp>
        <p:nvSpPr>
          <p:cNvPr id="499" name="Google Shape;499;p23"/>
          <p:cNvSpPr txBox="1">
            <a:spLocks noGrp="1"/>
          </p:cNvSpPr>
          <p:nvPr>
            <p:ph type="ctrTitle"/>
          </p:nvPr>
        </p:nvSpPr>
        <p:spPr>
          <a:xfrm>
            <a:off x="367862" y="2196661"/>
            <a:ext cx="5070288" cy="1797269"/>
          </a:xfrm>
          <a:prstGeom prst="rect">
            <a:avLst/>
          </a:prstGeom>
        </p:spPr>
        <p:txBody>
          <a:bodyPr spcFirstLastPara="1" wrap="square" lIns="91425" tIns="91425" rIns="91425" bIns="91425" anchor="b" anchorCtr="0">
            <a:noAutofit/>
          </a:bodyPr>
          <a:lstStyle/>
          <a:p>
            <a:pPr lvl="0" algn="ctr"/>
            <a:r>
              <a:rPr lang="en-US" dirty="0">
                <a:solidFill>
                  <a:srgbClr val="11FFFF"/>
                </a:solidFill>
              </a:rPr>
              <a:t/>
            </a:r>
            <a:br>
              <a:rPr lang="en-US" dirty="0">
                <a:solidFill>
                  <a:srgbClr val="11FFFF"/>
                </a:solidFill>
              </a:rPr>
            </a:br>
            <a:r>
              <a:rPr lang="en-US" dirty="0">
                <a:solidFill>
                  <a:srgbClr val="11FFFF"/>
                </a:solidFill>
              </a:rPr>
              <a:t> </a:t>
            </a:r>
            <a:br>
              <a:rPr lang="en-US" dirty="0">
                <a:solidFill>
                  <a:srgbClr val="11FFFF"/>
                </a:solidFill>
              </a:rPr>
            </a:br>
            <a:r>
              <a:rPr lang="en-US" dirty="0">
                <a:solidFill>
                  <a:srgbClr val="11FFFF"/>
                </a:solidFill>
              </a:rPr>
              <a:t/>
            </a:r>
            <a:br>
              <a:rPr lang="en-US" dirty="0">
                <a:solidFill>
                  <a:srgbClr val="11FFFF"/>
                </a:solidFill>
              </a:rPr>
            </a:br>
            <a:r>
              <a:rPr lang="en-US" sz="6600" dirty="0">
                <a:solidFill>
                  <a:srgbClr val="11FFFF"/>
                </a:solidFill>
              </a:rPr>
              <a:t/>
            </a:r>
            <a:br>
              <a:rPr lang="en-US" sz="6600" dirty="0">
                <a:solidFill>
                  <a:srgbClr val="11FFFF"/>
                </a:solidFill>
              </a:rPr>
            </a:br>
            <a:r>
              <a:rPr lang="en-US" sz="6600" dirty="0">
                <a:solidFill>
                  <a:srgbClr val="11FFFF"/>
                </a:solidFill>
              </a:rPr>
              <a:t>DELTALIGHT</a:t>
            </a:r>
            <a:br>
              <a:rPr lang="en-US" sz="6600" dirty="0">
                <a:solidFill>
                  <a:srgbClr val="11FFFF"/>
                </a:solidFill>
              </a:rPr>
            </a:br>
            <a:r>
              <a:rPr lang="en-US" sz="6600" dirty="0">
                <a:solidFill>
                  <a:srgbClr val="11FFFF"/>
                </a:solidFill>
              </a:rPr>
              <a:t>GAMES</a:t>
            </a:r>
            <a:endParaRPr sz="6600">
              <a:solidFill>
                <a:srgbClr val="F3F3F3"/>
              </a:solidFill>
            </a:endParaRPr>
          </a:p>
        </p:txBody>
      </p:sp>
      <p:pic>
        <p:nvPicPr>
          <p:cNvPr id="500" name="Google Shape;534;p26"/>
          <p:cNvPicPr preferRelativeResize="0"/>
          <p:nvPr/>
        </p:nvPicPr>
        <p:blipFill>
          <a:blip r:embed="rId4">
            <a:alphaModFix amt="88000"/>
          </a:blip>
          <a:stretch>
            <a:fillRect/>
          </a:stretch>
        </p:blipFill>
        <p:spPr>
          <a:xfrm>
            <a:off x="2280746" y="578070"/>
            <a:ext cx="1198178" cy="10615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9236" y="1890784"/>
            <a:ext cx="5214300" cy="1293849"/>
          </a:xfrm>
        </p:spPr>
        <p:txBody>
          <a:bodyPr/>
          <a:lstStyle/>
          <a:p>
            <a:r>
              <a:rPr lang="en-US" sz="66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793" y="388884"/>
            <a:ext cx="6201104" cy="3846786"/>
          </a:xfrm>
        </p:spPr>
        <p:txBody>
          <a:bodyPr/>
          <a:lstStyle/>
          <a:p>
            <a:r>
              <a:rPr lang="en-US" dirty="0">
                <a:solidFill>
                  <a:schemeClr val="tx1"/>
                </a:solidFill>
                <a:latin typeface="Arial Rounded MT Bold" pitchFamily="34" charset="0"/>
              </a:rPr>
              <a:t/>
            </a:r>
            <a:br>
              <a:rPr lang="en-US" dirty="0">
                <a:solidFill>
                  <a:schemeClr val="tx1"/>
                </a:solidFill>
                <a:latin typeface="Arial Rounded MT Bold" pitchFamily="34" charset="0"/>
              </a:rPr>
            </a:br>
            <a:r>
              <a:rPr lang="en-US" dirty="0">
                <a:solidFill>
                  <a:schemeClr val="bg1"/>
                </a:solidFill>
                <a:latin typeface="Arial Rounded MT Bold" pitchFamily="34" charset="0"/>
              </a:rPr>
              <a:t/>
            </a:r>
            <a:br>
              <a:rPr lang="en-US" dirty="0">
                <a:solidFill>
                  <a:schemeClr val="bg1"/>
                </a:solidFill>
                <a:latin typeface="Arial Rounded MT Bold" pitchFamily="34" charset="0"/>
              </a:rPr>
            </a:br>
            <a:r>
              <a:rPr lang="en-US" dirty="0">
                <a:solidFill>
                  <a:schemeClr val="tx1"/>
                </a:solidFill>
                <a:latin typeface="Arial Rounded MT Bold" pitchFamily="34" charset="0"/>
              </a:rPr>
              <a:t/>
            </a:r>
            <a:br>
              <a:rPr lang="en-US" dirty="0">
                <a:solidFill>
                  <a:schemeClr val="tx1"/>
                </a:solidFill>
                <a:latin typeface="Arial Rounded MT Bold" pitchFamily="34" charset="0"/>
              </a:rPr>
            </a:br>
            <a:endParaRPr lang="en-US" dirty="0"/>
          </a:p>
        </p:txBody>
      </p:sp>
      <p:grpSp>
        <p:nvGrpSpPr>
          <p:cNvPr id="3" name="Google Shape;624;p28"/>
          <p:cNvGrpSpPr/>
          <p:nvPr/>
        </p:nvGrpSpPr>
        <p:grpSpPr>
          <a:xfrm>
            <a:off x="651648" y="3368988"/>
            <a:ext cx="7010396" cy="1320238"/>
            <a:chOff x="2735900" y="3141850"/>
            <a:chExt cx="4615000" cy="1024950"/>
          </a:xfrm>
        </p:grpSpPr>
        <p:sp>
          <p:nvSpPr>
            <p:cNvPr id="4" name="Google Shape;625;p28"/>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6;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618593" y="972745"/>
            <a:ext cx="5339255" cy="3416320"/>
          </a:xfrm>
          <a:prstGeom prst="rect">
            <a:avLst/>
          </a:prstGeom>
        </p:spPr>
        <p:txBody>
          <a:bodyPr wrap="square">
            <a:spAutoFit/>
          </a:bodyPr>
          <a:lstStyle/>
          <a:p>
            <a:r>
              <a:rPr lang="en-US" sz="2400" dirty="0">
                <a:solidFill>
                  <a:schemeClr val="bg1"/>
                </a:solidFill>
                <a:latin typeface="Arial Rounded MT Bold" pitchFamily="34" charset="0"/>
              </a:rPr>
              <a:t>Problem Statement : </a:t>
            </a:r>
            <a:r>
              <a:rPr lang="en-US" sz="2400" dirty="0">
                <a:solidFill>
                  <a:schemeClr val="bg1"/>
                </a:solidFill>
              </a:rPr>
              <a:t>Develop a web application that can help manage a Gaming Parlor.</a:t>
            </a:r>
            <a:endParaRPr lang="en-US" sz="2400" dirty="0">
              <a:solidFill>
                <a:schemeClr val="bg1"/>
              </a:solidFill>
              <a:latin typeface="Arial Rounded MT Bold" pitchFamily="34" charset="0"/>
            </a:endParaRPr>
          </a:p>
          <a:p>
            <a:r>
              <a:rPr lang="en-US" sz="2400" dirty="0">
                <a:solidFill>
                  <a:schemeClr val="bg1"/>
                </a:solidFill>
                <a:latin typeface="Arial Rounded MT Bold" pitchFamily="34" charset="0"/>
              </a:rPr>
              <a:t>Problem Statement Number:</a:t>
            </a:r>
            <a:r>
              <a:rPr lang="en-US" sz="2400" dirty="0">
                <a:solidFill>
                  <a:schemeClr val="bg1"/>
                </a:solidFill>
              </a:rPr>
              <a:t>PS16</a:t>
            </a:r>
            <a:r>
              <a:rPr lang="en-US" sz="2400" dirty="0">
                <a:solidFill>
                  <a:schemeClr val="bg1"/>
                </a:solidFill>
                <a:latin typeface="Arial Rounded MT Bold" pitchFamily="34" charset="0"/>
              </a:rPr>
              <a:t/>
            </a:r>
            <a:br>
              <a:rPr lang="en-US" sz="2400" dirty="0">
                <a:solidFill>
                  <a:schemeClr val="bg1"/>
                </a:solidFill>
                <a:latin typeface="Arial Rounded MT Bold" pitchFamily="34" charset="0"/>
              </a:rPr>
            </a:br>
            <a:r>
              <a:rPr lang="en-US" sz="2400" dirty="0">
                <a:solidFill>
                  <a:schemeClr val="bg1"/>
                </a:solidFill>
                <a:latin typeface="Arial Rounded MT Bold" pitchFamily="34" charset="0"/>
              </a:rPr>
              <a:t>Team Name :</a:t>
            </a:r>
            <a:r>
              <a:rPr lang="en-US" sz="2400" dirty="0">
                <a:solidFill>
                  <a:schemeClr val="bg1"/>
                </a:solidFill>
              </a:rPr>
              <a:t> HS321_PS16</a:t>
            </a:r>
            <a:r>
              <a:rPr lang="en-US" sz="2400" dirty="0">
                <a:solidFill>
                  <a:schemeClr val="bg1"/>
                </a:solidFill>
                <a:latin typeface="Arial Rounded MT Bold" pitchFamily="34" charset="0"/>
              </a:rPr>
              <a:t/>
            </a:r>
            <a:br>
              <a:rPr lang="en-US" sz="2400" dirty="0">
                <a:solidFill>
                  <a:schemeClr val="bg1"/>
                </a:solidFill>
                <a:latin typeface="Arial Rounded MT Bold" pitchFamily="34" charset="0"/>
              </a:rPr>
            </a:br>
            <a:r>
              <a:rPr lang="en-US" sz="2400" dirty="0">
                <a:solidFill>
                  <a:schemeClr val="bg1"/>
                </a:solidFill>
                <a:latin typeface="Arial Rounded MT Bold" pitchFamily="34" charset="0"/>
              </a:rPr>
              <a:t>Team Number: </a:t>
            </a:r>
            <a:r>
              <a:rPr lang="en-US" sz="2400" dirty="0">
                <a:solidFill>
                  <a:schemeClr val="bg1"/>
                </a:solidFill>
              </a:rPr>
              <a:t>39</a:t>
            </a:r>
            <a:endParaRPr lang="en-US" sz="2400" dirty="0">
              <a:solidFill>
                <a:schemeClr val="bg1"/>
              </a:solidFill>
              <a:latin typeface="Arial Rounded MT Bold" pitchFamily="34" charset="0"/>
            </a:endParaRPr>
          </a:p>
          <a:p>
            <a:r>
              <a:rPr lang="en-US" sz="2400" dirty="0">
                <a:solidFill>
                  <a:schemeClr val="bg1"/>
                </a:solidFill>
                <a:latin typeface="Arial Rounded MT Bold" pitchFamily="34" charset="0"/>
              </a:rPr>
              <a:t>College Name: </a:t>
            </a:r>
            <a:r>
              <a:rPr lang="en-US" sz="2400" dirty="0">
                <a:solidFill>
                  <a:schemeClr val="bg1"/>
                </a:solidFill>
              </a:rPr>
              <a:t>JSPM’s Rajarishi </a:t>
            </a:r>
            <a:r>
              <a:rPr lang="en-US" sz="2400" dirty="0" err="1">
                <a:solidFill>
                  <a:schemeClr val="bg1"/>
                </a:solidFill>
              </a:rPr>
              <a:t>Shahu</a:t>
            </a:r>
            <a:r>
              <a:rPr lang="en-US" sz="2400" dirty="0">
                <a:solidFill>
                  <a:schemeClr val="bg1"/>
                </a:solidFill>
              </a:rPr>
              <a:t> College of Engineering, </a:t>
            </a:r>
            <a:r>
              <a:rPr lang="en-US" sz="2400" dirty="0" err="1">
                <a:solidFill>
                  <a:schemeClr val="bg1"/>
                </a:solidFill>
              </a:rPr>
              <a:t>Tathavade,Pune</a:t>
            </a:r>
            <a:endParaRPr lang="en-US" sz="2400" dirty="0">
              <a:solidFill>
                <a:schemeClr val="bg1"/>
              </a:solidFill>
              <a:latin typeface="Arial Rounded MT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9"/>
        <p:cNvGrpSpPr/>
        <p:nvPr/>
      </p:nvGrpSpPr>
      <p:grpSpPr>
        <a:xfrm>
          <a:off x="0" y="0"/>
          <a:ext cx="0" cy="0"/>
          <a:chOff x="0" y="0"/>
          <a:chExt cx="0" cy="0"/>
        </a:xfrm>
      </p:grpSpPr>
      <p:grpSp>
        <p:nvGrpSpPr>
          <p:cNvPr id="540" name="Google Shape;540;p27"/>
          <p:cNvGrpSpPr/>
          <p:nvPr/>
        </p:nvGrpSpPr>
        <p:grpSpPr>
          <a:xfrm flipH="1">
            <a:off x="4900450" y="1717323"/>
            <a:ext cx="3685702" cy="1223558"/>
            <a:chOff x="238125" y="1662850"/>
            <a:chExt cx="7137300" cy="2369400"/>
          </a:xfrm>
        </p:grpSpPr>
        <p:sp>
          <p:nvSpPr>
            <p:cNvPr id="541" name="Google Shape;541;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7"/>
          <p:cNvGrpSpPr/>
          <p:nvPr/>
        </p:nvGrpSpPr>
        <p:grpSpPr>
          <a:xfrm>
            <a:off x="464002" y="2744343"/>
            <a:ext cx="3685702" cy="1223558"/>
            <a:chOff x="238125" y="1662850"/>
            <a:chExt cx="7137300" cy="2369400"/>
          </a:xfrm>
        </p:grpSpPr>
        <p:sp>
          <p:nvSpPr>
            <p:cNvPr id="563" name="Google Shape;563;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7"/>
          <p:cNvGrpSpPr/>
          <p:nvPr/>
        </p:nvGrpSpPr>
        <p:grpSpPr>
          <a:xfrm>
            <a:off x="411452" y="830585"/>
            <a:ext cx="3685702" cy="1223558"/>
            <a:chOff x="238125" y="1662850"/>
            <a:chExt cx="7137300" cy="2369400"/>
          </a:xfrm>
        </p:grpSpPr>
        <p:sp>
          <p:nvSpPr>
            <p:cNvPr id="585" name="Google Shape;585;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7"/>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          OUR TEAM</a:t>
            </a:r>
            <a:endParaRPr>
              <a:solidFill>
                <a:srgbClr val="F3F3F3"/>
              </a:solidFill>
            </a:endParaRPr>
          </a:p>
        </p:txBody>
      </p:sp>
      <p:sp>
        <p:nvSpPr>
          <p:cNvPr id="607" name="Google Shape;607;p27"/>
          <p:cNvSpPr txBox="1"/>
          <p:nvPr/>
        </p:nvSpPr>
        <p:spPr>
          <a:xfrm>
            <a:off x="1498319" y="572327"/>
            <a:ext cx="1024164" cy="4576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608" name="Google Shape;608;p27"/>
          <p:cNvSpPr txBox="1"/>
          <p:nvPr/>
        </p:nvSpPr>
        <p:spPr>
          <a:xfrm>
            <a:off x="4908331" y="2228193"/>
            <a:ext cx="2228193" cy="5205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rgbClr val="F3F3F3"/>
                </a:solidFill>
                <a:latin typeface="Source Code Pro Light"/>
                <a:ea typeface="Source Code Pro Light"/>
                <a:cs typeface="Source Code Pro Light"/>
                <a:sym typeface="Source Code Pro Light"/>
              </a:rPr>
              <a:t>	</a:t>
            </a:r>
            <a:r>
              <a:rPr lang="en-US" dirty="0">
                <a:solidFill>
                  <a:srgbClr val="F3F3F3"/>
                </a:solidFill>
                <a:latin typeface="Arial Rounded MT Bold" pitchFamily="34" charset="0"/>
                <a:ea typeface="Source Code Pro Light"/>
                <a:cs typeface="Source Code Pro Light"/>
                <a:sym typeface="Source Code Pro Light"/>
              </a:rPr>
              <a:t>MEMBER 1</a:t>
            </a:r>
            <a:endParaRPr>
              <a:solidFill>
                <a:srgbClr val="F3F3F3"/>
              </a:solidFill>
              <a:latin typeface="Arial Rounded MT Bold" pitchFamily="34" charset="0"/>
              <a:ea typeface="Source Code Pro Light"/>
              <a:cs typeface="Source Code Pro Light"/>
              <a:sym typeface="Source Code Pro Light"/>
            </a:endParaRPr>
          </a:p>
        </p:txBody>
      </p:sp>
      <p:sp>
        <p:nvSpPr>
          <p:cNvPr id="609" name="Google Shape;609;p27"/>
          <p:cNvSpPr txBox="1"/>
          <p:nvPr/>
        </p:nvSpPr>
        <p:spPr>
          <a:xfrm>
            <a:off x="1624443" y="977462"/>
            <a:ext cx="1785000" cy="493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800" dirty="0">
                <a:solidFill>
                  <a:srgbClr val="F3F3F3"/>
                </a:solidFill>
                <a:latin typeface="Teko"/>
                <a:ea typeface="Teko"/>
                <a:cs typeface="Teko"/>
                <a:sym typeface="Teko"/>
              </a:rPr>
              <a:t>  SANKET KANEGAOKAR</a:t>
            </a:r>
          </a:p>
        </p:txBody>
      </p:sp>
      <p:sp>
        <p:nvSpPr>
          <p:cNvPr id="610" name="Google Shape;610;p27"/>
          <p:cNvSpPr txBox="1"/>
          <p:nvPr/>
        </p:nvSpPr>
        <p:spPr>
          <a:xfrm rot="10800000" flipV="1">
            <a:off x="5696607" y="2081048"/>
            <a:ext cx="1723697" cy="4571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a:solidFill>
                <a:srgbClr val="F3F3F3"/>
              </a:solidFill>
              <a:latin typeface="Teko"/>
              <a:ea typeface="Teko"/>
              <a:cs typeface="Teko"/>
              <a:sym typeface="Teko"/>
            </a:endParaRPr>
          </a:p>
        </p:txBody>
      </p:sp>
      <p:sp>
        <p:nvSpPr>
          <p:cNvPr id="611" name="Google Shape;611;p27"/>
          <p:cNvSpPr txBox="1"/>
          <p:nvPr/>
        </p:nvSpPr>
        <p:spPr>
          <a:xfrm>
            <a:off x="1613932" y="3268717"/>
            <a:ext cx="1728358" cy="4204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3F3F3"/>
                </a:solidFill>
                <a:latin typeface="Arial Rounded MT Bold" pitchFamily="34" charset="0"/>
                <a:ea typeface="Source Code Pro Light"/>
                <a:cs typeface="Source Code Pro Light"/>
                <a:sym typeface="Source Code Pro Light"/>
              </a:rPr>
              <a:t>MEMBER 2</a:t>
            </a:r>
            <a:endParaRPr>
              <a:solidFill>
                <a:srgbClr val="F3F3F3"/>
              </a:solidFill>
              <a:latin typeface="Arial Rounded MT Bold" pitchFamily="34" charset="0"/>
              <a:ea typeface="Source Code Pro Light"/>
              <a:cs typeface="Source Code Pro Light"/>
              <a:sym typeface="Source Code Pro Light"/>
            </a:endParaRPr>
          </a:p>
        </p:txBody>
      </p:sp>
      <p:sp>
        <p:nvSpPr>
          <p:cNvPr id="612" name="Google Shape;612;p27"/>
          <p:cNvSpPr txBox="1"/>
          <p:nvPr/>
        </p:nvSpPr>
        <p:spPr>
          <a:xfrm>
            <a:off x="1666485" y="2984938"/>
            <a:ext cx="1665294" cy="39939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rgbClr val="F3F3F3"/>
                </a:solidFill>
                <a:latin typeface="Teko"/>
                <a:ea typeface="Teko"/>
                <a:cs typeface="Teko"/>
                <a:sym typeface="Teko"/>
              </a:rPr>
              <a:t>SHRUTI YENKAR</a:t>
            </a:r>
            <a:endParaRPr sz="1800">
              <a:solidFill>
                <a:srgbClr val="F3F3F3"/>
              </a:solidFill>
              <a:latin typeface="Teko"/>
              <a:ea typeface="Teko"/>
              <a:cs typeface="Teko"/>
              <a:sym typeface="Teko"/>
            </a:endParaRPr>
          </a:p>
        </p:txBody>
      </p:sp>
      <p:pic>
        <p:nvPicPr>
          <p:cNvPr id="613" name="Google Shape;613;p27"/>
          <p:cNvPicPr preferRelativeResize="0"/>
          <p:nvPr/>
        </p:nvPicPr>
        <p:blipFill rotWithShape="1">
          <a:blip r:embed="rId4">
            <a:alphaModFix/>
          </a:blip>
          <a:srcRect l="13110" t="-16091" r="13110" b="42312"/>
          <a:stretch/>
        </p:blipFill>
        <p:spPr>
          <a:xfrm>
            <a:off x="751202" y="1070320"/>
            <a:ext cx="694500" cy="665400"/>
          </a:xfrm>
          <a:prstGeom prst="ellipse">
            <a:avLst/>
          </a:prstGeom>
          <a:noFill/>
          <a:ln>
            <a:noFill/>
          </a:ln>
        </p:spPr>
      </p:pic>
      <p:pic>
        <p:nvPicPr>
          <p:cNvPr id="614" name="Google Shape;614;p27"/>
          <p:cNvPicPr preferRelativeResize="0"/>
          <p:nvPr/>
        </p:nvPicPr>
        <p:blipFill rotWithShape="1">
          <a:blip r:embed="rId5">
            <a:alphaModFix amt="90000"/>
          </a:blip>
          <a:srcRect b="58359"/>
          <a:stretch/>
        </p:blipFill>
        <p:spPr>
          <a:xfrm>
            <a:off x="822337" y="2989102"/>
            <a:ext cx="694500" cy="665400"/>
          </a:xfrm>
          <a:prstGeom prst="ellipse">
            <a:avLst/>
          </a:prstGeom>
          <a:noFill/>
          <a:ln>
            <a:noFill/>
          </a:ln>
        </p:spPr>
      </p:pic>
      <p:pic>
        <p:nvPicPr>
          <p:cNvPr id="615" name="Google Shape;615;p27"/>
          <p:cNvPicPr preferRelativeResize="0"/>
          <p:nvPr/>
        </p:nvPicPr>
        <p:blipFill rotWithShape="1">
          <a:blip r:embed="rId6">
            <a:alphaModFix amt="90000"/>
          </a:blip>
          <a:srcRect t="-11919" b="40927"/>
          <a:stretch/>
        </p:blipFill>
        <p:spPr>
          <a:xfrm>
            <a:off x="7545902" y="1945084"/>
            <a:ext cx="694500" cy="665400"/>
          </a:xfrm>
          <a:prstGeom prst="ellipse">
            <a:avLst/>
          </a:prstGeom>
          <a:noFill/>
          <a:ln>
            <a:noFill/>
          </a:ln>
        </p:spPr>
      </p:pic>
      <p:sp>
        <p:nvSpPr>
          <p:cNvPr id="81" name="TextBox 80"/>
          <p:cNvSpPr txBox="1"/>
          <p:nvPr/>
        </p:nvSpPr>
        <p:spPr>
          <a:xfrm>
            <a:off x="1755228" y="1355834"/>
            <a:ext cx="1734207" cy="338554"/>
          </a:xfrm>
          <a:prstGeom prst="rect">
            <a:avLst/>
          </a:prstGeom>
          <a:noFill/>
        </p:spPr>
        <p:txBody>
          <a:bodyPr wrap="square" rtlCol="0">
            <a:spAutoFit/>
          </a:bodyPr>
          <a:lstStyle/>
          <a:p>
            <a:pPr algn="ctr"/>
            <a:r>
              <a:rPr lang="en-US" sz="1600" dirty="0">
                <a:solidFill>
                  <a:schemeClr val="bg1"/>
                </a:solidFill>
                <a:latin typeface="Arial Rounded MT Bold" pitchFamily="34" charset="0"/>
              </a:rPr>
              <a:t>Team Leader</a:t>
            </a:r>
          </a:p>
        </p:txBody>
      </p:sp>
      <p:grpSp>
        <p:nvGrpSpPr>
          <p:cNvPr id="82" name="Google Shape;540;p27"/>
          <p:cNvGrpSpPr/>
          <p:nvPr/>
        </p:nvGrpSpPr>
        <p:grpSpPr>
          <a:xfrm flipH="1">
            <a:off x="4947747" y="3425254"/>
            <a:ext cx="3685702" cy="1223558"/>
            <a:chOff x="238125" y="1662850"/>
            <a:chExt cx="7137300" cy="2369400"/>
          </a:xfrm>
        </p:grpSpPr>
        <p:sp>
          <p:nvSpPr>
            <p:cNvPr id="83" name="Google Shape;541;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42;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43;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44;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45;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46;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47;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48;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9;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50;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1;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52;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53;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54;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55;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56;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57;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58;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9;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0;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61;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 name="Google Shape;614;p27"/>
          <p:cNvPicPr preferRelativeResize="0"/>
          <p:nvPr/>
        </p:nvPicPr>
        <p:blipFill rotWithShape="1">
          <a:blip r:embed="rId5">
            <a:alphaModFix amt="90000"/>
          </a:blip>
          <a:srcRect b="58359"/>
          <a:stretch/>
        </p:blipFill>
        <p:spPr>
          <a:xfrm>
            <a:off x="7554213" y="3709061"/>
            <a:ext cx="694500" cy="665400"/>
          </a:xfrm>
          <a:prstGeom prst="ellipse">
            <a:avLst/>
          </a:prstGeom>
          <a:noFill/>
          <a:ln>
            <a:noFill/>
          </a:ln>
        </p:spPr>
      </p:pic>
      <p:sp>
        <p:nvSpPr>
          <p:cNvPr id="105" name="TextBox 104"/>
          <p:cNvSpPr txBox="1"/>
          <p:nvPr/>
        </p:nvSpPr>
        <p:spPr>
          <a:xfrm>
            <a:off x="5728138" y="2017986"/>
            <a:ext cx="1429408" cy="923330"/>
          </a:xfrm>
          <a:prstGeom prst="rect">
            <a:avLst/>
          </a:prstGeom>
          <a:noFill/>
        </p:spPr>
        <p:txBody>
          <a:bodyPr wrap="square" rtlCol="0">
            <a:spAutoFit/>
          </a:bodyPr>
          <a:lstStyle/>
          <a:p>
            <a:pPr algn="ctr"/>
            <a:r>
              <a:rPr lang="en-US" sz="2000" dirty="0">
                <a:solidFill>
                  <a:srgbClr val="F3F3F3"/>
                </a:solidFill>
                <a:latin typeface="Teko"/>
                <a:ea typeface="Teko"/>
                <a:cs typeface="Teko"/>
                <a:sym typeface="Teko"/>
              </a:rPr>
              <a:t>ANMOL GATHE</a:t>
            </a:r>
          </a:p>
          <a:p>
            <a:pPr algn="ctr"/>
            <a:endParaRPr lang="en-US" sz="2000" dirty="0">
              <a:solidFill>
                <a:srgbClr val="F3F3F3"/>
              </a:solidFill>
              <a:latin typeface="Teko"/>
              <a:ea typeface="Teko"/>
              <a:cs typeface="Teko"/>
              <a:sym typeface="Teko"/>
            </a:endParaRPr>
          </a:p>
          <a:p>
            <a:endParaRPr lang="en-US" dirty="0"/>
          </a:p>
        </p:txBody>
      </p:sp>
      <p:sp>
        <p:nvSpPr>
          <p:cNvPr id="106" name="TextBox 105"/>
          <p:cNvSpPr txBox="1"/>
          <p:nvPr/>
        </p:nvSpPr>
        <p:spPr>
          <a:xfrm>
            <a:off x="6043448" y="3720662"/>
            <a:ext cx="1166649" cy="369332"/>
          </a:xfrm>
          <a:prstGeom prst="rect">
            <a:avLst/>
          </a:prstGeom>
          <a:noFill/>
        </p:spPr>
        <p:txBody>
          <a:bodyPr wrap="square" rtlCol="0">
            <a:spAutoFit/>
          </a:bodyPr>
          <a:lstStyle/>
          <a:p>
            <a:pPr algn="ctr"/>
            <a:r>
              <a:rPr lang="en-US" sz="1800" dirty="0">
                <a:solidFill>
                  <a:schemeClr val="bg1"/>
                </a:solidFill>
                <a:latin typeface="Teko" charset="0"/>
                <a:cs typeface="Teko" charset="0"/>
              </a:rPr>
              <a:t>GAYATRI JOSHI</a:t>
            </a:r>
          </a:p>
        </p:txBody>
      </p:sp>
      <p:sp>
        <p:nvSpPr>
          <p:cNvPr id="107" name="TextBox 106"/>
          <p:cNvSpPr txBox="1"/>
          <p:nvPr/>
        </p:nvSpPr>
        <p:spPr>
          <a:xfrm>
            <a:off x="5990897" y="4078014"/>
            <a:ext cx="1439917" cy="307777"/>
          </a:xfrm>
          <a:prstGeom prst="rect">
            <a:avLst/>
          </a:prstGeom>
          <a:noFill/>
        </p:spPr>
        <p:txBody>
          <a:bodyPr wrap="square" rtlCol="0">
            <a:spAutoFit/>
          </a:bodyPr>
          <a:lstStyle/>
          <a:p>
            <a:r>
              <a:rPr lang="en-US" dirty="0">
                <a:solidFill>
                  <a:schemeClr val="bg1"/>
                </a:solidFill>
                <a:latin typeface="Arial Rounded MT Bold" pitchFamily="34" charset="0"/>
              </a:rPr>
              <a:t>MEMBER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4850" y="-53629"/>
            <a:ext cx="5214300" cy="894457"/>
          </a:xfrm>
        </p:spPr>
        <p:txBody>
          <a:bodyPr/>
          <a:lstStyle/>
          <a:p>
            <a:r>
              <a:rPr lang="en-US" sz="3200" dirty="0"/>
              <a:t>APPROACH   DETAILS </a:t>
            </a:r>
          </a:p>
        </p:txBody>
      </p:sp>
      <p:grpSp>
        <p:nvGrpSpPr>
          <p:cNvPr id="3" name="Google Shape;7125;p56"/>
          <p:cNvGrpSpPr/>
          <p:nvPr/>
        </p:nvGrpSpPr>
        <p:grpSpPr>
          <a:xfrm>
            <a:off x="2695671" y="297025"/>
            <a:ext cx="332677" cy="331627"/>
            <a:chOff x="-47524975" y="3569100"/>
            <a:chExt cx="300875" cy="299925"/>
          </a:xfrm>
        </p:grpSpPr>
        <p:sp>
          <p:nvSpPr>
            <p:cNvPr id="4" name="Google Shape;7126;p56"/>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127;p56"/>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28;p56"/>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29;p56"/>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30;p56"/>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772;p56"/>
          <p:cNvGrpSpPr/>
          <p:nvPr/>
        </p:nvGrpSpPr>
        <p:grpSpPr>
          <a:xfrm>
            <a:off x="6069356" y="289048"/>
            <a:ext cx="332705" cy="331102"/>
            <a:chOff x="-49786250" y="2316650"/>
            <a:chExt cx="300900" cy="299450"/>
          </a:xfrm>
        </p:grpSpPr>
        <p:sp>
          <p:nvSpPr>
            <p:cNvPr id="16" name="Google Shape;6773;p56"/>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74;p56"/>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75;p56"/>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76;p56"/>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77;p56"/>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78;p56"/>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79;p56"/>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descr="flowchart.jpeg"/>
          <p:cNvPicPr>
            <a:picLocks noChangeAspect="1"/>
          </p:cNvPicPr>
          <p:nvPr/>
        </p:nvPicPr>
        <p:blipFill>
          <a:blip r:embed="rId2"/>
          <a:stretch>
            <a:fillRect/>
          </a:stretch>
        </p:blipFill>
        <p:spPr>
          <a:xfrm>
            <a:off x="978992" y="732220"/>
            <a:ext cx="7513368" cy="4247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2"/>
        <p:cNvGrpSpPr/>
        <p:nvPr/>
      </p:nvGrpSpPr>
      <p:grpSpPr>
        <a:xfrm>
          <a:off x="0" y="0"/>
          <a:ext cx="0" cy="0"/>
          <a:chOff x="0" y="0"/>
          <a:chExt cx="0" cy="0"/>
        </a:xfrm>
      </p:grpSpPr>
      <p:sp>
        <p:nvSpPr>
          <p:cNvPr id="723" name="Google Shape;723;p33"/>
          <p:cNvSpPr txBox="1"/>
          <p:nvPr/>
        </p:nvSpPr>
        <p:spPr>
          <a:xfrm>
            <a:off x="4088525" y="2701159"/>
            <a:ext cx="977462" cy="32582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endParaRPr sz="1800">
              <a:solidFill>
                <a:srgbClr val="F3F3F3"/>
              </a:solidFill>
              <a:latin typeface="Teko"/>
              <a:ea typeface="Teko"/>
              <a:cs typeface="Teko"/>
              <a:sym typeface="Teko"/>
            </a:endParaRPr>
          </a:p>
        </p:txBody>
      </p:sp>
      <p:sp>
        <p:nvSpPr>
          <p:cNvPr id="724" name="Google Shape;724;p33"/>
          <p:cNvSpPr txBox="1"/>
          <p:nvPr/>
        </p:nvSpPr>
        <p:spPr>
          <a:xfrm>
            <a:off x="4025463" y="3989075"/>
            <a:ext cx="1104833"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n-US" sz="2000" dirty="0">
                <a:solidFill>
                  <a:srgbClr val="F3F3F3"/>
                </a:solidFill>
                <a:latin typeface="Teko"/>
                <a:ea typeface="Teko"/>
                <a:cs typeface="Teko"/>
                <a:sym typeface="Teko"/>
              </a:rPr>
              <a:t>TOTAL REVENUE</a:t>
            </a:r>
          </a:p>
        </p:txBody>
      </p:sp>
      <p:sp>
        <p:nvSpPr>
          <p:cNvPr id="725" name="Google Shape;725;p33"/>
          <p:cNvSpPr txBox="1"/>
          <p:nvPr/>
        </p:nvSpPr>
        <p:spPr>
          <a:xfrm>
            <a:off x="3964018" y="3421817"/>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n-US" sz="2000" dirty="0">
                <a:solidFill>
                  <a:srgbClr val="F3F3F3"/>
                </a:solidFill>
                <a:latin typeface="Teko"/>
                <a:ea typeface="Teko"/>
                <a:cs typeface="Teko"/>
                <a:sym typeface="Teko"/>
              </a:rPr>
              <a:t>TOTAL TIME</a:t>
            </a:r>
          </a:p>
        </p:txBody>
      </p:sp>
      <p:sp>
        <p:nvSpPr>
          <p:cNvPr id="726" name="Google Shape;726;p33"/>
          <p:cNvSpPr txBox="1"/>
          <p:nvPr/>
        </p:nvSpPr>
        <p:spPr>
          <a:xfrm>
            <a:off x="4855779" y="2719500"/>
            <a:ext cx="2241573"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3F3F3"/>
                </a:solidFill>
                <a:latin typeface="Source Code Pro Light"/>
                <a:ea typeface="Source Code Pro Light"/>
                <a:cs typeface="Source Code Pro Light"/>
                <a:sym typeface="Source Code Pro Light"/>
              </a:rPr>
              <a:t>TIMER FOR EACH USER WILL BE DISPLAYED SIMULTANEOUSLY.</a:t>
            </a:r>
            <a:endParaRPr sz="1000">
              <a:solidFill>
                <a:srgbClr val="F3F3F3"/>
              </a:solidFill>
              <a:latin typeface="Source Code Pro Light"/>
              <a:ea typeface="Source Code Pro Light"/>
              <a:cs typeface="Source Code Pro Light"/>
              <a:sym typeface="Source Code Pro Light"/>
            </a:endParaRPr>
          </a:p>
        </p:txBody>
      </p:sp>
      <p:sp>
        <p:nvSpPr>
          <p:cNvPr id="727" name="Google Shape;727;p33"/>
          <p:cNvSpPr txBox="1"/>
          <p:nvPr/>
        </p:nvSpPr>
        <p:spPr>
          <a:xfrm>
            <a:off x="4971393" y="3399614"/>
            <a:ext cx="2020855"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3F3F3"/>
                </a:solidFill>
                <a:latin typeface="Source Code Pro Light"/>
                <a:ea typeface="Source Code Pro Light"/>
                <a:cs typeface="Source Code Pro Light"/>
                <a:sym typeface="Source Code Pro Light"/>
              </a:rPr>
              <a:t>TOTAL TIME USED PER CUSTOMER.</a:t>
            </a:r>
            <a:endParaRPr sz="1000">
              <a:solidFill>
                <a:srgbClr val="F3F3F3"/>
              </a:solidFill>
              <a:latin typeface="Source Code Pro Light"/>
              <a:ea typeface="Source Code Pro Light"/>
              <a:cs typeface="Source Code Pro Light"/>
              <a:sym typeface="Source Code Pro Light"/>
            </a:endParaRPr>
          </a:p>
        </p:txBody>
      </p:sp>
      <p:sp>
        <p:nvSpPr>
          <p:cNvPr id="728" name="Google Shape;728;p33"/>
          <p:cNvSpPr txBox="1"/>
          <p:nvPr/>
        </p:nvSpPr>
        <p:spPr>
          <a:xfrm>
            <a:off x="4939862" y="4088673"/>
            <a:ext cx="2196662"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3F3F3"/>
                </a:solidFill>
                <a:latin typeface="Source Code Pro Light"/>
                <a:ea typeface="Source Code Pro Light"/>
                <a:cs typeface="Source Code Pro Light"/>
                <a:sym typeface="Source Code Pro Light"/>
              </a:rPr>
              <a:t>TOTAL REVENUE GENERATED IN A DAY.</a:t>
            </a:r>
            <a:endParaRPr sz="1000">
              <a:solidFill>
                <a:srgbClr val="F3F3F3"/>
              </a:solidFill>
              <a:latin typeface="Source Code Pro Light"/>
              <a:ea typeface="Source Code Pro Light"/>
              <a:cs typeface="Source Code Pro Light"/>
              <a:sym typeface="Source Code Pro Light"/>
            </a:endParaRPr>
          </a:p>
        </p:txBody>
      </p:sp>
      <p:sp>
        <p:nvSpPr>
          <p:cNvPr id="729" name="Google Shape;729;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HOST  DASHBOARD  </a:t>
            </a:r>
            <a:endParaRPr>
              <a:solidFill>
                <a:srgbClr val="F3F3F3"/>
              </a:solidFill>
            </a:endParaRPr>
          </a:p>
        </p:txBody>
      </p:sp>
      <p:grpSp>
        <p:nvGrpSpPr>
          <p:cNvPr id="730" name="Google Shape;730;p33"/>
          <p:cNvGrpSpPr/>
          <p:nvPr/>
        </p:nvGrpSpPr>
        <p:grpSpPr>
          <a:xfrm>
            <a:off x="719993" y="945157"/>
            <a:ext cx="3675432" cy="3405599"/>
            <a:chOff x="985625" y="238500"/>
            <a:chExt cx="5643225" cy="5228925"/>
          </a:xfrm>
        </p:grpSpPr>
        <p:sp>
          <p:nvSpPr>
            <p:cNvPr id="731" name="Google Shape;731;p33"/>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1722000" y="1234950"/>
              <a:ext cx="4036700"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TextBox 67"/>
          <p:cNvSpPr txBox="1"/>
          <p:nvPr/>
        </p:nvSpPr>
        <p:spPr>
          <a:xfrm>
            <a:off x="3962397" y="2690643"/>
            <a:ext cx="1030017" cy="523220"/>
          </a:xfrm>
          <a:prstGeom prst="rect">
            <a:avLst/>
          </a:prstGeom>
          <a:noFill/>
        </p:spPr>
        <p:txBody>
          <a:bodyPr wrap="square" rtlCol="0">
            <a:spAutoFit/>
          </a:bodyPr>
          <a:lstStyle/>
          <a:p>
            <a:r>
              <a:rPr lang="en-US" dirty="0">
                <a:solidFill>
                  <a:schemeClr val="bg1"/>
                </a:solidFill>
                <a:latin typeface="Arial Rounded MT Bold" pitchFamily="34" charset="0"/>
              </a:rPr>
              <a:t>USER TIMER</a:t>
            </a:r>
          </a:p>
        </p:txBody>
      </p:sp>
      <p:grpSp>
        <p:nvGrpSpPr>
          <p:cNvPr id="69" name="Google Shape;1098;p36"/>
          <p:cNvGrpSpPr/>
          <p:nvPr/>
        </p:nvGrpSpPr>
        <p:grpSpPr>
          <a:xfrm>
            <a:off x="7951913" y="199824"/>
            <a:ext cx="953381" cy="799694"/>
            <a:chOff x="1606521" y="1292928"/>
            <a:chExt cx="953381" cy="799694"/>
          </a:xfrm>
        </p:grpSpPr>
        <p:sp>
          <p:nvSpPr>
            <p:cNvPr id="70" name="Google Shape;1099;p36"/>
            <p:cNvSpPr/>
            <p:nvPr/>
          </p:nvSpPr>
          <p:spPr>
            <a:xfrm>
              <a:off x="1636265" y="1348894"/>
              <a:ext cx="893897" cy="743727"/>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0;p36"/>
            <p:cNvSpPr/>
            <p:nvPr/>
          </p:nvSpPr>
          <p:spPr>
            <a:xfrm>
              <a:off x="1606521" y="1319150"/>
              <a:ext cx="953381" cy="693660"/>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01;p36"/>
            <p:cNvSpPr/>
            <p:nvPr/>
          </p:nvSpPr>
          <p:spPr>
            <a:xfrm>
              <a:off x="1610027" y="1292928"/>
              <a:ext cx="698640" cy="29758"/>
            </a:xfrm>
            <a:custGeom>
              <a:avLst/>
              <a:gdLst/>
              <a:ahLst/>
              <a:cxnLst/>
              <a:rect l="l" t="t" r="r" b="b"/>
              <a:pathLst>
                <a:path w="45030" h="1918" extrusionOk="0">
                  <a:moveTo>
                    <a:pt x="0" y="0"/>
                  </a:moveTo>
                  <a:lnTo>
                    <a:pt x="0" y="1917"/>
                  </a:lnTo>
                  <a:lnTo>
                    <a:pt x="45030" y="1917"/>
                  </a:lnTo>
                  <a:lnTo>
                    <a:pt x="4312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2;p36"/>
            <p:cNvSpPr/>
            <p:nvPr/>
          </p:nvSpPr>
          <p:spPr>
            <a:xfrm>
              <a:off x="2428968" y="1408383"/>
              <a:ext cx="41766" cy="41766"/>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3;p36"/>
            <p:cNvSpPr/>
            <p:nvPr/>
          </p:nvSpPr>
          <p:spPr>
            <a:xfrm>
              <a:off x="2428968" y="1981999"/>
              <a:ext cx="41766" cy="41766"/>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4;p36"/>
            <p:cNvSpPr/>
            <p:nvPr/>
          </p:nvSpPr>
          <p:spPr>
            <a:xfrm>
              <a:off x="1695738" y="1981999"/>
              <a:ext cx="41766" cy="41766"/>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5;p36"/>
            <p:cNvSpPr/>
            <p:nvPr/>
          </p:nvSpPr>
          <p:spPr>
            <a:xfrm>
              <a:off x="1695738" y="1408383"/>
              <a:ext cx="41766" cy="41766"/>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1098;p36"/>
          <p:cNvGrpSpPr/>
          <p:nvPr/>
        </p:nvGrpSpPr>
        <p:grpSpPr>
          <a:xfrm>
            <a:off x="200538" y="163043"/>
            <a:ext cx="953381" cy="799694"/>
            <a:chOff x="1606521" y="1292928"/>
            <a:chExt cx="953381" cy="799694"/>
          </a:xfrm>
        </p:grpSpPr>
        <p:sp>
          <p:nvSpPr>
            <p:cNvPr id="78" name="Google Shape;1099;p36"/>
            <p:cNvSpPr/>
            <p:nvPr/>
          </p:nvSpPr>
          <p:spPr>
            <a:xfrm>
              <a:off x="1636265" y="1348894"/>
              <a:ext cx="893897" cy="743727"/>
            </a:xfrm>
            <a:custGeom>
              <a:avLst/>
              <a:gdLst/>
              <a:ahLst/>
              <a:cxnLst/>
              <a:rect l="l" t="t" r="r" b="b"/>
              <a:pathLst>
                <a:path w="57615" h="47936" extrusionOk="0">
                  <a:moveTo>
                    <a:pt x="57174" y="334"/>
                  </a:moveTo>
                  <a:lnTo>
                    <a:pt x="57174" y="47602"/>
                  </a:lnTo>
                  <a:lnTo>
                    <a:pt x="452" y="47602"/>
                  </a:lnTo>
                  <a:lnTo>
                    <a:pt x="452" y="334"/>
                  </a:lnTo>
                  <a:close/>
                  <a:moveTo>
                    <a:pt x="0" y="1"/>
                  </a:moveTo>
                  <a:lnTo>
                    <a:pt x="0" y="47935"/>
                  </a:lnTo>
                  <a:lnTo>
                    <a:pt x="57614" y="47935"/>
                  </a:lnTo>
                  <a:lnTo>
                    <a:pt x="57614"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00;p36"/>
            <p:cNvSpPr/>
            <p:nvPr/>
          </p:nvSpPr>
          <p:spPr>
            <a:xfrm>
              <a:off x="1606521" y="1319150"/>
              <a:ext cx="953381" cy="693660"/>
            </a:xfrm>
            <a:custGeom>
              <a:avLst/>
              <a:gdLst/>
              <a:ahLst/>
              <a:cxnLst/>
              <a:rect l="l" t="t" r="r" b="b"/>
              <a:pathLst>
                <a:path w="61449" h="44709" extrusionOk="0">
                  <a:moveTo>
                    <a:pt x="0" y="1"/>
                  </a:moveTo>
                  <a:lnTo>
                    <a:pt x="0" y="44709"/>
                  </a:lnTo>
                  <a:lnTo>
                    <a:pt x="453" y="44709"/>
                  </a:lnTo>
                  <a:lnTo>
                    <a:pt x="453" y="453"/>
                  </a:lnTo>
                  <a:lnTo>
                    <a:pt x="60996" y="453"/>
                  </a:lnTo>
                  <a:lnTo>
                    <a:pt x="60996" y="23337"/>
                  </a:lnTo>
                  <a:lnTo>
                    <a:pt x="59150" y="25182"/>
                  </a:lnTo>
                  <a:lnTo>
                    <a:pt x="59472" y="25492"/>
                  </a:lnTo>
                  <a:lnTo>
                    <a:pt x="61448" y="23516"/>
                  </a:lnTo>
                  <a:lnTo>
                    <a:pt x="6144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01;p36"/>
            <p:cNvSpPr/>
            <p:nvPr/>
          </p:nvSpPr>
          <p:spPr>
            <a:xfrm>
              <a:off x="1610027" y="1292928"/>
              <a:ext cx="698640" cy="29758"/>
            </a:xfrm>
            <a:custGeom>
              <a:avLst/>
              <a:gdLst/>
              <a:ahLst/>
              <a:cxnLst/>
              <a:rect l="l" t="t" r="r" b="b"/>
              <a:pathLst>
                <a:path w="45030" h="1918" extrusionOk="0">
                  <a:moveTo>
                    <a:pt x="0" y="0"/>
                  </a:moveTo>
                  <a:lnTo>
                    <a:pt x="0" y="1917"/>
                  </a:lnTo>
                  <a:lnTo>
                    <a:pt x="45030" y="1917"/>
                  </a:lnTo>
                  <a:lnTo>
                    <a:pt x="4312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02;p36"/>
            <p:cNvSpPr/>
            <p:nvPr/>
          </p:nvSpPr>
          <p:spPr>
            <a:xfrm>
              <a:off x="2428968" y="1408383"/>
              <a:ext cx="41766" cy="41766"/>
            </a:xfrm>
            <a:custGeom>
              <a:avLst/>
              <a:gdLst/>
              <a:ahLst/>
              <a:cxnLst/>
              <a:rect l="l" t="t" r="r" b="b"/>
              <a:pathLst>
                <a:path w="2692" h="2692" extrusionOk="0">
                  <a:moveTo>
                    <a:pt x="1" y="1"/>
                  </a:moveTo>
                  <a:lnTo>
                    <a:pt x="1" y="441"/>
                  </a:lnTo>
                  <a:lnTo>
                    <a:pt x="2251" y="441"/>
                  </a:lnTo>
                  <a:lnTo>
                    <a:pt x="2251" y="2691"/>
                  </a:lnTo>
                  <a:lnTo>
                    <a:pt x="2692" y="269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03;p36"/>
            <p:cNvSpPr/>
            <p:nvPr/>
          </p:nvSpPr>
          <p:spPr>
            <a:xfrm>
              <a:off x="2428968" y="1981999"/>
              <a:ext cx="41766" cy="41766"/>
            </a:xfrm>
            <a:custGeom>
              <a:avLst/>
              <a:gdLst/>
              <a:ahLst/>
              <a:cxnLst/>
              <a:rect l="l" t="t" r="r" b="b"/>
              <a:pathLst>
                <a:path w="2692" h="2692" extrusionOk="0">
                  <a:moveTo>
                    <a:pt x="2251" y="0"/>
                  </a:moveTo>
                  <a:lnTo>
                    <a:pt x="2251" y="2251"/>
                  </a:lnTo>
                  <a:lnTo>
                    <a:pt x="1" y="2251"/>
                  </a:lnTo>
                  <a:lnTo>
                    <a:pt x="1" y="2691"/>
                  </a:lnTo>
                  <a:lnTo>
                    <a:pt x="2692" y="2691"/>
                  </a:lnTo>
                  <a:lnTo>
                    <a:pt x="269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04;p36"/>
            <p:cNvSpPr/>
            <p:nvPr/>
          </p:nvSpPr>
          <p:spPr>
            <a:xfrm>
              <a:off x="1695738" y="1981999"/>
              <a:ext cx="41766" cy="41766"/>
            </a:xfrm>
            <a:custGeom>
              <a:avLst/>
              <a:gdLst/>
              <a:ahLst/>
              <a:cxnLst/>
              <a:rect l="l" t="t" r="r" b="b"/>
              <a:pathLst>
                <a:path w="2692" h="2692" extrusionOk="0">
                  <a:moveTo>
                    <a:pt x="1" y="0"/>
                  </a:moveTo>
                  <a:lnTo>
                    <a:pt x="1" y="2691"/>
                  </a:lnTo>
                  <a:lnTo>
                    <a:pt x="2692" y="2691"/>
                  </a:lnTo>
                  <a:lnTo>
                    <a:pt x="2692" y="2251"/>
                  </a:lnTo>
                  <a:lnTo>
                    <a:pt x="441" y="2251"/>
                  </a:lnTo>
                  <a:lnTo>
                    <a:pt x="44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05;p36"/>
            <p:cNvSpPr/>
            <p:nvPr/>
          </p:nvSpPr>
          <p:spPr>
            <a:xfrm>
              <a:off x="1695738" y="1408383"/>
              <a:ext cx="41766" cy="41766"/>
            </a:xfrm>
            <a:custGeom>
              <a:avLst/>
              <a:gdLst/>
              <a:ahLst/>
              <a:cxnLst/>
              <a:rect l="l" t="t" r="r" b="b"/>
              <a:pathLst>
                <a:path w="2692" h="2692" extrusionOk="0">
                  <a:moveTo>
                    <a:pt x="1" y="1"/>
                  </a:moveTo>
                  <a:lnTo>
                    <a:pt x="1" y="2691"/>
                  </a:lnTo>
                  <a:lnTo>
                    <a:pt x="441" y="2691"/>
                  </a:lnTo>
                  <a:lnTo>
                    <a:pt x="441" y="441"/>
                  </a:lnTo>
                  <a:lnTo>
                    <a:pt x="2692" y="441"/>
                  </a:lnTo>
                  <a:lnTo>
                    <a:pt x="26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121;p36"/>
          <p:cNvGrpSpPr/>
          <p:nvPr/>
        </p:nvGrpSpPr>
        <p:grpSpPr>
          <a:xfrm>
            <a:off x="552279" y="411928"/>
            <a:ext cx="210276" cy="331156"/>
            <a:chOff x="2143925" y="238125"/>
            <a:chExt cx="3316650" cy="5223275"/>
          </a:xfrm>
        </p:grpSpPr>
        <p:sp>
          <p:nvSpPr>
            <p:cNvPr id="86" name="Google Shape;1122;p36"/>
            <p:cNvSpPr/>
            <p:nvPr/>
          </p:nvSpPr>
          <p:spPr>
            <a:xfrm>
              <a:off x="2143925" y="238125"/>
              <a:ext cx="3316650" cy="5223275"/>
            </a:xfrm>
            <a:custGeom>
              <a:avLst/>
              <a:gdLst/>
              <a:ahLst/>
              <a:cxnLst/>
              <a:rect l="l" t="t" r="r" b="b"/>
              <a:pathLst>
                <a:path w="132666" h="208931" extrusionOk="0">
                  <a:moveTo>
                    <a:pt x="71145" y="9753"/>
                  </a:moveTo>
                  <a:lnTo>
                    <a:pt x="59369" y="84290"/>
                  </a:lnTo>
                  <a:cubicBezTo>
                    <a:pt x="59206" y="85236"/>
                    <a:pt x="59499" y="86214"/>
                    <a:pt x="60119" y="86932"/>
                  </a:cubicBezTo>
                  <a:cubicBezTo>
                    <a:pt x="60739" y="87650"/>
                    <a:pt x="61620" y="88074"/>
                    <a:pt x="62598" y="88074"/>
                  </a:cubicBezTo>
                  <a:lnTo>
                    <a:pt x="120694" y="88074"/>
                  </a:lnTo>
                  <a:cubicBezTo>
                    <a:pt x="123238" y="88074"/>
                    <a:pt x="124511" y="88791"/>
                    <a:pt x="124869" y="89476"/>
                  </a:cubicBezTo>
                  <a:cubicBezTo>
                    <a:pt x="125196" y="90161"/>
                    <a:pt x="125065" y="91629"/>
                    <a:pt x="123630" y="93684"/>
                  </a:cubicBezTo>
                  <a:lnTo>
                    <a:pt x="50039" y="199210"/>
                  </a:lnTo>
                  <a:lnTo>
                    <a:pt x="50039" y="199210"/>
                  </a:lnTo>
                  <a:lnTo>
                    <a:pt x="63838" y="111625"/>
                  </a:lnTo>
                  <a:cubicBezTo>
                    <a:pt x="63968" y="110679"/>
                    <a:pt x="63707" y="109701"/>
                    <a:pt x="63087" y="108983"/>
                  </a:cubicBezTo>
                  <a:cubicBezTo>
                    <a:pt x="62468" y="108265"/>
                    <a:pt x="61554" y="107841"/>
                    <a:pt x="60608" y="107841"/>
                  </a:cubicBezTo>
                  <a:lnTo>
                    <a:pt x="11972" y="107841"/>
                  </a:lnTo>
                  <a:cubicBezTo>
                    <a:pt x="9852" y="107841"/>
                    <a:pt x="8253" y="107319"/>
                    <a:pt x="7797" y="106439"/>
                  </a:cubicBezTo>
                  <a:cubicBezTo>
                    <a:pt x="7340" y="105558"/>
                    <a:pt x="7829" y="103960"/>
                    <a:pt x="9036" y="102231"/>
                  </a:cubicBezTo>
                  <a:cubicBezTo>
                    <a:pt x="9036" y="102198"/>
                    <a:pt x="9069" y="102198"/>
                    <a:pt x="9069" y="102165"/>
                  </a:cubicBezTo>
                  <a:lnTo>
                    <a:pt x="71145" y="9753"/>
                  </a:lnTo>
                  <a:close/>
                  <a:moveTo>
                    <a:pt x="73297" y="0"/>
                  </a:moveTo>
                  <a:cubicBezTo>
                    <a:pt x="71047" y="0"/>
                    <a:pt x="68829" y="1664"/>
                    <a:pt x="66317" y="5252"/>
                  </a:cubicBezTo>
                  <a:cubicBezTo>
                    <a:pt x="66317" y="5284"/>
                    <a:pt x="66284" y="5284"/>
                    <a:pt x="66284" y="5317"/>
                  </a:cubicBezTo>
                  <a:lnTo>
                    <a:pt x="3654" y="98512"/>
                  </a:lnTo>
                  <a:cubicBezTo>
                    <a:pt x="1" y="103764"/>
                    <a:pt x="1077" y="107613"/>
                    <a:pt x="2023" y="109472"/>
                  </a:cubicBezTo>
                  <a:cubicBezTo>
                    <a:pt x="2969" y="111299"/>
                    <a:pt x="5546" y="114365"/>
                    <a:pt x="11972" y="114365"/>
                  </a:cubicBezTo>
                  <a:lnTo>
                    <a:pt x="56792" y="114365"/>
                  </a:lnTo>
                  <a:lnTo>
                    <a:pt x="43450" y="199112"/>
                  </a:lnTo>
                  <a:cubicBezTo>
                    <a:pt x="42863" y="203157"/>
                    <a:pt x="43222" y="205799"/>
                    <a:pt x="44592" y="207397"/>
                  </a:cubicBezTo>
                  <a:cubicBezTo>
                    <a:pt x="45440" y="208376"/>
                    <a:pt x="46614" y="208930"/>
                    <a:pt x="47887" y="208930"/>
                  </a:cubicBezTo>
                  <a:cubicBezTo>
                    <a:pt x="50170" y="208930"/>
                    <a:pt x="52388" y="207267"/>
                    <a:pt x="54900" y="203678"/>
                  </a:cubicBezTo>
                  <a:lnTo>
                    <a:pt x="128980" y="97403"/>
                  </a:lnTo>
                  <a:cubicBezTo>
                    <a:pt x="132666" y="92151"/>
                    <a:pt x="131589" y="88302"/>
                    <a:pt x="130643" y="86443"/>
                  </a:cubicBezTo>
                  <a:cubicBezTo>
                    <a:pt x="129697" y="84616"/>
                    <a:pt x="127120" y="81550"/>
                    <a:pt x="120694" y="81550"/>
                  </a:cubicBezTo>
                  <a:lnTo>
                    <a:pt x="66415" y="81550"/>
                  </a:lnTo>
                  <a:lnTo>
                    <a:pt x="77734" y="9819"/>
                  </a:lnTo>
                  <a:cubicBezTo>
                    <a:pt x="78354" y="5774"/>
                    <a:pt x="77995" y="3132"/>
                    <a:pt x="76625" y="1533"/>
                  </a:cubicBezTo>
                  <a:cubicBezTo>
                    <a:pt x="75777" y="555"/>
                    <a:pt x="74602" y="0"/>
                    <a:pt x="73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23;p36"/>
            <p:cNvSpPr/>
            <p:nvPr/>
          </p:nvSpPr>
          <p:spPr>
            <a:xfrm>
              <a:off x="3354950" y="1405375"/>
              <a:ext cx="264225" cy="683950"/>
            </a:xfrm>
            <a:custGeom>
              <a:avLst/>
              <a:gdLst/>
              <a:ahLst/>
              <a:cxnLst/>
              <a:rect l="l" t="t" r="r" b="b"/>
              <a:pathLst>
                <a:path w="10569" h="27358" extrusionOk="0">
                  <a:moveTo>
                    <a:pt x="7014" y="1"/>
                  </a:moveTo>
                  <a:cubicBezTo>
                    <a:pt x="5456" y="1"/>
                    <a:pt x="4110" y="1129"/>
                    <a:pt x="3849" y="2696"/>
                  </a:cubicBezTo>
                  <a:lnTo>
                    <a:pt x="294" y="23541"/>
                  </a:lnTo>
                  <a:cubicBezTo>
                    <a:pt x="0" y="25335"/>
                    <a:pt x="1207" y="26998"/>
                    <a:pt x="2969" y="27292"/>
                  </a:cubicBezTo>
                  <a:cubicBezTo>
                    <a:pt x="3164" y="27324"/>
                    <a:pt x="3327" y="27357"/>
                    <a:pt x="3523" y="27357"/>
                  </a:cubicBezTo>
                  <a:cubicBezTo>
                    <a:pt x="5089" y="27357"/>
                    <a:pt x="6459" y="26215"/>
                    <a:pt x="6720" y="24650"/>
                  </a:cubicBezTo>
                  <a:lnTo>
                    <a:pt x="10275" y="3806"/>
                  </a:lnTo>
                  <a:cubicBezTo>
                    <a:pt x="10569" y="2011"/>
                    <a:pt x="9362" y="348"/>
                    <a:pt x="7601" y="54"/>
                  </a:cubicBezTo>
                  <a:cubicBezTo>
                    <a:pt x="7403" y="18"/>
                    <a:pt x="7206" y="1"/>
                    <a:pt x="7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24;p36"/>
            <p:cNvSpPr/>
            <p:nvPr/>
          </p:nvSpPr>
          <p:spPr>
            <a:xfrm>
              <a:off x="4601825" y="2686575"/>
              <a:ext cx="293625" cy="319350"/>
            </a:xfrm>
            <a:custGeom>
              <a:avLst/>
              <a:gdLst/>
              <a:ahLst/>
              <a:cxnLst/>
              <a:rect l="l" t="t" r="r" b="b"/>
              <a:pathLst>
                <a:path w="11745" h="12774" extrusionOk="0">
                  <a:moveTo>
                    <a:pt x="8064" y="0"/>
                  </a:moveTo>
                  <a:cubicBezTo>
                    <a:pt x="7028" y="0"/>
                    <a:pt x="6007" y="484"/>
                    <a:pt x="5383" y="1389"/>
                  </a:cubicBezTo>
                  <a:lnTo>
                    <a:pt x="1012" y="7620"/>
                  </a:lnTo>
                  <a:cubicBezTo>
                    <a:pt x="1" y="9120"/>
                    <a:pt x="360" y="11143"/>
                    <a:pt x="1828" y="12187"/>
                  </a:cubicBezTo>
                  <a:cubicBezTo>
                    <a:pt x="2415" y="12578"/>
                    <a:pt x="3067" y="12774"/>
                    <a:pt x="3687" y="12774"/>
                  </a:cubicBezTo>
                  <a:cubicBezTo>
                    <a:pt x="4731" y="12774"/>
                    <a:pt x="5742" y="12285"/>
                    <a:pt x="6362" y="11371"/>
                  </a:cubicBezTo>
                  <a:lnTo>
                    <a:pt x="10733" y="5108"/>
                  </a:lnTo>
                  <a:cubicBezTo>
                    <a:pt x="11744" y="3640"/>
                    <a:pt x="11385" y="1618"/>
                    <a:pt x="9917" y="574"/>
                  </a:cubicBezTo>
                  <a:cubicBezTo>
                    <a:pt x="9355" y="187"/>
                    <a:pt x="8707" y="0"/>
                    <a:pt x="8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25;p36"/>
            <p:cNvSpPr/>
            <p:nvPr/>
          </p:nvSpPr>
          <p:spPr>
            <a:xfrm>
              <a:off x="3900500" y="3083150"/>
              <a:ext cx="718475" cy="929100"/>
            </a:xfrm>
            <a:custGeom>
              <a:avLst/>
              <a:gdLst/>
              <a:ahLst/>
              <a:cxnLst/>
              <a:rect l="l" t="t" r="r" b="b"/>
              <a:pathLst>
                <a:path w="28739" h="37164" extrusionOk="0">
                  <a:moveTo>
                    <a:pt x="25044" y="0"/>
                  </a:moveTo>
                  <a:cubicBezTo>
                    <a:pt x="24014" y="0"/>
                    <a:pt x="22999" y="491"/>
                    <a:pt x="22378" y="1412"/>
                  </a:cubicBezTo>
                  <a:lnTo>
                    <a:pt x="1012" y="32042"/>
                  </a:lnTo>
                  <a:cubicBezTo>
                    <a:pt x="1" y="33510"/>
                    <a:pt x="360" y="35533"/>
                    <a:pt x="1828" y="36577"/>
                  </a:cubicBezTo>
                  <a:cubicBezTo>
                    <a:pt x="2415" y="36968"/>
                    <a:pt x="3034" y="37164"/>
                    <a:pt x="3687" y="37164"/>
                  </a:cubicBezTo>
                  <a:cubicBezTo>
                    <a:pt x="4731" y="37164"/>
                    <a:pt x="5742" y="36674"/>
                    <a:pt x="6362" y="35761"/>
                  </a:cubicBezTo>
                  <a:lnTo>
                    <a:pt x="27728" y="5131"/>
                  </a:lnTo>
                  <a:cubicBezTo>
                    <a:pt x="28739" y="3663"/>
                    <a:pt x="28380" y="1608"/>
                    <a:pt x="26912" y="597"/>
                  </a:cubicBezTo>
                  <a:cubicBezTo>
                    <a:pt x="26346" y="194"/>
                    <a:pt x="25692" y="0"/>
                    <a:pt x="25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121;p36"/>
          <p:cNvGrpSpPr/>
          <p:nvPr/>
        </p:nvGrpSpPr>
        <p:grpSpPr>
          <a:xfrm>
            <a:off x="8287893" y="422438"/>
            <a:ext cx="210276" cy="331156"/>
            <a:chOff x="2143925" y="238125"/>
            <a:chExt cx="3316650" cy="5223275"/>
          </a:xfrm>
        </p:grpSpPr>
        <p:sp>
          <p:nvSpPr>
            <p:cNvPr id="91" name="Google Shape;1122;p36"/>
            <p:cNvSpPr/>
            <p:nvPr/>
          </p:nvSpPr>
          <p:spPr>
            <a:xfrm>
              <a:off x="2143925" y="238125"/>
              <a:ext cx="3316650" cy="5223275"/>
            </a:xfrm>
            <a:custGeom>
              <a:avLst/>
              <a:gdLst/>
              <a:ahLst/>
              <a:cxnLst/>
              <a:rect l="l" t="t" r="r" b="b"/>
              <a:pathLst>
                <a:path w="132666" h="208931" extrusionOk="0">
                  <a:moveTo>
                    <a:pt x="71145" y="9753"/>
                  </a:moveTo>
                  <a:lnTo>
                    <a:pt x="59369" y="84290"/>
                  </a:lnTo>
                  <a:cubicBezTo>
                    <a:pt x="59206" y="85236"/>
                    <a:pt x="59499" y="86214"/>
                    <a:pt x="60119" y="86932"/>
                  </a:cubicBezTo>
                  <a:cubicBezTo>
                    <a:pt x="60739" y="87650"/>
                    <a:pt x="61620" y="88074"/>
                    <a:pt x="62598" y="88074"/>
                  </a:cubicBezTo>
                  <a:lnTo>
                    <a:pt x="120694" y="88074"/>
                  </a:lnTo>
                  <a:cubicBezTo>
                    <a:pt x="123238" y="88074"/>
                    <a:pt x="124511" y="88791"/>
                    <a:pt x="124869" y="89476"/>
                  </a:cubicBezTo>
                  <a:cubicBezTo>
                    <a:pt x="125196" y="90161"/>
                    <a:pt x="125065" y="91629"/>
                    <a:pt x="123630" y="93684"/>
                  </a:cubicBezTo>
                  <a:lnTo>
                    <a:pt x="50039" y="199210"/>
                  </a:lnTo>
                  <a:lnTo>
                    <a:pt x="50039" y="199210"/>
                  </a:lnTo>
                  <a:lnTo>
                    <a:pt x="63838" y="111625"/>
                  </a:lnTo>
                  <a:cubicBezTo>
                    <a:pt x="63968" y="110679"/>
                    <a:pt x="63707" y="109701"/>
                    <a:pt x="63087" y="108983"/>
                  </a:cubicBezTo>
                  <a:cubicBezTo>
                    <a:pt x="62468" y="108265"/>
                    <a:pt x="61554" y="107841"/>
                    <a:pt x="60608" y="107841"/>
                  </a:cubicBezTo>
                  <a:lnTo>
                    <a:pt x="11972" y="107841"/>
                  </a:lnTo>
                  <a:cubicBezTo>
                    <a:pt x="9852" y="107841"/>
                    <a:pt x="8253" y="107319"/>
                    <a:pt x="7797" y="106439"/>
                  </a:cubicBezTo>
                  <a:cubicBezTo>
                    <a:pt x="7340" y="105558"/>
                    <a:pt x="7829" y="103960"/>
                    <a:pt x="9036" y="102231"/>
                  </a:cubicBezTo>
                  <a:cubicBezTo>
                    <a:pt x="9036" y="102198"/>
                    <a:pt x="9069" y="102198"/>
                    <a:pt x="9069" y="102165"/>
                  </a:cubicBezTo>
                  <a:lnTo>
                    <a:pt x="71145" y="9753"/>
                  </a:lnTo>
                  <a:close/>
                  <a:moveTo>
                    <a:pt x="73297" y="0"/>
                  </a:moveTo>
                  <a:cubicBezTo>
                    <a:pt x="71047" y="0"/>
                    <a:pt x="68829" y="1664"/>
                    <a:pt x="66317" y="5252"/>
                  </a:cubicBezTo>
                  <a:cubicBezTo>
                    <a:pt x="66317" y="5284"/>
                    <a:pt x="66284" y="5284"/>
                    <a:pt x="66284" y="5317"/>
                  </a:cubicBezTo>
                  <a:lnTo>
                    <a:pt x="3654" y="98512"/>
                  </a:lnTo>
                  <a:cubicBezTo>
                    <a:pt x="1" y="103764"/>
                    <a:pt x="1077" y="107613"/>
                    <a:pt x="2023" y="109472"/>
                  </a:cubicBezTo>
                  <a:cubicBezTo>
                    <a:pt x="2969" y="111299"/>
                    <a:pt x="5546" y="114365"/>
                    <a:pt x="11972" y="114365"/>
                  </a:cubicBezTo>
                  <a:lnTo>
                    <a:pt x="56792" y="114365"/>
                  </a:lnTo>
                  <a:lnTo>
                    <a:pt x="43450" y="199112"/>
                  </a:lnTo>
                  <a:cubicBezTo>
                    <a:pt x="42863" y="203157"/>
                    <a:pt x="43222" y="205799"/>
                    <a:pt x="44592" y="207397"/>
                  </a:cubicBezTo>
                  <a:cubicBezTo>
                    <a:pt x="45440" y="208376"/>
                    <a:pt x="46614" y="208930"/>
                    <a:pt x="47887" y="208930"/>
                  </a:cubicBezTo>
                  <a:cubicBezTo>
                    <a:pt x="50170" y="208930"/>
                    <a:pt x="52388" y="207267"/>
                    <a:pt x="54900" y="203678"/>
                  </a:cubicBezTo>
                  <a:lnTo>
                    <a:pt x="128980" y="97403"/>
                  </a:lnTo>
                  <a:cubicBezTo>
                    <a:pt x="132666" y="92151"/>
                    <a:pt x="131589" y="88302"/>
                    <a:pt x="130643" y="86443"/>
                  </a:cubicBezTo>
                  <a:cubicBezTo>
                    <a:pt x="129697" y="84616"/>
                    <a:pt x="127120" y="81550"/>
                    <a:pt x="120694" y="81550"/>
                  </a:cubicBezTo>
                  <a:lnTo>
                    <a:pt x="66415" y="81550"/>
                  </a:lnTo>
                  <a:lnTo>
                    <a:pt x="77734" y="9819"/>
                  </a:lnTo>
                  <a:cubicBezTo>
                    <a:pt x="78354" y="5774"/>
                    <a:pt x="77995" y="3132"/>
                    <a:pt x="76625" y="1533"/>
                  </a:cubicBezTo>
                  <a:cubicBezTo>
                    <a:pt x="75777" y="555"/>
                    <a:pt x="74602" y="0"/>
                    <a:pt x="73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23;p36"/>
            <p:cNvSpPr/>
            <p:nvPr/>
          </p:nvSpPr>
          <p:spPr>
            <a:xfrm>
              <a:off x="3354950" y="1405375"/>
              <a:ext cx="264225" cy="683950"/>
            </a:xfrm>
            <a:custGeom>
              <a:avLst/>
              <a:gdLst/>
              <a:ahLst/>
              <a:cxnLst/>
              <a:rect l="l" t="t" r="r" b="b"/>
              <a:pathLst>
                <a:path w="10569" h="27358" extrusionOk="0">
                  <a:moveTo>
                    <a:pt x="7014" y="1"/>
                  </a:moveTo>
                  <a:cubicBezTo>
                    <a:pt x="5456" y="1"/>
                    <a:pt x="4110" y="1129"/>
                    <a:pt x="3849" y="2696"/>
                  </a:cubicBezTo>
                  <a:lnTo>
                    <a:pt x="294" y="23541"/>
                  </a:lnTo>
                  <a:cubicBezTo>
                    <a:pt x="0" y="25335"/>
                    <a:pt x="1207" y="26998"/>
                    <a:pt x="2969" y="27292"/>
                  </a:cubicBezTo>
                  <a:cubicBezTo>
                    <a:pt x="3164" y="27324"/>
                    <a:pt x="3327" y="27357"/>
                    <a:pt x="3523" y="27357"/>
                  </a:cubicBezTo>
                  <a:cubicBezTo>
                    <a:pt x="5089" y="27357"/>
                    <a:pt x="6459" y="26215"/>
                    <a:pt x="6720" y="24650"/>
                  </a:cubicBezTo>
                  <a:lnTo>
                    <a:pt x="10275" y="3806"/>
                  </a:lnTo>
                  <a:cubicBezTo>
                    <a:pt x="10569" y="2011"/>
                    <a:pt x="9362" y="348"/>
                    <a:pt x="7601" y="54"/>
                  </a:cubicBezTo>
                  <a:cubicBezTo>
                    <a:pt x="7403" y="18"/>
                    <a:pt x="7206" y="1"/>
                    <a:pt x="7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24;p36"/>
            <p:cNvSpPr/>
            <p:nvPr/>
          </p:nvSpPr>
          <p:spPr>
            <a:xfrm>
              <a:off x="4601825" y="2686575"/>
              <a:ext cx="293625" cy="319350"/>
            </a:xfrm>
            <a:custGeom>
              <a:avLst/>
              <a:gdLst/>
              <a:ahLst/>
              <a:cxnLst/>
              <a:rect l="l" t="t" r="r" b="b"/>
              <a:pathLst>
                <a:path w="11745" h="12774" extrusionOk="0">
                  <a:moveTo>
                    <a:pt x="8064" y="0"/>
                  </a:moveTo>
                  <a:cubicBezTo>
                    <a:pt x="7028" y="0"/>
                    <a:pt x="6007" y="484"/>
                    <a:pt x="5383" y="1389"/>
                  </a:cubicBezTo>
                  <a:lnTo>
                    <a:pt x="1012" y="7620"/>
                  </a:lnTo>
                  <a:cubicBezTo>
                    <a:pt x="1" y="9120"/>
                    <a:pt x="360" y="11143"/>
                    <a:pt x="1828" y="12187"/>
                  </a:cubicBezTo>
                  <a:cubicBezTo>
                    <a:pt x="2415" y="12578"/>
                    <a:pt x="3067" y="12774"/>
                    <a:pt x="3687" y="12774"/>
                  </a:cubicBezTo>
                  <a:cubicBezTo>
                    <a:pt x="4731" y="12774"/>
                    <a:pt x="5742" y="12285"/>
                    <a:pt x="6362" y="11371"/>
                  </a:cubicBezTo>
                  <a:lnTo>
                    <a:pt x="10733" y="5108"/>
                  </a:lnTo>
                  <a:cubicBezTo>
                    <a:pt x="11744" y="3640"/>
                    <a:pt x="11385" y="1618"/>
                    <a:pt x="9917" y="574"/>
                  </a:cubicBezTo>
                  <a:cubicBezTo>
                    <a:pt x="9355" y="187"/>
                    <a:pt x="8707" y="0"/>
                    <a:pt x="8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25;p36"/>
            <p:cNvSpPr/>
            <p:nvPr/>
          </p:nvSpPr>
          <p:spPr>
            <a:xfrm>
              <a:off x="3900500" y="3083150"/>
              <a:ext cx="718475" cy="929100"/>
            </a:xfrm>
            <a:custGeom>
              <a:avLst/>
              <a:gdLst/>
              <a:ahLst/>
              <a:cxnLst/>
              <a:rect l="l" t="t" r="r" b="b"/>
              <a:pathLst>
                <a:path w="28739" h="37164" extrusionOk="0">
                  <a:moveTo>
                    <a:pt x="25044" y="0"/>
                  </a:moveTo>
                  <a:cubicBezTo>
                    <a:pt x="24014" y="0"/>
                    <a:pt x="22999" y="491"/>
                    <a:pt x="22378" y="1412"/>
                  </a:cubicBezTo>
                  <a:lnTo>
                    <a:pt x="1012" y="32042"/>
                  </a:lnTo>
                  <a:cubicBezTo>
                    <a:pt x="1" y="33510"/>
                    <a:pt x="360" y="35533"/>
                    <a:pt x="1828" y="36577"/>
                  </a:cubicBezTo>
                  <a:cubicBezTo>
                    <a:pt x="2415" y="36968"/>
                    <a:pt x="3034" y="37164"/>
                    <a:pt x="3687" y="37164"/>
                  </a:cubicBezTo>
                  <a:cubicBezTo>
                    <a:pt x="4731" y="37164"/>
                    <a:pt x="5742" y="36674"/>
                    <a:pt x="6362" y="35761"/>
                  </a:cubicBezTo>
                  <a:lnTo>
                    <a:pt x="27728" y="5131"/>
                  </a:lnTo>
                  <a:cubicBezTo>
                    <a:pt x="28739" y="3663"/>
                    <a:pt x="28380" y="1608"/>
                    <a:pt x="26912" y="597"/>
                  </a:cubicBezTo>
                  <a:cubicBezTo>
                    <a:pt x="26346" y="194"/>
                    <a:pt x="25692" y="0"/>
                    <a:pt x="25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7" name="Google Shape;667;p31"/>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p>
            <a:pPr lvl="0"/>
            <a:r>
              <a:rPr lang="en-US" dirty="0"/>
              <a:t>DESCRIPTION OF THE PROJECT</a:t>
            </a:r>
            <a:endParaRPr>
              <a:solidFill>
                <a:srgbClr val="F3F3F3"/>
              </a:solidFill>
            </a:endParaRPr>
          </a:p>
        </p:txBody>
      </p:sp>
      <p:pic>
        <p:nvPicPr>
          <p:cNvPr id="668" name="Google Shape;668;p31"/>
          <p:cNvPicPr preferRelativeResize="0"/>
          <p:nvPr/>
        </p:nvPicPr>
        <p:blipFill rotWithShape="1">
          <a:blip r:embed="rId4">
            <a:alphaModFix/>
          </a:blip>
          <a:srcRect l="5927" t="2783" r="2177" b="2555"/>
          <a:stretch/>
        </p:blipFill>
        <p:spPr>
          <a:xfrm>
            <a:off x="2981325" y="1045675"/>
            <a:ext cx="3324224" cy="3420649"/>
          </a:xfrm>
          <a:prstGeom prst="rect">
            <a:avLst/>
          </a:prstGeom>
          <a:noFill/>
          <a:ln>
            <a:noFill/>
          </a:ln>
        </p:spPr>
      </p:pic>
      <p:sp>
        <p:nvSpPr>
          <p:cNvPr id="669" name="Google Shape;669;p31"/>
          <p:cNvSpPr txBox="1">
            <a:spLocks noGrp="1"/>
          </p:cNvSpPr>
          <p:nvPr>
            <p:ph type="ctrTitle" idx="7"/>
          </p:nvPr>
        </p:nvSpPr>
        <p:spPr>
          <a:xfrm>
            <a:off x="567987" y="936683"/>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3F3F3"/>
                </a:solidFill>
                <a:latin typeface="Teko"/>
                <a:ea typeface="Teko"/>
                <a:cs typeface="Teko"/>
                <a:sym typeface="Teko"/>
              </a:rPr>
              <a:t>SCOPE</a:t>
            </a:r>
          </a:p>
        </p:txBody>
      </p:sp>
      <p:sp>
        <p:nvSpPr>
          <p:cNvPr id="670" name="Google Shape;670;p31"/>
          <p:cNvSpPr txBox="1">
            <a:spLocks noGrp="1"/>
          </p:cNvSpPr>
          <p:nvPr>
            <p:ph type="subTitle" idx="8"/>
          </p:nvPr>
        </p:nvSpPr>
        <p:spPr>
          <a:xfrm>
            <a:off x="977904" y="1492575"/>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rgbClr val="F3F3F3"/>
                </a:solidFill>
              </a:rPr>
              <a:t>CREATION OF USER DASHBOARD WHICH CONTAINS THE RULES OF PARTICULAR GAME AND THE TIMER FOR TRACKING</a:t>
            </a:r>
            <a:r>
              <a:rPr lang="en-US" sz="1050" dirty="0">
                <a:solidFill>
                  <a:srgbClr val="F3F3F3"/>
                </a:solidFill>
              </a:rPr>
              <a:t>.</a:t>
            </a:r>
            <a:endParaRPr sz="1050">
              <a:solidFill>
                <a:srgbClr val="F3F3F3"/>
              </a:solidFill>
            </a:endParaRPr>
          </a:p>
        </p:txBody>
      </p:sp>
      <p:sp>
        <p:nvSpPr>
          <p:cNvPr id="671" name="Google Shape;671;p31"/>
          <p:cNvSpPr txBox="1">
            <a:spLocks noGrp="1"/>
          </p:cNvSpPr>
          <p:nvPr>
            <p:ph type="subTitle" idx="1"/>
          </p:nvPr>
        </p:nvSpPr>
        <p:spPr>
          <a:xfrm>
            <a:off x="483476" y="3533142"/>
            <a:ext cx="27432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solidFill>
                  <a:srgbClr val="F3F3F3"/>
                </a:solidFill>
              </a:rPr>
              <a:t>HOST WILL HAVE THE TRACK OF ALL THE PC’S AND AT THE END OF EACH DAY HE CAN GET THE STATISTICS OF THE DAY WHICH INCLUDES TOTAL TIME BY EACH AND THE FINAL REVENUE GENERATED.</a:t>
            </a:r>
            <a:endParaRPr sz="1050">
              <a:solidFill>
                <a:srgbClr val="F3F3F3"/>
              </a:solidFill>
            </a:endParaRPr>
          </a:p>
        </p:txBody>
      </p:sp>
      <p:sp>
        <p:nvSpPr>
          <p:cNvPr id="672" name="Google Shape;672;p31"/>
          <p:cNvSpPr txBox="1">
            <a:spLocks noGrp="1"/>
          </p:cNvSpPr>
          <p:nvPr>
            <p:ph type="subTitle" idx="4"/>
          </p:nvPr>
        </p:nvSpPr>
        <p:spPr>
          <a:xfrm>
            <a:off x="6583928" y="1218772"/>
            <a:ext cx="1881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bg1"/>
                </a:solidFill>
              </a:rPr>
              <a:t>WE HAVE USED HTML,CSS FOR FRONTEND AND PYTHON FOR BACKEND</a:t>
            </a:r>
            <a:r>
              <a:rPr lang="en-US" dirty="0">
                <a:solidFill>
                  <a:schemeClr val="bg1"/>
                </a:solidFill>
              </a:rPr>
              <a:t>.</a:t>
            </a:r>
            <a:endParaRPr>
              <a:solidFill>
                <a:schemeClr val="bg1"/>
              </a:solidFill>
            </a:endParaRPr>
          </a:p>
        </p:txBody>
      </p:sp>
      <p:sp>
        <p:nvSpPr>
          <p:cNvPr id="673" name="Google Shape;673;p31"/>
          <p:cNvSpPr txBox="1">
            <a:spLocks noGrp="1"/>
          </p:cNvSpPr>
          <p:nvPr>
            <p:ph type="subTitle" idx="6"/>
          </p:nvPr>
        </p:nvSpPr>
        <p:spPr>
          <a:xfrm>
            <a:off x="5843752" y="3457904"/>
            <a:ext cx="3121571" cy="655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3F3F3"/>
                </a:solidFill>
                <a:latin typeface="Source Code Pro" charset="0"/>
                <a:ea typeface="Source Code Pro" charset="0"/>
                <a:cs typeface="Teko" charset="0"/>
              </a:rPr>
              <a:t>USER WILL BE PROVIDED WITH A PASSWORD OF THE PC  AND THEN ACCORDING CHOSEN SLOT THE TIMER WILL START AND THE USER WILL BE NOTIFIED 5 MIN BEFORE THE GAME ENDS</a:t>
            </a:r>
            <a:endParaRPr sz="1100">
              <a:solidFill>
                <a:srgbClr val="F3F3F3"/>
              </a:solidFill>
              <a:latin typeface="Source Code Pro" charset="0"/>
              <a:ea typeface="Source Code Pro" charset="0"/>
              <a:cs typeface="Teko" charset="0"/>
            </a:endParaRPr>
          </a:p>
        </p:txBody>
      </p:sp>
      <p:sp>
        <p:nvSpPr>
          <p:cNvPr id="674" name="Google Shape;674;p31"/>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p>
            <a:r>
              <a:rPr lang="en-US" dirty="0">
                <a:solidFill>
                  <a:srgbClr val="F3F3F3"/>
                </a:solidFill>
                <a:latin typeface="Teko"/>
                <a:ea typeface="Teko"/>
                <a:cs typeface="Teko"/>
                <a:sym typeface="Teko"/>
              </a:rPr>
              <a:t>IMPLEMENTATION</a:t>
            </a:r>
            <a:br>
              <a:rPr lang="en-US" dirty="0">
                <a:solidFill>
                  <a:srgbClr val="F3F3F3"/>
                </a:solidFill>
                <a:latin typeface="Teko"/>
                <a:ea typeface="Teko"/>
                <a:cs typeface="Teko"/>
                <a:sym typeface="Teko"/>
              </a:rPr>
            </a:br>
            <a:endParaRPr lang="en-US" dirty="0">
              <a:solidFill>
                <a:srgbClr val="F3F3F3"/>
              </a:solidFill>
              <a:latin typeface="Teko"/>
              <a:ea typeface="Teko"/>
              <a:cs typeface="Teko"/>
              <a:sym typeface="Teko"/>
            </a:endParaRPr>
          </a:p>
        </p:txBody>
      </p:sp>
      <p:sp>
        <p:nvSpPr>
          <p:cNvPr id="675" name="Google Shape;675;p31"/>
          <p:cNvSpPr txBox="1">
            <a:spLocks noGrp="1"/>
          </p:cNvSpPr>
          <p:nvPr>
            <p:ph type="ctrTitle" idx="5"/>
          </p:nvPr>
        </p:nvSpPr>
        <p:spPr>
          <a:xfrm>
            <a:off x="6531350" y="278846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3F3F3"/>
                </a:solidFill>
                <a:latin typeface="Teko"/>
                <a:ea typeface="Teko"/>
                <a:cs typeface="Teko"/>
                <a:sym typeface="Teko"/>
              </a:rPr>
              <a:t>METHODOLOGY</a:t>
            </a:r>
          </a:p>
        </p:txBody>
      </p:sp>
      <p:sp>
        <p:nvSpPr>
          <p:cNvPr id="676" name="Google Shape;676;p31"/>
          <p:cNvSpPr txBox="1">
            <a:spLocks noGrp="1"/>
          </p:cNvSpPr>
          <p:nvPr>
            <p:ph type="ctrTitle" idx="2"/>
          </p:nvPr>
        </p:nvSpPr>
        <p:spPr>
          <a:xfrm>
            <a:off x="168165" y="2985833"/>
            <a:ext cx="1881300" cy="644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3F3F3"/>
                </a:solidFill>
                <a:latin typeface="Teko"/>
                <a:ea typeface="Teko"/>
                <a:cs typeface="Teko"/>
                <a:sym typeface="Teko"/>
              </a:rPr>
              <a:t>EXECUTION</a:t>
            </a:r>
            <a:endParaRPr>
              <a:solidFill>
                <a:srgbClr val="F3F3F3"/>
              </a:solidFill>
              <a:latin typeface="Teko"/>
              <a:ea typeface="Teko"/>
              <a:cs typeface="Teko"/>
              <a:sym typeface="Teko"/>
            </a:endParaRPr>
          </a:p>
        </p:txBody>
      </p:sp>
      <p:sp>
        <p:nvSpPr>
          <p:cNvPr id="677" name="Google Shape;677;p31"/>
          <p:cNvSpPr/>
          <p:nvPr/>
        </p:nvSpPr>
        <p:spPr>
          <a:xfrm>
            <a:off x="3995210" y="346257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5550600" y="269030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4489180" y="165572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31"/>
          <p:cNvCxnSpPr/>
          <p:nvPr/>
        </p:nvCxnSpPr>
        <p:spPr>
          <a:xfrm rot="10800000" flipH="1">
            <a:off x="4602270" y="1369825"/>
            <a:ext cx="1878300" cy="347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1" name="Google Shape;681;p31"/>
          <p:cNvCxnSpPr>
            <a:stCxn id="678" idx="3"/>
          </p:cNvCxnSpPr>
          <p:nvPr/>
        </p:nvCxnSpPr>
        <p:spPr>
          <a:xfrm>
            <a:off x="5674200" y="2752100"/>
            <a:ext cx="864900" cy="4668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2" name="Google Shape;682;p31"/>
          <p:cNvCxnSpPr/>
          <p:nvPr/>
        </p:nvCxnSpPr>
        <p:spPr>
          <a:xfrm rot="10800000">
            <a:off x="2424340" y="1355925"/>
            <a:ext cx="1119900" cy="869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3" name="Google Shape;683;p31"/>
          <p:cNvCxnSpPr/>
          <p:nvPr/>
        </p:nvCxnSpPr>
        <p:spPr>
          <a:xfrm rot="10800000">
            <a:off x="1998840" y="3378875"/>
            <a:ext cx="2133000" cy="145500"/>
          </a:xfrm>
          <a:prstGeom prst="bentConnector3">
            <a:avLst>
              <a:gd name="adj1" fmla="val 50000"/>
            </a:avLst>
          </a:prstGeom>
          <a:noFill/>
          <a:ln w="9525" cap="flat" cmpd="sng">
            <a:solidFill>
              <a:schemeClr val="lt2"/>
            </a:solidFill>
            <a:prstDash val="lgDash"/>
            <a:round/>
            <a:headEnd type="none" w="med" len="med"/>
            <a:tailEnd type="none" w="med" len="med"/>
          </a:ln>
        </p:spPr>
      </p:cxnSp>
      <p:grpSp>
        <p:nvGrpSpPr>
          <p:cNvPr id="684" name="Google Shape;684;p31"/>
          <p:cNvGrpSpPr/>
          <p:nvPr/>
        </p:nvGrpSpPr>
        <p:grpSpPr>
          <a:xfrm>
            <a:off x="4386421" y="2608276"/>
            <a:ext cx="377870" cy="288096"/>
            <a:chOff x="1190625" y="858100"/>
            <a:chExt cx="5219200" cy="3979225"/>
          </a:xfrm>
        </p:grpSpPr>
        <p:sp>
          <p:nvSpPr>
            <p:cNvPr id="685" name="Google Shape;685;p31"/>
            <p:cNvSpPr/>
            <p:nvPr/>
          </p:nvSpPr>
          <p:spPr>
            <a:xfrm>
              <a:off x="1190625" y="1346375"/>
              <a:ext cx="309900" cy="300125"/>
            </a:xfrm>
            <a:custGeom>
              <a:avLst/>
              <a:gdLst/>
              <a:ahLst/>
              <a:cxnLst/>
              <a:rect l="l" t="t" r="r" b="b"/>
              <a:pathLst>
                <a:path w="12396" h="12005" extrusionOk="0">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6099900" y="1346375"/>
              <a:ext cx="309925" cy="300125"/>
            </a:xfrm>
            <a:custGeom>
              <a:avLst/>
              <a:gdLst/>
              <a:ahLst/>
              <a:cxnLst/>
              <a:rect l="l" t="t" r="r" b="b"/>
              <a:pathLst>
                <a:path w="12397" h="12005" extrusionOk="0">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190625" y="4048925"/>
              <a:ext cx="309900" cy="300125"/>
            </a:xfrm>
            <a:custGeom>
              <a:avLst/>
              <a:gdLst/>
              <a:ahLst/>
              <a:cxnLst/>
              <a:rect l="l" t="t" r="r" b="b"/>
              <a:pathLst>
                <a:path w="12396" h="12005" extrusionOk="0">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6099900" y="4048925"/>
              <a:ext cx="309925" cy="300125"/>
            </a:xfrm>
            <a:custGeom>
              <a:avLst/>
              <a:gdLst/>
              <a:ahLst/>
              <a:cxnLst/>
              <a:rect l="l" t="t" r="r" b="b"/>
              <a:pathLst>
                <a:path w="12397" h="12005" extrusionOk="0">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3612650" y="858100"/>
              <a:ext cx="375150" cy="257500"/>
            </a:xfrm>
            <a:custGeom>
              <a:avLst/>
              <a:gdLst/>
              <a:ahLst/>
              <a:cxnLst/>
              <a:rect l="l" t="t" r="r" b="b"/>
              <a:pathLst>
                <a:path w="15006" h="10300" extrusionOk="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3612650" y="4579400"/>
              <a:ext cx="375150" cy="257925"/>
            </a:xfrm>
            <a:custGeom>
              <a:avLst/>
              <a:gdLst/>
              <a:ahLst/>
              <a:cxnLst/>
              <a:rect l="l" t="t" r="r" b="b"/>
              <a:pathLst>
                <a:path w="15006" h="10317" extrusionOk="0">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3203250" y="2222225"/>
              <a:ext cx="1193925" cy="1250975"/>
            </a:xfrm>
            <a:custGeom>
              <a:avLst/>
              <a:gdLst/>
              <a:ahLst/>
              <a:cxnLst/>
              <a:rect l="l" t="t" r="r" b="b"/>
              <a:pathLst>
                <a:path w="47757" h="50039" extrusionOk="0">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243625" y="1283575"/>
              <a:ext cx="5113175" cy="3129100"/>
            </a:xfrm>
            <a:custGeom>
              <a:avLst/>
              <a:gdLst/>
              <a:ahLst/>
              <a:cxnLst/>
              <a:rect l="l" t="t" r="r" b="b"/>
              <a:pathLst>
                <a:path w="204527" h="125164" extrusionOk="0">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lnTo>
                    <a:pt x="137199" y="12103"/>
                  </a:ln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lnTo>
                    <a:pt x="67393" y="12070"/>
                  </a:ln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4627125" y="2767775"/>
              <a:ext cx="307450" cy="685875"/>
            </a:xfrm>
            <a:custGeom>
              <a:avLst/>
              <a:gdLst/>
              <a:ahLst/>
              <a:cxnLst/>
              <a:rect l="l" t="t" r="r" b="b"/>
              <a:pathLst>
                <a:path w="12298" h="27435" extrusionOk="0">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4238125" y="1853850"/>
              <a:ext cx="565150" cy="541275"/>
            </a:xfrm>
            <a:custGeom>
              <a:avLst/>
              <a:gdLst/>
              <a:ahLst/>
              <a:cxnLst/>
              <a:rect l="l" t="t" r="r" b="b"/>
              <a:pathLst>
                <a:path w="22606" h="21651" extrusionOk="0">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665850" y="2242850"/>
              <a:ext cx="306650" cy="683975"/>
            </a:xfrm>
            <a:custGeom>
              <a:avLst/>
              <a:gdLst/>
              <a:ahLst/>
              <a:cxnLst/>
              <a:rect l="l" t="t" r="r" b="b"/>
              <a:pathLst>
                <a:path w="12266" h="27359" extrusionOk="0">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2796325" y="3299700"/>
              <a:ext cx="564350" cy="541300"/>
            </a:xfrm>
            <a:custGeom>
              <a:avLst/>
              <a:gdLst/>
              <a:ahLst/>
              <a:cxnLst/>
              <a:rect l="l" t="t" r="r" b="b"/>
              <a:pathLst>
                <a:path w="22574" h="21652" extrusionOk="0">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723550" y="3685450"/>
              <a:ext cx="694000" cy="296625"/>
            </a:xfrm>
            <a:custGeom>
              <a:avLst/>
              <a:gdLst/>
              <a:ahLst/>
              <a:cxnLst/>
              <a:rect l="l" t="t" r="r" b="b"/>
              <a:pathLst>
                <a:path w="27760" h="11865" extrusionOk="0">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182050" y="1713350"/>
              <a:ext cx="694025" cy="297675"/>
            </a:xfrm>
            <a:custGeom>
              <a:avLst/>
              <a:gdLst/>
              <a:ahLst/>
              <a:cxnLst/>
              <a:rect l="l" t="t" r="r" b="b"/>
              <a:pathLst>
                <a:path w="27761" h="11907" extrusionOk="0">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1"/>
          <p:cNvSpPr/>
          <p:nvPr/>
        </p:nvSpPr>
        <p:spPr>
          <a:xfrm>
            <a:off x="3555885" y="217038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703"/>
        <p:cNvGrpSpPr/>
        <p:nvPr/>
      </p:nvGrpSpPr>
      <p:grpSpPr>
        <a:xfrm>
          <a:off x="0" y="0"/>
          <a:ext cx="0" cy="0"/>
          <a:chOff x="0" y="0"/>
          <a:chExt cx="0" cy="0"/>
        </a:xfrm>
      </p:grpSpPr>
      <p:sp>
        <p:nvSpPr>
          <p:cNvPr id="704" name="Google Shape;704;p32"/>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dirty="0">
                <a:solidFill>
                  <a:schemeClr val="lt2"/>
                </a:solidFill>
              </a:rPr>
              <a:t>OVERVIEW</a:t>
            </a:r>
            <a:endParaRPr>
              <a:solidFill>
                <a:schemeClr val="lt2"/>
              </a:solidFill>
            </a:endParaRPr>
          </a:p>
        </p:txBody>
      </p:sp>
      <p:pic>
        <p:nvPicPr>
          <p:cNvPr id="705" name="Google Shape;705;p32"/>
          <p:cNvPicPr preferRelativeResize="0"/>
          <p:nvPr/>
        </p:nvPicPr>
        <p:blipFill rotWithShape="1">
          <a:blip r:embed="rId5">
            <a:alphaModFix/>
          </a:blip>
          <a:srcRect l="13342" t="21492" r="8993" b="17949"/>
          <a:stretch/>
        </p:blipFill>
        <p:spPr>
          <a:xfrm>
            <a:off x="1759683" y="1163091"/>
            <a:ext cx="5214301" cy="3264924"/>
          </a:xfrm>
          <a:prstGeom prst="rect">
            <a:avLst/>
          </a:prstGeom>
          <a:noFill/>
          <a:ln>
            <a:noFill/>
          </a:ln>
        </p:spPr>
      </p:pic>
      <p:grpSp>
        <p:nvGrpSpPr>
          <p:cNvPr id="710" name="Google Shape;710;p32"/>
          <p:cNvGrpSpPr/>
          <p:nvPr/>
        </p:nvGrpSpPr>
        <p:grpSpPr>
          <a:xfrm>
            <a:off x="5780314" y="480220"/>
            <a:ext cx="595955" cy="233233"/>
            <a:chOff x="1190625" y="1823450"/>
            <a:chExt cx="5209400" cy="2038750"/>
          </a:xfrm>
        </p:grpSpPr>
        <p:sp>
          <p:nvSpPr>
            <p:cNvPr id="711" name="Google Shape;711;p32"/>
            <p:cNvSpPr/>
            <p:nvPr/>
          </p:nvSpPr>
          <p:spPr>
            <a:xfrm>
              <a:off x="2740050" y="2801975"/>
              <a:ext cx="1968650" cy="570925"/>
            </a:xfrm>
            <a:custGeom>
              <a:avLst/>
              <a:gdLst/>
              <a:ahLst/>
              <a:cxnLst/>
              <a:rect l="l" t="t" r="r" b="b"/>
              <a:pathLst>
                <a:path w="78746" h="22837" extrusionOk="0">
                  <a:moveTo>
                    <a:pt x="75025" y="0"/>
                  </a:moveTo>
                  <a:cubicBezTo>
                    <a:pt x="73923" y="0"/>
                    <a:pt x="72845" y="557"/>
                    <a:pt x="72221" y="1569"/>
                  </a:cubicBezTo>
                  <a:lnTo>
                    <a:pt x="66317" y="11420"/>
                  </a:lnTo>
                  <a:cubicBezTo>
                    <a:pt x="64523" y="14453"/>
                    <a:pt x="61228" y="16313"/>
                    <a:pt x="57705" y="16313"/>
                  </a:cubicBezTo>
                  <a:lnTo>
                    <a:pt x="3263" y="16313"/>
                  </a:lnTo>
                  <a:cubicBezTo>
                    <a:pt x="1469" y="16313"/>
                    <a:pt x="1" y="17781"/>
                    <a:pt x="1" y="19575"/>
                  </a:cubicBezTo>
                  <a:cubicBezTo>
                    <a:pt x="1" y="21369"/>
                    <a:pt x="1469" y="22837"/>
                    <a:pt x="3263" y="22837"/>
                  </a:cubicBezTo>
                  <a:lnTo>
                    <a:pt x="57705" y="22837"/>
                  </a:lnTo>
                  <a:cubicBezTo>
                    <a:pt x="63512" y="22837"/>
                    <a:pt x="68927" y="19738"/>
                    <a:pt x="71895" y="14780"/>
                  </a:cubicBezTo>
                  <a:lnTo>
                    <a:pt x="77832" y="4928"/>
                  </a:lnTo>
                  <a:cubicBezTo>
                    <a:pt x="78745" y="3395"/>
                    <a:pt x="78256" y="1373"/>
                    <a:pt x="76690" y="460"/>
                  </a:cubicBezTo>
                  <a:cubicBezTo>
                    <a:pt x="76168" y="149"/>
                    <a:pt x="75593" y="0"/>
                    <a:pt x="7502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1190625" y="1823450"/>
              <a:ext cx="5209400" cy="2038750"/>
            </a:xfrm>
            <a:custGeom>
              <a:avLst/>
              <a:gdLst/>
              <a:ahLst/>
              <a:cxnLst/>
              <a:rect l="l" t="t" r="r" b="b"/>
              <a:pathLst>
                <a:path w="208376" h="81550" extrusionOk="0">
                  <a:moveTo>
                    <a:pt x="19572" y="6524"/>
                  </a:moveTo>
                  <a:cubicBezTo>
                    <a:pt x="19572" y="8318"/>
                    <a:pt x="18104" y="9786"/>
                    <a:pt x="16277" y="9786"/>
                  </a:cubicBezTo>
                  <a:lnTo>
                    <a:pt x="9819" y="9786"/>
                  </a:lnTo>
                  <a:cubicBezTo>
                    <a:pt x="7992" y="9786"/>
                    <a:pt x="6524" y="8318"/>
                    <a:pt x="6524" y="6524"/>
                  </a:cubicBezTo>
                  <a:close/>
                  <a:moveTo>
                    <a:pt x="114170" y="9786"/>
                  </a:moveTo>
                  <a:cubicBezTo>
                    <a:pt x="121868" y="9786"/>
                    <a:pt x="137134" y="20061"/>
                    <a:pt x="145289" y="26194"/>
                  </a:cubicBezTo>
                  <a:cubicBezTo>
                    <a:pt x="143821" y="27205"/>
                    <a:pt x="142745" y="28314"/>
                    <a:pt x="141994" y="29195"/>
                  </a:cubicBezTo>
                  <a:lnTo>
                    <a:pt x="80441" y="23291"/>
                  </a:lnTo>
                  <a:cubicBezTo>
                    <a:pt x="83311" y="18137"/>
                    <a:pt x="89281" y="9786"/>
                    <a:pt x="97860" y="9786"/>
                  </a:cubicBezTo>
                  <a:close/>
                  <a:moveTo>
                    <a:pt x="80897" y="11515"/>
                  </a:moveTo>
                  <a:cubicBezTo>
                    <a:pt x="80082" y="12363"/>
                    <a:pt x="79299" y="13309"/>
                    <a:pt x="78516" y="14320"/>
                  </a:cubicBezTo>
                  <a:cubicBezTo>
                    <a:pt x="74536" y="19507"/>
                    <a:pt x="72481" y="24693"/>
                    <a:pt x="72383" y="24889"/>
                  </a:cubicBezTo>
                  <a:cubicBezTo>
                    <a:pt x="72025" y="25868"/>
                    <a:pt x="72123" y="26911"/>
                    <a:pt x="72644" y="27792"/>
                  </a:cubicBezTo>
                  <a:cubicBezTo>
                    <a:pt x="73199" y="28673"/>
                    <a:pt x="74112" y="29227"/>
                    <a:pt x="75124" y="29325"/>
                  </a:cubicBezTo>
                  <a:lnTo>
                    <a:pt x="143201" y="35849"/>
                  </a:lnTo>
                  <a:cubicBezTo>
                    <a:pt x="143332" y="35882"/>
                    <a:pt x="143430" y="35882"/>
                    <a:pt x="143560" y="35882"/>
                  </a:cubicBezTo>
                  <a:cubicBezTo>
                    <a:pt x="144767" y="35882"/>
                    <a:pt x="145843" y="35262"/>
                    <a:pt x="146398" y="34186"/>
                  </a:cubicBezTo>
                  <a:cubicBezTo>
                    <a:pt x="146626" y="33794"/>
                    <a:pt x="149432" y="29358"/>
                    <a:pt x="156575" y="29358"/>
                  </a:cubicBezTo>
                  <a:lnTo>
                    <a:pt x="169623" y="29358"/>
                  </a:lnTo>
                  <a:cubicBezTo>
                    <a:pt x="185803" y="29358"/>
                    <a:pt x="198981" y="42536"/>
                    <a:pt x="198981" y="58716"/>
                  </a:cubicBezTo>
                  <a:lnTo>
                    <a:pt x="198981" y="68502"/>
                  </a:lnTo>
                  <a:lnTo>
                    <a:pt x="190239" y="68502"/>
                  </a:lnTo>
                  <a:cubicBezTo>
                    <a:pt x="191674" y="65533"/>
                    <a:pt x="192457" y="62206"/>
                    <a:pt x="192457" y="58716"/>
                  </a:cubicBezTo>
                  <a:cubicBezTo>
                    <a:pt x="192457" y="46125"/>
                    <a:pt x="182215" y="35882"/>
                    <a:pt x="169623" y="35882"/>
                  </a:cubicBezTo>
                  <a:cubicBezTo>
                    <a:pt x="157032" y="35882"/>
                    <a:pt x="146789" y="46125"/>
                    <a:pt x="146789" y="58716"/>
                  </a:cubicBezTo>
                  <a:cubicBezTo>
                    <a:pt x="146789" y="62206"/>
                    <a:pt x="147572" y="65533"/>
                    <a:pt x="149008" y="68502"/>
                  </a:cubicBezTo>
                  <a:lnTo>
                    <a:pt x="56498" y="68502"/>
                  </a:lnTo>
                  <a:cubicBezTo>
                    <a:pt x="57933" y="65533"/>
                    <a:pt x="58716" y="62206"/>
                    <a:pt x="58716" y="58716"/>
                  </a:cubicBezTo>
                  <a:cubicBezTo>
                    <a:pt x="58716" y="46125"/>
                    <a:pt x="48473" y="35882"/>
                    <a:pt x="35882" y="35882"/>
                  </a:cubicBezTo>
                  <a:cubicBezTo>
                    <a:pt x="23291" y="35882"/>
                    <a:pt x="13048" y="46125"/>
                    <a:pt x="13048" y="58716"/>
                  </a:cubicBezTo>
                  <a:cubicBezTo>
                    <a:pt x="13048" y="60053"/>
                    <a:pt x="13178" y="61391"/>
                    <a:pt x="13407" y="62663"/>
                  </a:cubicBezTo>
                  <a:cubicBezTo>
                    <a:pt x="11091" y="60803"/>
                    <a:pt x="9786" y="58259"/>
                    <a:pt x="9786" y="55454"/>
                  </a:cubicBezTo>
                  <a:lnTo>
                    <a:pt x="9786" y="28542"/>
                  </a:lnTo>
                  <a:cubicBezTo>
                    <a:pt x="9786" y="27172"/>
                    <a:pt x="10895" y="26096"/>
                    <a:pt x="12232" y="26096"/>
                  </a:cubicBezTo>
                  <a:lnTo>
                    <a:pt x="34708" y="26096"/>
                  </a:lnTo>
                  <a:cubicBezTo>
                    <a:pt x="40155" y="26096"/>
                    <a:pt x="45537" y="25280"/>
                    <a:pt x="50724" y="23649"/>
                  </a:cubicBezTo>
                  <a:cubicBezTo>
                    <a:pt x="50789" y="23617"/>
                    <a:pt x="50887" y="23584"/>
                    <a:pt x="50952" y="23552"/>
                  </a:cubicBezTo>
                  <a:lnTo>
                    <a:pt x="80897" y="11515"/>
                  </a:lnTo>
                  <a:close/>
                  <a:moveTo>
                    <a:pt x="35882" y="42406"/>
                  </a:moveTo>
                  <a:cubicBezTo>
                    <a:pt x="44885" y="42406"/>
                    <a:pt x="52192" y="49713"/>
                    <a:pt x="52192" y="58716"/>
                  </a:cubicBezTo>
                  <a:cubicBezTo>
                    <a:pt x="52192" y="67686"/>
                    <a:pt x="44885" y="75026"/>
                    <a:pt x="35882" y="75026"/>
                  </a:cubicBezTo>
                  <a:cubicBezTo>
                    <a:pt x="26879" y="75026"/>
                    <a:pt x="19572" y="67686"/>
                    <a:pt x="19572" y="58716"/>
                  </a:cubicBezTo>
                  <a:cubicBezTo>
                    <a:pt x="19572" y="49713"/>
                    <a:pt x="26879" y="42406"/>
                    <a:pt x="35882" y="42406"/>
                  </a:cubicBezTo>
                  <a:close/>
                  <a:moveTo>
                    <a:pt x="169623" y="42406"/>
                  </a:moveTo>
                  <a:cubicBezTo>
                    <a:pt x="178626" y="42406"/>
                    <a:pt x="185933" y="49713"/>
                    <a:pt x="185933" y="58716"/>
                  </a:cubicBezTo>
                  <a:cubicBezTo>
                    <a:pt x="185933" y="67686"/>
                    <a:pt x="178626" y="75026"/>
                    <a:pt x="169623" y="75026"/>
                  </a:cubicBezTo>
                  <a:cubicBezTo>
                    <a:pt x="160620" y="75026"/>
                    <a:pt x="153313" y="67686"/>
                    <a:pt x="153313" y="58716"/>
                  </a:cubicBezTo>
                  <a:cubicBezTo>
                    <a:pt x="153313" y="49713"/>
                    <a:pt x="160620" y="42406"/>
                    <a:pt x="169623" y="42406"/>
                  </a:cubicBezTo>
                  <a:close/>
                  <a:moveTo>
                    <a:pt x="3262" y="0"/>
                  </a:moveTo>
                  <a:cubicBezTo>
                    <a:pt x="1468" y="0"/>
                    <a:pt x="0" y="1468"/>
                    <a:pt x="0" y="3262"/>
                  </a:cubicBezTo>
                  <a:lnTo>
                    <a:pt x="0" y="6491"/>
                  </a:lnTo>
                  <a:cubicBezTo>
                    <a:pt x="0" y="11906"/>
                    <a:pt x="4404" y="16310"/>
                    <a:pt x="9819" y="16310"/>
                  </a:cubicBezTo>
                  <a:lnTo>
                    <a:pt x="11711" y="16310"/>
                  </a:lnTo>
                  <a:lnTo>
                    <a:pt x="14973" y="19572"/>
                  </a:lnTo>
                  <a:lnTo>
                    <a:pt x="12232" y="19572"/>
                  </a:lnTo>
                  <a:cubicBezTo>
                    <a:pt x="7274" y="19572"/>
                    <a:pt x="3262" y="23584"/>
                    <a:pt x="3262" y="28542"/>
                  </a:cubicBezTo>
                  <a:lnTo>
                    <a:pt x="3262" y="55454"/>
                  </a:lnTo>
                  <a:cubicBezTo>
                    <a:pt x="3262" y="62989"/>
                    <a:pt x="8677" y="69350"/>
                    <a:pt x="17093" y="71633"/>
                  </a:cubicBezTo>
                  <a:cubicBezTo>
                    <a:pt x="21203" y="77603"/>
                    <a:pt x="28086" y="81550"/>
                    <a:pt x="35882" y="81550"/>
                  </a:cubicBezTo>
                  <a:cubicBezTo>
                    <a:pt x="42080" y="81550"/>
                    <a:pt x="47723" y="79038"/>
                    <a:pt x="51833" y="75026"/>
                  </a:cubicBezTo>
                  <a:lnTo>
                    <a:pt x="153672" y="75026"/>
                  </a:lnTo>
                  <a:cubicBezTo>
                    <a:pt x="157782" y="79038"/>
                    <a:pt x="163426" y="81550"/>
                    <a:pt x="169623" y="81550"/>
                  </a:cubicBezTo>
                  <a:cubicBezTo>
                    <a:pt x="175821" y="81550"/>
                    <a:pt x="181464" y="79038"/>
                    <a:pt x="185574" y="75026"/>
                  </a:cubicBezTo>
                  <a:lnTo>
                    <a:pt x="205114" y="75026"/>
                  </a:lnTo>
                  <a:cubicBezTo>
                    <a:pt x="206908" y="75026"/>
                    <a:pt x="208376" y="73558"/>
                    <a:pt x="208376" y="71764"/>
                  </a:cubicBezTo>
                  <a:cubicBezTo>
                    <a:pt x="208376" y="70100"/>
                    <a:pt x="207104" y="68730"/>
                    <a:pt x="205505" y="68534"/>
                  </a:cubicBezTo>
                  <a:lnTo>
                    <a:pt x="205505" y="58716"/>
                  </a:lnTo>
                  <a:cubicBezTo>
                    <a:pt x="205505" y="38916"/>
                    <a:pt x="189424" y="22834"/>
                    <a:pt x="169623" y="22834"/>
                  </a:cubicBezTo>
                  <a:lnTo>
                    <a:pt x="151585" y="22834"/>
                  </a:lnTo>
                  <a:cubicBezTo>
                    <a:pt x="146528" y="18854"/>
                    <a:pt x="125945" y="3262"/>
                    <a:pt x="114170" y="3262"/>
                  </a:cubicBezTo>
                  <a:lnTo>
                    <a:pt x="92151" y="3262"/>
                  </a:lnTo>
                  <a:cubicBezTo>
                    <a:pt x="87650" y="3262"/>
                    <a:pt x="83213" y="3947"/>
                    <a:pt x="78940" y="5284"/>
                  </a:cubicBezTo>
                  <a:cubicBezTo>
                    <a:pt x="78842" y="5284"/>
                    <a:pt x="78777" y="5317"/>
                    <a:pt x="78679" y="5350"/>
                  </a:cubicBezTo>
                  <a:lnTo>
                    <a:pt x="48636" y="17452"/>
                  </a:lnTo>
                  <a:cubicBezTo>
                    <a:pt x="44135" y="18854"/>
                    <a:pt x="39437" y="19572"/>
                    <a:pt x="34708" y="19572"/>
                  </a:cubicBezTo>
                  <a:lnTo>
                    <a:pt x="23943" y="19572"/>
                  </a:lnTo>
                  <a:cubicBezTo>
                    <a:pt x="23780" y="19246"/>
                    <a:pt x="23584" y="18952"/>
                    <a:pt x="23291" y="18691"/>
                  </a:cubicBezTo>
                  <a:lnTo>
                    <a:pt x="20126" y="15527"/>
                  </a:lnTo>
                  <a:cubicBezTo>
                    <a:pt x="23649" y="14027"/>
                    <a:pt x="26096" y="10536"/>
                    <a:pt x="26096" y="6491"/>
                  </a:cubicBezTo>
                  <a:lnTo>
                    <a:pt x="26096" y="3262"/>
                  </a:lnTo>
                  <a:cubicBezTo>
                    <a:pt x="26096" y="1468"/>
                    <a:pt x="24628" y="0"/>
                    <a:pt x="2283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1761450" y="2965125"/>
              <a:ext cx="652425" cy="652425"/>
            </a:xfrm>
            <a:custGeom>
              <a:avLst/>
              <a:gdLst/>
              <a:ahLst/>
              <a:cxnLst/>
              <a:rect l="l" t="t" r="r" b="b"/>
              <a:pathLst>
                <a:path w="26097" h="26097" extrusionOk="0">
                  <a:moveTo>
                    <a:pt x="13049" y="1"/>
                  </a:moveTo>
                  <a:cubicBezTo>
                    <a:pt x="5840" y="1"/>
                    <a:pt x="1" y="5840"/>
                    <a:pt x="1" y="13049"/>
                  </a:cubicBezTo>
                  <a:cubicBezTo>
                    <a:pt x="1" y="20225"/>
                    <a:pt x="5840" y="26097"/>
                    <a:pt x="13049" y="26097"/>
                  </a:cubicBezTo>
                  <a:cubicBezTo>
                    <a:pt x="20258" y="26097"/>
                    <a:pt x="26097" y="20225"/>
                    <a:pt x="26097" y="13049"/>
                  </a:cubicBezTo>
                  <a:cubicBezTo>
                    <a:pt x="26097" y="11255"/>
                    <a:pt x="24629" y="9787"/>
                    <a:pt x="22835" y="9787"/>
                  </a:cubicBezTo>
                  <a:cubicBezTo>
                    <a:pt x="21041" y="9787"/>
                    <a:pt x="19573" y="11255"/>
                    <a:pt x="19573" y="13049"/>
                  </a:cubicBezTo>
                  <a:cubicBezTo>
                    <a:pt x="19573" y="16637"/>
                    <a:pt x="16637" y="19573"/>
                    <a:pt x="13049" y="19573"/>
                  </a:cubicBezTo>
                  <a:cubicBezTo>
                    <a:pt x="9461" y="19573"/>
                    <a:pt x="6525" y="16637"/>
                    <a:pt x="6525" y="13049"/>
                  </a:cubicBezTo>
                  <a:cubicBezTo>
                    <a:pt x="6525" y="9428"/>
                    <a:pt x="9461" y="6525"/>
                    <a:pt x="13049" y="6525"/>
                  </a:cubicBezTo>
                  <a:cubicBezTo>
                    <a:pt x="14843" y="6525"/>
                    <a:pt x="16311" y="5057"/>
                    <a:pt x="16311" y="3263"/>
                  </a:cubicBezTo>
                  <a:cubicBezTo>
                    <a:pt x="16311" y="1469"/>
                    <a:pt x="14843" y="1"/>
                    <a:pt x="1304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5105000" y="2965125"/>
              <a:ext cx="652425" cy="652425"/>
            </a:xfrm>
            <a:custGeom>
              <a:avLst/>
              <a:gdLst/>
              <a:ahLst/>
              <a:cxnLst/>
              <a:rect l="l" t="t" r="r" b="b"/>
              <a:pathLst>
                <a:path w="26097" h="26097" extrusionOk="0">
                  <a:moveTo>
                    <a:pt x="13048" y="1"/>
                  </a:moveTo>
                  <a:cubicBezTo>
                    <a:pt x="5839" y="1"/>
                    <a:pt x="0" y="5840"/>
                    <a:pt x="0" y="13049"/>
                  </a:cubicBezTo>
                  <a:cubicBezTo>
                    <a:pt x="0" y="20225"/>
                    <a:pt x="5839" y="26097"/>
                    <a:pt x="13048" y="26097"/>
                  </a:cubicBezTo>
                  <a:cubicBezTo>
                    <a:pt x="20257" y="26097"/>
                    <a:pt x="26096" y="20225"/>
                    <a:pt x="26096" y="13049"/>
                  </a:cubicBezTo>
                  <a:cubicBezTo>
                    <a:pt x="26096" y="11255"/>
                    <a:pt x="24628" y="9787"/>
                    <a:pt x="22834" y="9787"/>
                  </a:cubicBezTo>
                  <a:cubicBezTo>
                    <a:pt x="21040" y="9787"/>
                    <a:pt x="19572" y="11255"/>
                    <a:pt x="19572" y="13049"/>
                  </a:cubicBezTo>
                  <a:cubicBezTo>
                    <a:pt x="19572" y="16637"/>
                    <a:pt x="16636" y="19573"/>
                    <a:pt x="13048" y="19573"/>
                  </a:cubicBezTo>
                  <a:cubicBezTo>
                    <a:pt x="9460" y="19573"/>
                    <a:pt x="6524" y="16637"/>
                    <a:pt x="6524" y="13049"/>
                  </a:cubicBezTo>
                  <a:cubicBezTo>
                    <a:pt x="6524" y="9428"/>
                    <a:pt x="9460" y="6525"/>
                    <a:pt x="13048" y="6525"/>
                  </a:cubicBezTo>
                  <a:cubicBezTo>
                    <a:pt x="14842" y="6525"/>
                    <a:pt x="16310" y="5057"/>
                    <a:pt x="16310" y="3263"/>
                  </a:cubicBezTo>
                  <a:cubicBezTo>
                    <a:pt x="16310" y="1469"/>
                    <a:pt x="14842" y="1"/>
                    <a:pt x="1304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2"/>
          <p:cNvGrpSpPr/>
          <p:nvPr/>
        </p:nvGrpSpPr>
        <p:grpSpPr>
          <a:xfrm>
            <a:off x="2858360" y="315409"/>
            <a:ext cx="358252" cy="498434"/>
            <a:chOff x="1924550" y="238125"/>
            <a:chExt cx="3751325" cy="5219200"/>
          </a:xfrm>
        </p:grpSpPr>
        <p:sp>
          <p:nvSpPr>
            <p:cNvPr id="716" name="Google Shape;716;p32"/>
            <p:cNvSpPr/>
            <p:nvPr/>
          </p:nvSpPr>
          <p:spPr>
            <a:xfrm>
              <a:off x="1924550" y="238125"/>
              <a:ext cx="3751325" cy="5219200"/>
            </a:xfrm>
            <a:custGeom>
              <a:avLst/>
              <a:gdLst/>
              <a:ahLst/>
              <a:cxnLst/>
              <a:rect l="l" t="t" r="r" b="b"/>
              <a:pathLst>
                <a:path w="150053" h="208768" extrusionOk="0">
                  <a:moveTo>
                    <a:pt x="75157" y="6524"/>
                  </a:moveTo>
                  <a:cubicBezTo>
                    <a:pt x="82660" y="6524"/>
                    <a:pt x="88075" y="11384"/>
                    <a:pt x="88075" y="18071"/>
                  </a:cubicBezTo>
                  <a:lnTo>
                    <a:pt x="88075" y="32620"/>
                  </a:lnTo>
                  <a:lnTo>
                    <a:pt x="61979" y="32620"/>
                  </a:lnTo>
                  <a:lnTo>
                    <a:pt x="61979" y="18071"/>
                  </a:lnTo>
                  <a:cubicBezTo>
                    <a:pt x="61979" y="11384"/>
                    <a:pt x="67491" y="6524"/>
                    <a:pt x="75092" y="6524"/>
                  </a:cubicBezTo>
                  <a:close/>
                  <a:moveTo>
                    <a:pt x="26097" y="45668"/>
                  </a:moveTo>
                  <a:lnTo>
                    <a:pt x="26097" y="58716"/>
                  </a:lnTo>
                  <a:lnTo>
                    <a:pt x="12755" y="58716"/>
                  </a:lnTo>
                  <a:cubicBezTo>
                    <a:pt x="9395" y="58716"/>
                    <a:pt x="6525" y="55715"/>
                    <a:pt x="6525" y="52192"/>
                  </a:cubicBezTo>
                  <a:cubicBezTo>
                    <a:pt x="6525" y="48669"/>
                    <a:pt x="9395" y="45668"/>
                    <a:pt x="12755" y="45668"/>
                  </a:cubicBezTo>
                  <a:close/>
                  <a:moveTo>
                    <a:pt x="137298" y="45668"/>
                  </a:moveTo>
                  <a:cubicBezTo>
                    <a:pt x="140658" y="45668"/>
                    <a:pt x="143528" y="48669"/>
                    <a:pt x="143528" y="52192"/>
                  </a:cubicBezTo>
                  <a:cubicBezTo>
                    <a:pt x="143528" y="55715"/>
                    <a:pt x="140658" y="58716"/>
                    <a:pt x="137298" y="58716"/>
                  </a:cubicBezTo>
                  <a:lnTo>
                    <a:pt x="123956" y="58716"/>
                  </a:lnTo>
                  <a:lnTo>
                    <a:pt x="123956" y="45668"/>
                  </a:lnTo>
                  <a:close/>
                  <a:moveTo>
                    <a:pt x="111463" y="39144"/>
                  </a:moveTo>
                  <a:cubicBezTo>
                    <a:pt x="113257" y="39144"/>
                    <a:pt x="117432" y="39633"/>
                    <a:pt x="117432" y="44037"/>
                  </a:cubicBezTo>
                  <a:lnTo>
                    <a:pt x="117432" y="62369"/>
                  </a:lnTo>
                  <a:cubicBezTo>
                    <a:pt x="117432" y="66186"/>
                    <a:pt x="114399" y="70133"/>
                    <a:pt x="110843" y="70981"/>
                  </a:cubicBezTo>
                  <a:cubicBezTo>
                    <a:pt x="110811" y="70981"/>
                    <a:pt x="110778" y="71013"/>
                    <a:pt x="110778" y="71013"/>
                  </a:cubicBezTo>
                  <a:lnTo>
                    <a:pt x="83573" y="78157"/>
                  </a:lnTo>
                  <a:cubicBezTo>
                    <a:pt x="81387" y="78679"/>
                    <a:pt x="78321" y="78973"/>
                    <a:pt x="75124" y="78973"/>
                  </a:cubicBezTo>
                  <a:cubicBezTo>
                    <a:pt x="71993" y="78973"/>
                    <a:pt x="68927" y="78679"/>
                    <a:pt x="66741" y="78190"/>
                  </a:cubicBezTo>
                  <a:lnTo>
                    <a:pt x="39340" y="71013"/>
                  </a:lnTo>
                  <a:cubicBezTo>
                    <a:pt x="39340" y="70981"/>
                    <a:pt x="39308" y="70981"/>
                    <a:pt x="39275" y="70981"/>
                  </a:cubicBezTo>
                  <a:cubicBezTo>
                    <a:pt x="35654" y="70133"/>
                    <a:pt x="32621" y="66186"/>
                    <a:pt x="32621" y="62369"/>
                  </a:cubicBezTo>
                  <a:lnTo>
                    <a:pt x="32621" y="40775"/>
                  </a:lnTo>
                  <a:cubicBezTo>
                    <a:pt x="32621" y="39861"/>
                    <a:pt x="32784" y="39601"/>
                    <a:pt x="32784" y="39601"/>
                  </a:cubicBezTo>
                  <a:cubicBezTo>
                    <a:pt x="33012" y="39372"/>
                    <a:pt x="33860" y="39144"/>
                    <a:pt x="36731" y="39144"/>
                  </a:cubicBezTo>
                  <a:close/>
                  <a:moveTo>
                    <a:pt x="46973" y="79723"/>
                  </a:moveTo>
                  <a:lnTo>
                    <a:pt x="65143" y="84485"/>
                  </a:lnTo>
                  <a:cubicBezTo>
                    <a:pt x="65175" y="84518"/>
                    <a:pt x="65175" y="84518"/>
                    <a:pt x="65208" y="84518"/>
                  </a:cubicBezTo>
                  <a:cubicBezTo>
                    <a:pt x="67883" y="85138"/>
                    <a:pt x="71438" y="85497"/>
                    <a:pt x="75124" y="85497"/>
                  </a:cubicBezTo>
                  <a:cubicBezTo>
                    <a:pt x="78876" y="85497"/>
                    <a:pt x="82431" y="85138"/>
                    <a:pt x="85106" y="84518"/>
                  </a:cubicBezTo>
                  <a:cubicBezTo>
                    <a:pt x="85139" y="84485"/>
                    <a:pt x="85171" y="84485"/>
                    <a:pt x="85204" y="84485"/>
                  </a:cubicBezTo>
                  <a:lnTo>
                    <a:pt x="103080" y="79788"/>
                  </a:lnTo>
                  <a:lnTo>
                    <a:pt x="98676" y="94630"/>
                  </a:lnTo>
                  <a:cubicBezTo>
                    <a:pt x="98382" y="94598"/>
                    <a:pt x="98089" y="94598"/>
                    <a:pt x="97763" y="94598"/>
                  </a:cubicBezTo>
                  <a:lnTo>
                    <a:pt x="84813" y="94598"/>
                  </a:lnTo>
                  <a:cubicBezTo>
                    <a:pt x="83018" y="94598"/>
                    <a:pt x="81551" y="96066"/>
                    <a:pt x="81551" y="97860"/>
                  </a:cubicBezTo>
                  <a:lnTo>
                    <a:pt x="68503" y="97860"/>
                  </a:lnTo>
                  <a:cubicBezTo>
                    <a:pt x="68503" y="96066"/>
                    <a:pt x="67035" y="94598"/>
                    <a:pt x="65241" y="94598"/>
                  </a:cubicBezTo>
                  <a:lnTo>
                    <a:pt x="52421" y="94598"/>
                  </a:lnTo>
                  <a:cubicBezTo>
                    <a:pt x="52062" y="94598"/>
                    <a:pt x="51736" y="94598"/>
                    <a:pt x="51377" y="94630"/>
                  </a:cubicBezTo>
                  <a:lnTo>
                    <a:pt x="46973" y="79723"/>
                  </a:lnTo>
                  <a:close/>
                  <a:moveTo>
                    <a:pt x="16376" y="97860"/>
                  </a:moveTo>
                  <a:cubicBezTo>
                    <a:pt x="17453" y="97860"/>
                    <a:pt x="22835" y="98088"/>
                    <a:pt x="22835" y="102589"/>
                  </a:cubicBezTo>
                  <a:lnTo>
                    <a:pt x="22835" y="117432"/>
                  </a:lnTo>
                  <a:lnTo>
                    <a:pt x="9787" y="117432"/>
                  </a:lnTo>
                  <a:lnTo>
                    <a:pt x="9787" y="102589"/>
                  </a:lnTo>
                  <a:cubicBezTo>
                    <a:pt x="9787" y="99099"/>
                    <a:pt x="13342" y="97860"/>
                    <a:pt x="16376" y="97860"/>
                  </a:cubicBezTo>
                  <a:close/>
                  <a:moveTo>
                    <a:pt x="81551" y="104384"/>
                  </a:moveTo>
                  <a:lnTo>
                    <a:pt x="81551" y="117432"/>
                  </a:lnTo>
                  <a:lnTo>
                    <a:pt x="68503" y="117432"/>
                  </a:lnTo>
                  <a:lnTo>
                    <a:pt x="68503" y="104384"/>
                  </a:lnTo>
                  <a:close/>
                  <a:moveTo>
                    <a:pt x="133677" y="97860"/>
                  </a:moveTo>
                  <a:cubicBezTo>
                    <a:pt x="136711" y="97860"/>
                    <a:pt x="140266" y="99099"/>
                    <a:pt x="140266" y="102589"/>
                  </a:cubicBezTo>
                  <a:lnTo>
                    <a:pt x="140266" y="117432"/>
                  </a:lnTo>
                  <a:lnTo>
                    <a:pt x="127218" y="117432"/>
                  </a:lnTo>
                  <a:lnTo>
                    <a:pt x="127218" y="102589"/>
                  </a:lnTo>
                  <a:cubicBezTo>
                    <a:pt x="127218" y="98088"/>
                    <a:pt x="132601" y="97860"/>
                    <a:pt x="133677" y="97860"/>
                  </a:cubicBezTo>
                  <a:close/>
                  <a:moveTo>
                    <a:pt x="61979" y="101122"/>
                  </a:moveTo>
                  <a:lnTo>
                    <a:pt x="61979" y="120693"/>
                  </a:lnTo>
                  <a:lnTo>
                    <a:pt x="52421" y="120693"/>
                  </a:lnTo>
                  <a:cubicBezTo>
                    <a:pt x="47039" y="120693"/>
                    <a:pt x="42635" y="116290"/>
                    <a:pt x="42635" y="110908"/>
                  </a:cubicBezTo>
                  <a:cubicBezTo>
                    <a:pt x="42635" y="105525"/>
                    <a:pt x="47039" y="101122"/>
                    <a:pt x="52421" y="101122"/>
                  </a:cubicBezTo>
                  <a:close/>
                  <a:moveTo>
                    <a:pt x="97763" y="101122"/>
                  </a:moveTo>
                  <a:cubicBezTo>
                    <a:pt x="103178" y="101122"/>
                    <a:pt x="107549" y="105525"/>
                    <a:pt x="107549" y="110908"/>
                  </a:cubicBezTo>
                  <a:cubicBezTo>
                    <a:pt x="107549" y="116290"/>
                    <a:pt x="103178" y="120693"/>
                    <a:pt x="97763" y="120693"/>
                  </a:cubicBezTo>
                  <a:lnTo>
                    <a:pt x="88075" y="120693"/>
                  </a:lnTo>
                  <a:lnTo>
                    <a:pt x="88075" y="101122"/>
                  </a:lnTo>
                  <a:close/>
                  <a:moveTo>
                    <a:pt x="22835" y="123955"/>
                  </a:moveTo>
                  <a:lnTo>
                    <a:pt x="22835" y="127217"/>
                  </a:lnTo>
                  <a:cubicBezTo>
                    <a:pt x="22835" y="129012"/>
                    <a:pt x="21367" y="130479"/>
                    <a:pt x="19573" y="130479"/>
                  </a:cubicBezTo>
                  <a:lnTo>
                    <a:pt x="13049" y="130479"/>
                  </a:lnTo>
                  <a:cubicBezTo>
                    <a:pt x="11255" y="130479"/>
                    <a:pt x="9787" y="129012"/>
                    <a:pt x="9787" y="127217"/>
                  </a:cubicBezTo>
                  <a:lnTo>
                    <a:pt x="9787" y="123955"/>
                  </a:lnTo>
                  <a:close/>
                  <a:moveTo>
                    <a:pt x="140266" y="123955"/>
                  </a:moveTo>
                  <a:lnTo>
                    <a:pt x="140266" y="127217"/>
                  </a:lnTo>
                  <a:cubicBezTo>
                    <a:pt x="140266" y="129012"/>
                    <a:pt x="138798" y="130479"/>
                    <a:pt x="137004" y="130479"/>
                  </a:cubicBezTo>
                  <a:lnTo>
                    <a:pt x="130480" y="130479"/>
                  </a:lnTo>
                  <a:cubicBezTo>
                    <a:pt x="128686" y="130479"/>
                    <a:pt x="127218" y="129012"/>
                    <a:pt x="127218" y="127217"/>
                  </a:cubicBezTo>
                  <a:lnTo>
                    <a:pt x="127218" y="123955"/>
                  </a:lnTo>
                  <a:close/>
                  <a:moveTo>
                    <a:pt x="48931" y="140265"/>
                  </a:moveTo>
                  <a:cubicBezTo>
                    <a:pt x="50725" y="140265"/>
                    <a:pt x="52193" y="141733"/>
                    <a:pt x="52193" y="143527"/>
                  </a:cubicBezTo>
                  <a:cubicBezTo>
                    <a:pt x="52193" y="145321"/>
                    <a:pt x="50725" y="146789"/>
                    <a:pt x="48931" y="146789"/>
                  </a:cubicBezTo>
                  <a:cubicBezTo>
                    <a:pt x="47137" y="146789"/>
                    <a:pt x="45669" y="145321"/>
                    <a:pt x="45669" y="143527"/>
                  </a:cubicBezTo>
                  <a:cubicBezTo>
                    <a:pt x="45669" y="141733"/>
                    <a:pt x="47137" y="140265"/>
                    <a:pt x="48931" y="140265"/>
                  </a:cubicBezTo>
                  <a:close/>
                  <a:moveTo>
                    <a:pt x="101122" y="140265"/>
                  </a:moveTo>
                  <a:cubicBezTo>
                    <a:pt x="102917" y="140265"/>
                    <a:pt x="104384" y="141733"/>
                    <a:pt x="104384" y="143527"/>
                  </a:cubicBezTo>
                  <a:cubicBezTo>
                    <a:pt x="104384" y="145321"/>
                    <a:pt x="102917" y="146789"/>
                    <a:pt x="101122" y="146789"/>
                  </a:cubicBezTo>
                  <a:cubicBezTo>
                    <a:pt x="99328" y="146789"/>
                    <a:pt x="97860" y="145321"/>
                    <a:pt x="97860" y="143527"/>
                  </a:cubicBezTo>
                  <a:cubicBezTo>
                    <a:pt x="97860" y="141733"/>
                    <a:pt x="99328" y="140265"/>
                    <a:pt x="101122" y="140265"/>
                  </a:cubicBezTo>
                  <a:close/>
                  <a:moveTo>
                    <a:pt x="50529" y="166361"/>
                  </a:moveTo>
                  <a:cubicBezTo>
                    <a:pt x="58390" y="166361"/>
                    <a:pt x="61979" y="171515"/>
                    <a:pt x="61979" y="176310"/>
                  </a:cubicBezTo>
                  <a:lnTo>
                    <a:pt x="61979" y="189195"/>
                  </a:lnTo>
                  <a:lnTo>
                    <a:pt x="35883" y="189195"/>
                  </a:lnTo>
                  <a:lnTo>
                    <a:pt x="35883" y="176310"/>
                  </a:lnTo>
                  <a:cubicBezTo>
                    <a:pt x="35883" y="171515"/>
                    <a:pt x="39504" y="166361"/>
                    <a:pt x="47430" y="166361"/>
                  </a:cubicBezTo>
                  <a:close/>
                  <a:moveTo>
                    <a:pt x="102721" y="166361"/>
                  </a:moveTo>
                  <a:cubicBezTo>
                    <a:pt x="110582" y="166361"/>
                    <a:pt x="114170" y="171515"/>
                    <a:pt x="114170" y="176310"/>
                  </a:cubicBezTo>
                  <a:lnTo>
                    <a:pt x="114170" y="189195"/>
                  </a:lnTo>
                  <a:lnTo>
                    <a:pt x="88075" y="189195"/>
                  </a:lnTo>
                  <a:lnTo>
                    <a:pt x="88075" y="176310"/>
                  </a:lnTo>
                  <a:cubicBezTo>
                    <a:pt x="88075" y="171515"/>
                    <a:pt x="91695" y="166361"/>
                    <a:pt x="99622" y="166361"/>
                  </a:cubicBezTo>
                  <a:close/>
                  <a:moveTo>
                    <a:pt x="61979" y="195719"/>
                  </a:moveTo>
                  <a:lnTo>
                    <a:pt x="61979" y="202243"/>
                  </a:lnTo>
                  <a:lnTo>
                    <a:pt x="35883" y="202243"/>
                  </a:lnTo>
                  <a:lnTo>
                    <a:pt x="35883" y="195719"/>
                  </a:lnTo>
                  <a:close/>
                  <a:moveTo>
                    <a:pt x="114170" y="195719"/>
                  </a:moveTo>
                  <a:lnTo>
                    <a:pt x="114170" y="202243"/>
                  </a:lnTo>
                  <a:lnTo>
                    <a:pt x="88075" y="202243"/>
                  </a:lnTo>
                  <a:lnTo>
                    <a:pt x="88075" y="195719"/>
                  </a:lnTo>
                  <a:close/>
                  <a:moveTo>
                    <a:pt x="75092" y="0"/>
                  </a:moveTo>
                  <a:cubicBezTo>
                    <a:pt x="63903" y="0"/>
                    <a:pt x="55455" y="7764"/>
                    <a:pt x="55455" y="18071"/>
                  </a:cubicBezTo>
                  <a:lnTo>
                    <a:pt x="55455" y="32620"/>
                  </a:lnTo>
                  <a:lnTo>
                    <a:pt x="36731" y="32620"/>
                  </a:lnTo>
                  <a:cubicBezTo>
                    <a:pt x="34350" y="32620"/>
                    <a:pt x="32001" y="32685"/>
                    <a:pt x="30011" y="33664"/>
                  </a:cubicBezTo>
                  <a:cubicBezTo>
                    <a:pt x="28478" y="34447"/>
                    <a:pt x="26684" y="35980"/>
                    <a:pt x="26195" y="39144"/>
                  </a:cubicBezTo>
                  <a:lnTo>
                    <a:pt x="12755" y="39144"/>
                  </a:lnTo>
                  <a:cubicBezTo>
                    <a:pt x="5840" y="39144"/>
                    <a:pt x="1" y="45113"/>
                    <a:pt x="1" y="52192"/>
                  </a:cubicBezTo>
                  <a:cubicBezTo>
                    <a:pt x="1" y="59270"/>
                    <a:pt x="5840" y="65240"/>
                    <a:pt x="12755" y="65240"/>
                  </a:cubicBezTo>
                  <a:lnTo>
                    <a:pt x="13049" y="65240"/>
                  </a:lnTo>
                  <a:lnTo>
                    <a:pt x="13049" y="91662"/>
                  </a:lnTo>
                  <a:cubicBezTo>
                    <a:pt x="7145" y="92771"/>
                    <a:pt x="3263" y="96979"/>
                    <a:pt x="3263" y="102589"/>
                  </a:cubicBezTo>
                  <a:lnTo>
                    <a:pt x="3263" y="127217"/>
                  </a:lnTo>
                  <a:cubicBezTo>
                    <a:pt x="3263" y="132600"/>
                    <a:pt x="7634" y="137003"/>
                    <a:pt x="13049" y="137003"/>
                  </a:cubicBezTo>
                  <a:lnTo>
                    <a:pt x="19573" y="137003"/>
                  </a:lnTo>
                  <a:cubicBezTo>
                    <a:pt x="24955" y="137003"/>
                    <a:pt x="29359" y="132600"/>
                    <a:pt x="29359" y="127217"/>
                  </a:cubicBezTo>
                  <a:lnTo>
                    <a:pt x="29359" y="102589"/>
                  </a:lnTo>
                  <a:cubicBezTo>
                    <a:pt x="29359" y="96946"/>
                    <a:pt x="25477" y="92738"/>
                    <a:pt x="19573" y="91629"/>
                  </a:cubicBezTo>
                  <a:lnTo>
                    <a:pt x="19573" y="65240"/>
                  </a:lnTo>
                  <a:lnTo>
                    <a:pt x="26390" y="65240"/>
                  </a:lnTo>
                  <a:cubicBezTo>
                    <a:pt x="27565" y="70948"/>
                    <a:pt x="32131" y="75972"/>
                    <a:pt x="37742" y="77309"/>
                  </a:cubicBezTo>
                  <a:lnTo>
                    <a:pt x="39569" y="77798"/>
                  </a:lnTo>
                  <a:lnTo>
                    <a:pt x="45082" y="96359"/>
                  </a:lnTo>
                  <a:cubicBezTo>
                    <a:pt x="39764" y="99034"/>
                    <a:pt x="36111" y="104547"/>
                    <a:pt x="36111" y="110908"/>
                  </a:cubicBezTo>
                  <a:cubicBezTo>
                    <a:pt x="36111" y="117497"/>
                    <a:pt x="40025" y="123173"/>
                    <a:pt x="45669" y="125750"/>
                  </a:cubicBezTo>
                  <a:lnTo>
                    <a:pt x="45669" y="134296"/>
                  </a:lnTo>
                  <a:cubicBezTo>
                    <a:pt x="41852" y="135633"/>
                    <a:pt x="39145" y="139287"/>
                    <a:pt x="39145" y="143527"/>
                  </a:cubicBezTo>
                  <a:cubicBezTo>
                    <a:pt x="39145" y="147768"/>
                    <a:pt x="41852" y="151421"/>
                    <a:pt x="45669" y="152759"/>
                  </a:cubicBezTo>
                  <a:lnTo>
                    <a:pt x="45669" y="159837"/>
                  </a:lnTo>
                  <a:cubicBezTo>
                    <a:pt x="45669" y="159870"/>
                    <a:pt x="45669" y="159870"/>
                    <a:pt x="45669" y="159903"/>
                  </a:cubicBezTo>
                  <a:cubicBezTo>
                    <a:pt x="36242" y="160653"/>
                    <a:pt x="29359" y="167470"/>
                    <a:pt x="29359" y="176310"/>
                  </a:cubicBezTo>
                  <a:lnTo>
                    <a:pt x="29359" y="202243"/>
                  </a:lnTo>
                  <a:cubicBezTo>
                    <a:pt x="27565" y="202243"/>
                    <a:pt x="26097" y="203711"/>
                    <a:pt x="26097" y="205505"/>
                  </a:cubicBezTo>
                  <a:cubicBezTo>
                    <a:pt x="26097" y="207299"/>
                    <a:pt x="27565" y="208767"/>
                    <a:pt x="29359" y="208767"/>
                  </a:cubicBezTo>
                  <a:lnTo>
                    <a:pt x="68503" y="208767"/>
                  </a:lnTo>
                  <a:cubicBezTo>
                    <a:pt x="70297" y="208767"/>
                    <a:pt x="71765" y="207299"/>
                    <a:pt x="71765" y="205505"/>
                  </a:cubicBezTo>
                  <a:cubicBezTo>
                    <a:pt x="71765" y="203711"/>
                    <a:pt x="70297" y="202243"/>
                    <a:pt x="68503" y="202243"/>
                  </a:cubicBezTo>
                  <a:lnTo>
                    <a:pt x="68503" y="176310"/>
                  </a:lnTo>
                  <a:cubicBezTo>
                    <a:pt x="68503" y="167275"/>
                    <a:pt x="61718" y="160588"/>
                    <a:pt x="52193" y="159903"/>
                  </a:cubicBezTo>
                  <a:cubicBezTo>
                    <a:pt x="52193" y="159870"/>
                    <a:pt x="52193" y="159870"/>
                    <a:pt x="52193" y="159837"/>
                  </a:cubicBezTo>
                  <a:lnTo>
                    <a:pt x="52193" y="152759"/>
                  </a:lnTo>
                  <a:cubicBezTo>
                    <a:pt x="55977" y="151421"/>
                    <a:pt x="58717" y="147768"/>
                    <a:pt x="58717" y="143527"/>
                  </a:cubicBezTo>
                  <a:cubicBezTo>
                    <a:pt x="58717" y="139287"/>
                    <a:pt x="55977" y="135633"/>
                    <a:pt x="52193" y="134296"/>
                  </a:cubicBezTo>
                  <a:lnTo>
                    <a:pt x="52193" y="127217"/>
                  </a:lnTo>
                  <a:lnTo>
                    <a:pt x="65241" y="127217"/>
                  </a:lnTo>
                  <a:cubicBezTo>
                    <a:pt x="67035" y="127217"/>
                    <a:pt x="68503" y="125750"/>
                    <a:pt x="68503" y="123955"/>
                  </a:cubicBezTo>
                  <a:lnTo>
                    <a:pt x="81551" y="123955"/>
                  </a:lnTo>
                  <a:cubicBezTo>
                    <a:pt x="81551" y="125750"/>
                    <a:pt x="83018" y="127217"/>
                    <a:pt x="84813" y="127217"/>
                  </a:cubicBezTo>
                  <a:lnTo>
                    <a:pt x="97860" y="127217"/>
                  </a:lnTo>
                  <a:lnTo>
                    <a:pt x="97860" y="134296"/>
                  </a:lnTo>
                  <a:cubicBezTo>
                    <a:pt x="94044" y="135633"/>
                    <a:pt x="91337" y="139287"/>
                    <a:pt x="91337" y="143527"/>
                  </a:cubicBezTo>
                  <a:cubicBezTo>
                    <a:pt x="91337" y="147768"/>
                    <a:pt x="94044" y="151421"/>
                    <a:pt x="97860" y="152759"/>
                  </a:cubicBezTo>
                  <a:lnTo>
                    <a:pt x="97860" y="159837"/>
                  </a:lnTo>
                  <a:cubicBezTo>
                    <a:pt x="97860" y="159870"/>
                    <a:pt x="97860" y="159870"/>
                    <a:pt x="97860" y="159903"/>
                  </a:cubicBezTo>
                  <a:cubicBezTo>
                    <a:pt x="88433" y="160653"/>
                    <a:pt x="81551" y="167470"/>
                    <a:pt x="81551" y="176310"/>
                  </a:cubicBezTo>
                  <a:lnTo>
                    <a:pt x="81551" y="202243"/>
                  </a:lnTo>
                  <a:cubicBezTo>
                    <a:pt x="79756" y="202243"/>
                    <a:pt x="78289" y="203711"/>
                    <a:pt x="78289" y="205505"/>
                  </a:cubicBezTo>
                  <a:cubicBezTo>
                    <a:pt x="78289" y="207299"/>
                    <a:pt x="79756" y="208767"/>
                    <a:pt x="81551" y="208767"/>
                  </a:cubicBezTo>
                  <a:lnTo>
                    <a:pt x="120694" y="208767"/>
                  </a:lnTo>
                  <a:cubicBezTo>
                    <a:pt x="122488" y="208767"/>
                    <a:pt x="123956" y="207299"/>
                    <a:pt x="123956" y="205505"/>
                  </a:cubicBezTo>
                  <a:cubicBezTo>
                    <a:pt x="123956" y="203711"/>
                    <a:pt x="122488" y="202243"/>
                    <a:pt x="120694" y="202243"/>
                  </a:cubicBezTo>
                  <a:lnTo>
                    <a:pt x="120694" y="176310"/>
                  </a:lnTo>
                  <a:cubicBezTo>
                    <a:pt x="120694" y="167275"/>
                    <a:pt x="113909" y="160588"/>
                    <a:pt x="104384" y="159903"/>
                  </a:cubicBezTo>
                  <a:cubicBezTo>
                    <a:pt x="104384" y="159870"/>
                    <a:pt x="104384" y="159870"/>
                    <a:pt x="104384" y="159837"/>
                  </a:cubicBezTo>
                  <a:lnTo>
                    <a:pt x="104384" y="152759"/>
                  </a:lnTo>
                  <a:cubicBezTo>
                    <a:pt x="108168" y="151421"/>
                    <a:pt x="110908" y="147768"/>
                    <a:pt x="110908" y="143527"/>
                  </a:cubicBezTo>
                  <a:cubicBezTo>
                    <a:pt x="110908" y="139287"/>
                    <a:pt x="108168" y="135633"/>
                    <a:pt x="104384" y="134296"/>
                  </a:cubicBezTo>
                  <a:lnTo>
                    <a:pt x="104384" y="125815"/>
                  </a:lnTo>
                  <a:cubicBezTo>
                    <a:pt x="110093" y="123270"/>
                    <a:pt x="114073" y="117562"/>
                    <a:pt x="114073" y="110908"/>
                  </a:cubicBezTo>
                  <a:cubicBezTo>
                    <a:pt x="114073" y="104514"/>
                    <a:pt x="110387" y="98936"/>
                    <a:pt x="104972" y="96294"/>
                  </a:cubicBezTo>
                  <a:lnTo>
                    <a:pt x="110452" y="77831"/>
                  </a:lnTo>
                  <a:lnTo>
                    <a:pt x="112376" y="77342"/>
                  </a:lnTo>
                  <a:cubicBezTo>
                    <a:pt x="117954" y="75972"/>
                    <a:pt x="122488" y="70948"/>
                    <a:pt x="123663" y="65240"/>
                  </a:cubicBezTo>
                  <a:lnTo>
                    <a:pt x="130480" y="65240"/>
                  </a:lnTo>
                  <a:lnTo>
                    <a:pt x="130480" y="91629"/>
                  </a:lnTo>
                  <a:cubicBezTo>
                    <a:pt x="124576" y="92738"/>
                    <a:pt x="120694" y="96946"/>
                    <a:pt x="120694" y="102589"/>
                  </a:cubicBezTo>
                  <a:lnTo>
                    <a:pt x="120694" y="120498"/>
                  </a:lnTo>
                  <a:cubicBezTo>
                    <a:pt x="120694" y="120563"/>
                    <a:pt x="120694" y="120628"/>
                    <a:pt x="120694" y="120693"/>
                  </a:cubicBezTo>
                  <a:cubicBezTo>
                    <a:pt x="120694" y="120759"/>
                    <a:pt x="120694" y="120824"/>
                    <a:pt x="120694" y="120889"/>
                  </a:cubicBezTo>
                  <a:lnTo>
                    <a:pt x="120694" y="127217"/>
                  </a:lnTo>
                  <a:cubicBezTo>
                    <a:pt x="120694" y="132600"/>
                    <a:pt x="125098" y="137003"/>
                    <a:pt x="130480" y="137003"/>
                  </a:cubicBezTo>
                  <a:lnTo>
                    <a:pt x="137004" y="137003"/>
                  </a:lnTo>
                  <a:cubicBezTo>
                    <a:pt x="142419" y="137003"/>
                    <a:pt x="146790" y="132600"/>
                    <a:pt x="146790" y="127217"/>
                  </a:cubicBezTo>
                  <a:lnTo>
                    <a:pt x="146790" y="102589"/>
                  </a:lnTo>
                  <a:cubicBezTo>
                    <a:pt x="146790" y="96946"/>
                    <a:pt x="142909" y="92771"/>
                    <a:pt x="137004" y="91662"/>
                  </a:cubicBezTo>
                  <a:lnTo>
                    <a:pt x="137004" y="65240"/>
                  </a:lnTo>
                  <a:lnTo>
                    <a:pt x="137298" y="65240"/>
                  </a:lnTo>
                  <a:cubicBezTo>
                    <a:pt x="144213" y="65240"/>
                    <a:pt x="150052" y="59270"/>
                    <a:pt x="150052" y="52192"/>
                  </a:cubicBezTo>
                  <a:cubicBezTo>
                    <a:pt x="150052" y="45113"/>
                    <a:pt x="144213" y="39144"/>
                    <a:pt x="137298" y="39144"/>
                  </a:cubicBezTo>
                  <a:lnTo>
                    <a:pt x="122913" y="39144"/>
                  </a:lnTo>
                  <a:cubicBezTo>
                    <a:pt x="121053" y="35132"/>
                    <a:pt x="116845" y="32620"/>
                    <a:pt x="111463" y="32620"/>
                  </a:cubicBezTo>
                  <a:lnTo>
                    <a:pt x="94598" y="32620"/>
                  </a:lnTo>
                  <a:lnTo>
                    <a:pt x="94598" y="18071"/>
                  </a:lnTo>
                  <a:cubicBezTo>
                    <a:pt x="94598" y="7764"/>
                    <a:pt x="86248" y="0"/>
                    <a:pt x="7515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3389200" y="1296625"/>
              <a:ext cx="818775" cy="818775"/>
            </a:xfrm>
            <a:custGeom>
              <a:avLst/>
              <a:gdLst/>
              <a:ahLst/>
              <a:cxnLst/>
              <a:rect l="l" t="t" r="r" b="b"/>
              <a:pathLst>
                <a:path w="32751" h="32751" extrusionOk="0">
                  <a:moveTo>
                    <a:pt x="16375" y="1"/>
                  </a:moveTo>
                  <a:cubicBezTo>
                    <a:pt x="7340" y="1"/>
                    <a:pt x="0" y="7340"/>
                    <a:pt x="0" y="16376"/>
                  </a:cubicBezTo>
                  <a:cubicBezTo>
                    <a:pt x="0" y="25411"/>
                    <a:pt x="7340" y="32751"/>
                    <a:pt x="16375" y="32751"/>
                  </a:cubicBezTo>
                  <a:cubicBezTo>
                    <a:pt x="25411" y="32751"/>
                    <a:pt x="32751" y="25411"/>
                    <a:pt x="32751" y="16376"/>
                  </a:cubicBezTo>
                  <a:cubicBezTo>
                    <a:pt x="32751" y="15006"/>
                    <a:pt x="32587" y="13636"/>
                    <a:pt x="32229" y="12298"/>
                  </a:cubicBezTo>
                  <a:cubicBezTo>
                    <a:pt x="31868" y="10830"/>
                    <a:pt x="30519" y="9855"/>
                    <a:pt x="29062" y="9855"/>
                  </a:cubicBezTo>
                  <a:cubicBezTo>
                    <a:pt x="28803" y="9855"/>
                    <a:pt x="28542" y="9886"/>
                    <a:pt x="28282" y="9950"/>
                  </a:cubicBezTo>
                  <a:cubicBezTo>
                    <a:pt x="26520" y="10406"/>
                    <a:pt x="25476" y="12168"/>
                    <a:pt x="25900" y="13929"/>
                  </a:cubicBezTo>
                  <a:cubicBezTo>
                    <a:pt x="26129" y="14712"/>
                    <a:pt x="26227" y="15528"/>
                    <a:pt x="26227" y="16376"/>
                  </a:cubicBezTo>
                  <a:cubicBezTo>
                    <a:pt x="26227" y="21791"/>
                    <a:pt x="21790" y="26227"/>
                    <a:pt x="16375" y="26227"/>
                  </a:cubicBezTo>
                  <a:cubicBezTo>
                    <a:pt x="10960" y="26227"/>
                    <a:pt x="6524" y="21791"/>
                    <a:pt x="6524" y="16376"/>
                  </a:cubicBezTo>
                  <a:cubicBezTo>
                    <a:pt x="6524" y="10961"/>
                    <a:pt x="10960" y="6525"/>
                    <a:pt x="16375" y="6525"/>
                  </a:cubicBezTo>
                  <a:cubicBezTo>
                    <a:pt x="17223" y="6525"/>
                    <a:pt x="18072" y="6622"/>
                    <a:pt x="18887" y="6851"/>
                  </a:cubicBezTo>
                  <a:cubicBezTo>
                    <a:pt x="19162" y="6923"/>
                    <a:pt x="19438" y="6958"/>
                    <a:pt x="19710" y="6958"/>
                  </a:cubicBezTo>
                  <a:cubicBezTo>
                    <a:pt x="21152" y="6958"/>
                    <a:pt x="22483" y="5984"/>
                    <a:pt x="22867" y="4502"/>
                  </a:cubicBezTo>
                  <a:cubicBezTo>
                    <a:pt x="23323" y="2773"/>
                    <a:pt x="22280" y="979"/>
                    <a:pt x="20518" y="523"/>
                  </a:cubicBezTo>
                  <a:cubicBezTo>
                    <a:pt x="19181" y="196"/>
                    <a:pt x="17778" y="1"/>
                    <a:pt x="1637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3555550" y="645850"/>
              <a:ext cx="489325" cy="163125"/>
            </a:xfrm>
            <a:custGeom>
              <a:avLst/>
              <a:gdLst/>
              <a:ahLst/>
              <a:cxnLst/>
              <a:rect l="l" t="t" r="r" b="b"/>
              <a:pathLst>
                <a:path w="19573" h="6525" extrusionOk="0">
                  <a:moveTo>
                    <a:pt x="3263" y="1"/>
                  </a:moveTo>
                  <a:cubicBezTo>
                    <a:pt x="1469" y="1"/>
                    <a:pt x="1" y="1469"/>
                    <a:pt x="1" y="3263"/>
                  </a:cubicBezTo>
                  <a:cubicBezTo>
                    <a:pt x="1" y="5057"/>
                    <a:pt x="1469" y="6525"/>
                    <a:pt x="3263" y="6525"/>
                  </a:cubicBezTo>
                  <a:lnTo>
                    <a:pt x="16311" y="6525"/>
                  </a:lnTo>
                  <a:cubicBezTo>
                    <a:pt x="18105" y="6525"/>
                    <a:pt x="19573" y="5057"/>
                    <a:pt x="19573" y="3263"/>
                  </a:cubicBezTo>
                  <a:cubicBezTo>
                    <a:pt x="19573" y="1469"/>
                    <a:pt x="18105" y="1"/>
                    <a:pt x="163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WhatsApp Video 2021-10-07 at 11.46.03 PM">
            <a:hlinkClick r:id="" action="ppaction://media"/>
            <a:extLst>
              <a:ext uri="{FF2B5EF4-FFF2-40B4-BE49-F238E27FC236}">
                <a16:creationId xmlns="" xmlns:a16="http://schemas.microsoft.com/office/drawing/2014/main" id="{8D16BE97-A64B-4DB7-9B9B-596DC7D7E3E8}"/>
              </a:ext>
            </a:extLst>
          </p:cNvPr>
          <p:cNvPicPr>
            <a:picLocks noChangeAspect="1"/>
          </p:cNvPicPr>
          <p:nvPr>
            <a:videoFile r:link="rId1"/>
            <p:extLst>
              <p:ext uri="{DAA4B4D4-6D71-4841-9C94-3DE7FCFB9230}">
                <p14:media xmlns="" xmlns:p14="http://schemas.microsoft.com/office/powerpoint/2010/main" r:embed="rId6"/>
              </p:ext>
            </p:extLst>
          </p:nvPr>
        </p:nvPicPr>
        <p:blipFill rotWithShape="1">
          <a:blip r:embed="rId7"/>
          <a:srcRect l="9953" t="10238" r="10966" b="9880"/>
          <a:stretch/>
        </p:blipFill>
        <p:spPr>
          <a:xfrm>
            <a:off x="2764631" y="1707356"/>
            <a:ext cx="3192937" cy="23645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4850" y="189185"/>
            <a:ext cx="5214300" cy="914401"/>
          </a:xfrm>
        </p:spPr>
        <p:txBody>
          <a:bodyPr/>
          <a:lstStyle/>
          <a:p>
            <a:r>
              <a:rPr lang="en-US" sz="3200" dirty="0" smtClean="0"/>
              <a:t>Day 1 mentor suggestions</a:t>
            </a:r>
            <a:endParaRPr lang="en-US" sz="3200" dirty="0"/>
          </a:p>
        </p:txBody>
      </p:sp>
      <p:sp>
        <p:nvSpPr>
          <p:cNvPr id="4" name="TextBox 3"/>
          <p:cNvSpPr txBox="1"/>
          <p:nvPr/>
        </p:nvSpPr>
        <p:spPr>
          <a:xfrm>
            <a:off x="1177159" y="1345324"/>
            <a:ext cx="6642538" cy="2862322"/>
          </a:xfrm>
          <a:prstGeom prst="rect">
            <a:avLst/>
          </a:prstGeom>
          <a:noFill/>
        </p:spPr>
        <p:txBody>
          <a:bodyPr wrap="square" rtlCol="0">
            <a:spAutoFit/>
          </a:bodyPr>
          <a:lstStyle/>
          <a:p>
            <a:pPr marL="457200" indent="-457200">
              <a:lnSpc>
                <a:spcPct val="150000"/>
              </a:lnSpc>
            </a:pPr>
            <a:r>
              <a:rPr lang="en-US" sz="2000" dirty="0" smtClean="0">
                <a:solidFill>
                  <a:schemeClr val="bg1"/>
                </a:solidFill>
              </a:rPr>
              <a:t>1.Create different folders for each type of file like</a:t>
            </a:r>
          </a:p>
          <a:p>
            <a:pPr marL="457200" indent="-457200">
              <a:lnSpc>
                <a:spcPct val="150000"/>
              </a:lnSpc>
            </a:pPr>
            <a:r>
              <a:rPr lang="en-US" sz="2000" dirty="0" smtClean="0">
                <a:solidFill>
                  <a:schemeClr val="bg1"/>
                </a:solidFill>
              </a:rPr>
              <a:t>html, </a:t>
            </a:r>
            <a:r>
              <a:rPr lang="en-US" sz="2000" dirty="0" err="1" smtClean="0">
                <a:solidFill>
                  <a:schemeClr val="bg1"/>
                </a:solidFill>
              </a:rPr>
              <a:t>css</a:t>
            </a:r>
            <a:r>
              <a:rPr lang="en-US" sz="2000" dirty="0" smtClean="0">
                <a:solidFill>
                  <a:schemeClr val="bg1"/>
                </a:solidFill>
              </a:rPr>
              <a:t> ,images and </a:t>
            </a:r>
            <a:r>
              <a:rPr lang="en-US" sz="2000" dirty="0" err="1" smtClean="0">
                <a:solidFill>
                  <a:schemeClr val="bg1"/>
                </a:solidFill>
              </a:rPr>
              <a:t>javascript</a:t>
            </a:r>
            <a:r>
              <a:rPr lang="en-US" sz="2000" dirty="0" smtClean="0">
                <a:solidFill>
                  <a:schemeClr val="bg1"/>
                </a:solidFill>
              </a:rPr>
              <a:t> files to be saved in  </a:t>
            </a:r>
          </a:p>
          <a:p>
            <a:pPr marL="457200" indent="-457200">
              <a:lnSpc>
                <a:spcPct val="150000"/>
              </a:lnSpc>
            </a:pPr>
            <a:r>
              <a:rPr lang="en-US" sz="2000" dirty="0" smtClean="0">
                <a:solidFill>
                  <a:schemeClr val="bg1"/>
                </a:solidFill>
              </a:rPr>
              <a:t>different folders to assure ease of access for all the </a:t>
            </a:r>
          </a:p>
          <a:p>
            <a:pPr marL="457200" indent="-457200">
              <a:lnSpc>
                <a:spcPct val="150000"/>
              </a:lnSpc>
            </a:pPr>
            <a:r>
              <a:rPr lang="en-US" sz="2000" dirty="0" smtClean="0">
                <a:solidFill>
                  <a:schemeClr val="bg1"/>
                </a:solidFill>
              </a:rPr>
              <a:t>files. </a:t>
            </a:r>
          </a:p>
          <a:p>
            <a:pPr marL="457200" indent="-457200"/>
            <a:endParaRPr lang="en-US" sz="2000" dirty="0" smtClean="0">
              <a:solidFill>
                <a:schemeClr val="bg1"/>
              </a:solidFill>
            </a:endParaRPr>
          </a:p>
          <a:p>
            <a:pPr marL="457200" indent="-457200"/>
            <a:r>
              <a:rPr lang="en-US" sz="2000" dirty="0" smtClean="0">
                <a:solidFill>
                  <a:schemeClr val="bg1"/>
                </a:solidFill>
              </a:rPr>
              <a:t>2. Use </a:t>
            </a:r>
            <a:r>
              <a:rPr lang="en-US" sz="2000" dirty="0" err="1" smtClean="0">
                <a:solidFill>
                  <a:schemeClr val="bg1"/>
                </a:solidFill>
              </a:rPr>
              <a:t>MongoDB</a:t>
            </a:r>
            <a:r>
              <a:rPr lang="en-US" sz="2000" dirty="0" smtClean="0">
                <a:solidFill>
                  <a:schemeClr val="bg1"/>
                </a:solidFill>
              </a:rPr>
              <a:t> for database management.</a:t>
            </a:r>
          </a:p>
          <a:p>
            <a:pPr marL="457200" indent="-457200">
              <a:buAutoNum type="arabicParenR"/>
            </a:pPr>
            <a:endParaRPr lang="en-US"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DAY 2 MENTOR SUGGESTIONS</a:t>
            </a:r>
            <a:endParaRPr lang="en-US" sz="3200" dirty="0"/>
          </a:p>
        </p:txBody>
      </p:sp>
      <p:sp>
        <p:nvSpPr>
          <p:cNvPr id="4" name="TextBox 3"/>
          <p:cNvSpPr txBox="1"/>
          <p:nvPr/>
        </p:nvSpPr>
        <p:spPr>
          <a:xfrm>
            <a:off x="998484" y="696129"/>
            <a:ext cx="7115504" cy="4124206"/>
          </a:xfrm>
          <a:prstGeom prst="rect">
            <a:avLst/>
          </a:prstGeom>
          <a:noFill/>
        </p:spPr>
        <p:txBody>
          <a:bodyPr wrap="square" rtlCol="0">
            <a:spAutoFit/>
          </a:bodyPr>
          <a:lstStyle/>
          <a:p>
            <a:pPr marL="342900" indent="-342900">
              <a:buAutoNum type="arabicParenR"/>
            </a:pPr>
            <a:endParaRPr lang="en-US" dirty="0" smtClean="0">
              <a:solidFill>
                <a:schemeClr val="bg1"/>
              </a:solidFill>
            </a:endParaRPr>
          </a:p>
          <a:p>
            <a:pPr marL="342900" indent="-342900">
              <a:lnSpc>
                <a:spcPct val="150000"/>
              </a:lnSpc>
            </a:pPr>
            <a:r>
              <a:rPr lang="en-US" dirty="0" smtClean="0">
                <a:solidFill>
                  <a:schemeClr val="bg1"/>
                </a:solidFill>
              </a:rPr>
              <a:t>1)Bootstrap can be used for emphasizing the  html page.</a:t>
            </a:r>
          </a:p>
          <a:p>
            <a:pPr marL="342900" indent="-342900">
              <a:lnSpc>
                <a:spcPct val="150000"/>
              </a:lnSpc>
            </a:pPr>
            <a:r>
              <a:rPr lang="en-US" dirty="0" smtClean="0">
                <a:solidFill>
                  <a:schemeClr val="bg1"/>
                </a:solidFill>
              </a:rPr>
              <a:t>2)Can use container to make </a:t>
            </a:r>
            <a:r>
              <a:rPr lang="en-US" smtClean="0">
                <a:solidFill>
                  <a:schemeClr val="bg1"/>
                </a:solidFill>
              </a:rPr>
              <a:t>the login </a:t>
            </a:r>
            <a:r>
              <a:rPr lang="en-US" dirty="0" smtClean="0">
                <a:solidFill>
                  <a:schemeClr val="bg1"/>
                </a:solidFill>
              </a:rPr>
              <a:t>pages easier to access as well as improvise the </a:t>
            </a:r>
          </a:p>
          <a:p>
            <a:pPr marL="342900" indent="-342900">
              <a:lnSpc>
                <a:spcPct val="150000"/>
              </a:lnSpc>
            </a:pPr>
            <a:r>
              <a:rPr lang="en-US" dirty="0" smtClean="0">
                <a:solidFill>
                  <a:schemeClr val="bg1"/>
                </a:solidFill>
              </a:rPr>
              <a:t>visibility of the input fields.</a:t>
            </a:r>
          </a:p>
          <a:p>
            <a:pPr marL="342900" indent="-342900">
              <a:lnSpc>
                <a:spcPct val="150000"/>
              </a:lnSpc>
            </a:pPr>
            <a:r>
              <a:rPr lang="en-US" dirty="0" smtClean="0">
                <a:solidFill>
                  <a:schemeClr val="bg1"/>
                </a:solidFill>
              </a:rPr>
              <a:t>3)Give different id’s for different PC data in the host dashboard. Can create cards like </a:t>
            </a:r>
          </a:p>
          <a:p>
            <a:pPr marL="342900" indent="-342900">
              <a:lnSpc>
                <a:spcPct val="150000"/>
              </a:lnSpc>
            </a:pPr>
            <a:r>
              <a:rPr lang="en-US" dirty="0" smtClean="0">
                <a:solidFill>
                  <a:schemeClr val="bg1"/>
                </a:solidFill>
              </a:rPr>
              <a:t>elements for each active  device.</a:t>
            </a:r>
          </a:p>
          <a:p>
            <a:pPr marL="342900" indent="-342900">
              <a:lnSpc>
                <a:spcPct val="150000"/>
              </a:lnSpc>
            </a:pPr>
            <a:r>
              <a:rPr lang="en-US" dirty="0" smtClean="0">
                <a:solidFill>
                  <a:schemeClr val="bg1"/>
                </a:solidFill>
              </a:rPr>
              <a:t>4) Can include bootstrap links in the html files.</a:t>
            </a:r>
          </a:p>
          <a:p>
            <a:pPr marL="342900" indent="-342900">
              <a:lnSpc>
                <a:spcPct val="150000"/>
              </a:lnSpc>
            </a:pPr>
            <a:r>
              <a:rPr lang="en-US" dirty="0" smtClean="0">
                <a:solidFill>
                  <a:schemeClr val="bg1"/>
                </a:solidFill>
              </a:rPr>
              <a:t>5) For background can use gradients instead of images as images may take some </a:t>
            </a:r>
          </a:p>
          <a:p>
            <a:pPr marL="342900" indent="-342900">
              <a:lnSpc>
                <a:spcPct val="150000"/>
              </a:lnSpc>
            </a:pPr>
            <a:r>
              <a:rPr lang="en-US" dirty="0" smtClean="0">
                <a:solidFill>
                  <a:schemeClr val="bg1"/>
                </a:solidFill>
              </a:rPr>
              <a:t>reload time or sometimes may also be not displayed.</a:t>
            </a:r>
          </a:p>
          <a:p>
            <a:pPr marL="342900" indent="-342900">
              <a:lnSpc>
                <a:spcPct val="150000"/>
              </a:lnSpc>
            </a:pPr>
            <a:r>
              <a:rPr lang="en-US" dirty="0" smtClean="0">
                <a:solidFill>
                  <a:schemeClr val="bg1"/>
                </a:solidFill>
              </a:rPr>
              <a:t>6)Home page may not have a login button can be replaced by some  welcome message or may also be eliminated.</a:t>
            </a:r>
          </a:p>
          <a:p>
            <a:pPr marL="342900" indent="-342900">
              <a:lnSpc>
                <a:spcPct val="150000"/>
              </a:lnSpc>
            </a:pPr>
            <a:endParaRPr lang="en-US" sz="1600" dirty="0" smtClean="0">
              <a:solidFill>
                <a:schemeClr val="bg1"/>
              </a:solidFill>
            </a:endParaRPr>
          </a:p>
          <a:p>
            <a:pPr marL="342900" indent="-342900">
              <a:buAutoNum type="arabicParenR"/>
            </a:pPr>
            <a:endParaRPr lang="en-US" dirty="0">
              <a:solidFill>
                <a:schemeClr val="bg1"/>
              </a:solidFill>
            </a:endParaRPr>
          </a:p>
        </p:txBody>
      </p:sp>
    </p:spTree>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335</Words>
  <Application>Microsoft Office PowerPoint</Application>
  <PresentationFormat>On-screen Show (16:9)</PresentationFormat>
  <Paragraphs>51</Paragraphs>
  <Slides>10</Slides>
  <Notes>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Source Code Pro Light</vt:lpstr>
      <vt:lpstr>Teko</vt:lpstr>
      <vt:lpstr>Arial Rounded MT Bold</vt:lpstr>
      <vt:lpstr>Teko Medium</vt:lpstr>
      <vt:lpstr>Source Code Pro</vt:lpstr>
      <vt:lpstr>Pitch Deck Template</vt:lpstr>
      <vt:lpstr>     DELTALIGHT GAMES</vt:lpstr>
      <vt:lpstr>   </vt:lpstr>
      <vt:lpstr>          OUR TEAM</vt:lpstr>
      <vt:lpstr>APPROACH   DETAILS </vt:lpstr>
      <vt:lpstr>HOST  DASHBOARD  </vt:lpstr>
      <vt:lpstr>DESCRIPTION OF THE PROJECT</vt:lpstr>
      <vt:lpstr>OVERVIEW</vt:lpstr>
      <vt:lpstr>Day 1 mentor suggestions</vt:lpstr>
      <vt:lpstr>DAY 2 MENTOR SUGGESTIONS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PITCH DECK</dc:title>
  <dc:creator>Admin</dc:creator>
  <cp:lastModifiedBy>Admin</cp:lastModifiedBy>
  <cp:revision>54</cp:revision>
  <dcterms:modified xsi:type="dcterms:W3CDTF">2021-10-09T19:06:21Z</dcterms:modified>
</cp:coreProperties>
</file>