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878"/>
            <a:ext cx="9144000" cy="1655762"/>
          </a:xfrm>
        </p:spPr>
        <p:txBody>
          <a:bodyPr/>
          <a:lstStyle/>
          <a:p>
            <a:r>
              <a:rPr lang="en-US"/>
              <a:t>leetcode day 3 of javascript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2095" y="939165"/>
            <a:ext cx="11621770" cy="1093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Given an integer array arr and a mapping function fn, return a new array with a transformation applied to each element.</a:t>
            </a:r>
            <a:endParaRPr lang="en-US"/>
          </a:p>
          <a:p>
            <a:endParaRPr lang="en-US"/>
          </a:p>
          <a:p>
            <a:r>
              <a:rPr lang="en-US"/>
              <a:t>The returned array should be created such that returnedArray[i] = fn(arr[i], i).</a:t>
            </a:r>
            <a:endParaRPr lang="en-US"/>
          </a:p>
          <a:p>
            <a:endParaRPr lang="en-US"/>
          </a:p>
          <a:p>
            <a:r>
              <a:rPr lang="en-US"/>
              <a:t>Please solve it without the built-in Array.map method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21970" y="290893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solution</a:t>
            </a:r>
            <a:endParaRPr lang="en-US"/>
          </a:p>
          <a:p>
            <a:r>
              <a:rPr lang="en-US"/>
              <a:t>/**</a:t>
            </a:r>
            <a:endParaRPr lang="en-US"/>
          </a:p>
          <a:p>
            <a:r>
              <a:rPr lang="en-US"/>
              <a:t> * @anmol{number[]} arr</a:t>
            </a:r>
            <a:endParaRPr lang="en-US"/>
          </a:p>
          <a:p>
            <a:r>
              <a:rPr lang="en-US"/>
              <a:t> * @anmol{Function} fn</a:t>
            </a:r>
            <a:endParaRPr lang="en-US"/>
          </a:p>
          <a:p>
            <a:r>
              <a:rPr lang="en-US"/>
              <a:t> * @return {number[]}</a:t>
            </a:r>
            <a:endParaRPr lang="en-US"/>
          </a:p>
          <a:p>
            <a:r>
              <a:rPr lang="en-US"/>
              <a:t> */</a:t>
            </a:r>
            <a:endParaRPr lang="en-US"/>
          </a:p>
          <a:p>
            <a:r>
              <a:rPr lang="en-US"/>
              <a:t>var map = function(arr, fn) {</a:t>
            </a:r>
            <a:endParaRPr lang="en-US"/>
          </a:p>
          <a:p>
            <a:r>
              <a:rPr lang="en-US"/>
              <a:t>    let newArray = []</a:t>
            </a:r>
            <a:endParaRPr lang="en-US"/>
          </a:p>
          <a:p>
            <a:r>
              <a:rPr lang="en-US"/>
              <a:t>    for (let i = 0; i &lt; arr.length; i++) {</a:t>
            </a:r>
            <a:endParaRPr lang="en-US"/>
          </a:p>
          <a:p>
            <a:r>
              <a:rPr lang="en-US"/>
              <a:t>        newArray.push(fn(arr[i], i));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    return newArray</a:t>
            </a:r>
            <a:endParaRPr lang="en-US"/>
          </a:p>
          <a:p>
            <a:r>
              <a:rPr lang="en-US"/>
              <a:t>};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Presentation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Anmol</cp:lastModifiedBy>
  <cp:revision>2</cp:revision>
  <dcterms:created xsi:type="dcterms:W3CDTF">2024-03-13T18:14:18Z</dcterms:created>
  <dcterms:modified xsi:type="dcterms:W3CDTF">2024-03-13T18:16:05Z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D570BB7A96D9444A897691E4B47BC8B6_13</vt:lpwstr>
  </property>
  <property fmtid="{D5CDD505-2E9C-101B-9397-08002B2CF9AE}" pid="3" name="KSOProductBuildVer">
    <vt:lpwstr>1033-12.2.0.13489</vt:lpwstr>
  </property>
</Properties>
</file>