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4770" y="307023"/>
            <a:ext cx="9144000" cy="1655762"/>
          </a:xfrm>
        </p:spPr>
        <p:txBody>
          <a:bodyPr/>
          <a:lstStyle/>
          <a:p>
            <a:r>
              <a:rPr lang="en-IN" altLang="en-US"/>
              <a:t>leet code in js day 2 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080770" y="712470"/>
            <a:ext cx="9398000" cy="1953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problem -:  </a:t>
            </a:r>
            <a:r>
              <a:rPr lang="en-IN" altLang="en-US" sz="1400"/>
              <a:t>Write a function expect that helps developers test their code. It should take in any value val and return an object with the following two functions.</a:t>
            </a:r>
            <a:endParaRPr lang="en-IN" altLang="en-US" sz="1400"/>
          </a:p>
          <a:p>
            <a:endParaRPr lang="en-IN" altLang="en-US" sz="1400"/>
          </a:p>
          <a:p>
            <a:r>
              <a:rPr lang="en-IN" altLang="en-US" sz="1400"/>
              <a:t>toBe(val) accepts another value and returns true if the two values === each other. If they are not equal, it should throw an error "Not Equal".</a:t>
            </a:r>
            <a:endParaRPr lang="en-IN" altLang="en-US" sz="1400"/>
          </a:p>
          <a:p>
            <a:r>
              <a:rPr lang="en-IN" altLang="en-US" sz="1400"/>
              <a:t>notToBe(val) accepts another value and returns true if the two values !== each other. If they are equal, it should throw an error "Equal".</a:t>
            </a:r>
            <a:endParaRPr lang="en-I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0"/>
            <a:ext cx="10210800" cy="964565"/>
          </a:xfrm>
        </p:spPr>
        <p:txBody>
          <a:bodyPr/>
          <a:p>
            <a:r>
              <a:rPr lang="en-IN" altLang="en-US"/>
              <a:t>solution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65" y="854710"/>
            <a:ext cx="5382895" cy="53771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400"/>
              <a:t>function expect(val) {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return {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toBe: function (otherVal) {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if (val !== otherVal) {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throw new Error("Not Equal");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}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return true;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},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notToBe: function (otherVal) {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if (val === otherVal) {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throw new Error("Equal");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}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return true;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},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};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}</a:t>
            </a: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6324600" y="142748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try {</a:t>
            </a:r>
            <a:endParaRPr lang="en-US"/>
          </a:p>
          <a:p>
            <a:r>
              <a:rPr lang="en-US"/>
              <a:t>  expect(5).toBe(5); </a:t>
            </a:r>
            <a:endParaRPr lang="en-US"/>
          </a:p>
          <a:p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  expect(5).notToBe(5); </a:t>
            </a:r>
            <a:endParaRPr lang="en-US"/>
          </a:p>
          <a:p>
            <a:r>
              <a:rPr lang="en-US"/>
              <a:t>} catch (error) {</a:t>
            </a:r>
            <a:endParaRPr lang="en-US"/>
          </a:p>
          <a:p>
            <a:r>
              <a:rPr lang="en-US"/>
              <a:t>  console.error(error.message);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WPS Presentation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Anmol</cp:lastModifiedBy>
  <cp:revision>3</cp:revision>
  <dcterms:created xsi:type="dcterms:W3CDTF">2024-03-11T17:12:16Z</dcterms:created>
  <dcterms:modified xsi:type="dcterms:W3CDTF">2024-03-11T17:18:58Z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2BF072012F4F4085B0F1366AEF0D0E29_13</vt:lpwstr>
  </property>
  <property fmtid="{D5CDD505-2E9C-101B-9397-08002B2CF9AE}" pid="3" name="KSOProductBuildVer">
    <vt:lpwstr>1033-12.2.0.13489</vt:lpwstr>
  </property>
</Properties>
</file>