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225" y="450215"/>
            <a:ext cx="9243060" cy="3745230"/>
          </a:xfrm>
        </p:spPr>
        <p:txBody>
          <a:bodyPr>
            <a:normAutofit fontScale="55000"/>
          </a:bodyPr>
          <a:lstStyle/>
          <a:p>
            <a:r>
              <a:rPr lang="en-US"/>
              <a:t>problem -: Given an integer array arr and a filtering function fn, return a filtered array filteredArr.</a:t>
            </a:r>
            <a:endParaRPr lang="en-US"/>
          </a:p>
          <a:p>
            <a:endParaRPr lang="en-US"/>
          </a:p>
          <a:p>
            <a:r>
              <a:rPr lang="en-US"/>
              <a:t>The fn function takes one or two arguments:</a:t>
            </a:r>
            <a:endParaRPr lang="en-US"/>
          </a:p>
          <a:p>
            <a:endParaRPr lang="en-US"/>
          </a:p>
          <a:p>
            <a:r>
              <a:rPr lang="en-US"/>
              <a:t>arr[i] - number from the arr</a:t>
            </a:r>
            <a:endParaRPr lang="en-US"/>
          </a:p>
          <a:p>
            <a:r>
              <a:rPr lang="en-US"/>
              <a:t>i - index of arr[i]</a:t>
            </a:r>
            <a:endParaRPr lang="en-US"/>
          </a:p>
          <a:p>
            <a:r>
              <a:rPr lang="en-US"/>
              <a:t>filteredArr should only contain the elements from the arr for which the expression fn(arr[i], i) evaluates to a truthy value. A truthy value is a value where Boolean(value) returns true.</a:t>
            </a:r>
            <a:endParaRPr lang="en-US"/>
          </a:p>
          <a:p>
            <a:endParaRPr lang="en-US"/>
          </a:p>
          <a:p>
            <a:r>
              <a:rPr lang="en-US"/>
              <a:t>Please solve it without the built-in Array.filter method.</a:t>
            </a:r>
            <a:endParaRPr lang="en-US"/>
          </a:p>
          <a:p>
            <a:endParaRPr lang="en-US"/>
          </a:p>
          <a:p>
            <a:r>
              <a:rPr lang="en-US"/>
              <a:t>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r>
              <a:rPr lang="en-US"/>
              <a:t>/**</a:t>
            </a:r>
            <a:endParaRPr lang="en-US"/>
          </a:p>
          <a:p>
            <a:r>
              <a:rPr lang="en-US"/>
              <a:t> * @anmol {number[]} arr</a:t>
            </a:r>
            <a:endParaRPr lang="en-US"/>
          </a:p>
          <a:p>
            <a:r>
              <a:rPr lang="en-US"/>
              <a:t> * @anmol{Function} fn</a:t>
            </a:r>
            <a:endParaRPr lang="en-US"/>
          </a:p>
          <a:p>
            <a:r>
              <a:rPr lang="en-US"/>
              <a:t> * @return {number[]}</a:t>
            </a:r>
            <a:endParaRPr lang="en-US"/>
          </a:p>
          <a:p>
            <a:r>
              <a:rPr lang="en-US"/>
              <a:t> */</a:t>
            </a:r>
            <a:endParaRPr lang="en-US"/>
          </a:p>
          <a:p>
            <a:r>
              <a:rPr lang="en-US"/>
              <a:t>var filter = function(arr, fn) {</a:t>
            </a:r>
            <a:endParaRPr lang="en-US"/>
          </a:p>
          <a:p>
            <a:r>
              <a:rPr lang="en-US"/>
              <a:t>    let output = [];</a:t>
            </a:r>
            <a:endParaRPr lang="en-US"/>
          </a:p>
          <a:p>
            <a:r>
              <a:rPr lang="en-US"/>
              <a:t>    for (let i=0; i&lt;arr.length; i++){</a:t>
            </a:r>
            <a:endParaRPr lang="en-US"/>
          </a:p>
          <a:p>
            <a:r>
              <a:rPr lang="en-US"/>
              <a:t>        if(fn(arr[i], i)){</a:t>
            </a:r>
            <a:endParaRPr lang="en-US"/>
          </a:p>
          <a:p>
            <a:r>
              <a:rPr lang="en-US"/>
              <a:t>            output.push(arr[i])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    return output</a:t>
            </a:r>
            <a:endParaRPr lang="en-US"/>
          </a:p>
          <a:p>
            <a:r>
              <a:rPr lang="en-US"/>
              <a:t>};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WPS Presentation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Anmol</cp:lastModifiedBy>
  <cp:revision>1</cp:revision>
  <dcterms:created xsi:type="dcterms:W3CDTF">2024-03-14T17:11:29Z</dcterms:created>
  <dcterms:modified xsi:type="dcterms:W3CDTF">2024-03-14T17:11:29Z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D0398147BD7A40008186FAA173F75E1E_11</vt:lpwstr>
  </property>
  <property fmtid="{D5CDD505-2E9C-101B-9397-08002B2CF9AE}" pid="3" name="KSOProductBuildVer">
    <vt:lpwstr>1033-12.2.0.13489</vt:lpwstr>
  </property>
</Properties>
</file>