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15085" y="1440180"/>
            <a:ext cx="9144000" cy="3475990"/>
          </a:xfrm>
        </p:spPr>
        <p:txBody>
          <a:bodyPr>
            <a:normAutofit fontScale="70000"/>
          </a:bodyPr>
          <a:lstStyle/>
          <a:p>
            <a:r>
              <a:rPr lang="en-US"/>
              <a:t>Given an integer array nums, a reducer function fn, and an initial value init, return the final result obtained by executing the fn function on each element of the array, sequentially, passing in the return value from the calculation on the preceding element.</a:t>
            </a:r>
            <a:endParaRPr lang="en-US"/>
          </a:p>
          <a:p>
            <a:endParaRPr lang="en-US"/>
          </a:p>
          <a:p>
            <a:r>
              <a:rPr lang="en-US"/>
              <a:t>This result is achieved through the following operations: val = fn(init, nums[0]), val = fn(val, nums[1]), val = fn(val, nums[2]), ... until every element in the array has been processed. The ultimate value of val is then returned.</a:t>
            </a:r>
            <a:endParaRPr lang="en-US"/>
          </a:p>
          <a:p>
            <a:endParaRPr lang="en-US"/>
          </a:p>
          <a:p>
            <a:r>
              <a:rPr lang="en-US"/>
              <a:t>If the length of the array is 0, the function should return init.</a:t>
            </a:r>
            <a:endParaRPr lang="en-US"/>
          </a:p>
          <a:p>
            <a:endParaRPr lang="en-US"/>
          </a:p>
          <a:p>
            <a:r>
              <a:rPr lang="en-US"/>
              <a:t>Please solve it without using the built-in Array.reduce method</a:t>
            </a:r>
            <a:endParaRPr lang="en-US"/>
          </a:p>
        </p:txBody>
      </p:sp>
      <p:sp>
        <p:nvSpPr>
          <p:cNvPr id="4" name="Text Box 3"/>
          <p:cNvSpPr txBox="1"/>
          <p:nvPr/>
        </p:nvSpPr>
        <p:spPr>
          <a:xfrm>
            <a:off x="2855595" y="549275"/>
            <a:ext cx="4064000" cy="645160"/>
          </a:xfrm>
          <a:prstGeom prst="rect">
            <a:avLst/>
          </a:prstGeom>
          <a:noFill/>
        </p:spPr>
        <p:txBody>
          <a:bodyPr wrap="square" rtlCol="0">
            <a:spAutoFit/>
          </a:bodyPr>
          <a:p>
            <a:r>
              <a:rPr lang="en-US"/>
              <a:t>leetcode on javascript</a:t>
            </a:r>
            <a:endParaRPr lang="en-US"/>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solution</a:t>
            </a:r>
            <a:endParaRPr lang="en-US"/>
          </a:p>
        </p:txBody>
      </p:sp>
      <p:pic>
        <p:nvPicPr>
          <p:cNvPr id="5" name="Content Placeholder 4"/>
          <p:cNvPicPr>
            <a:picLocks noChangeAspect="1"/>
          </p:cNvPicPr>
          <p:nvPr>
            <p:ph idx="1"/>
          </p:nvPr>
        </p:nvPicPr>
        <p:blipFill>
          <a:blip r:embed="rId1"/>
          <a:stretch>
            <a:fillRect/>
          </a:stretch>
        </p:blipFill>
        <p:spPr>
          <a:xfrm>
            <a:off x="3131820" y="1120775"/>
            <a:ext cx="5866130" cy="531368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647</Words>
  <Application>WPS Presentation</Application>
  <PresentationFormat>Widescreen</PresentationFormat>
  <Paragraphs>13</Paragraphs>
  <Slides>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vt:i4>
      </vt:variant>
    </vt:vector>
  </HeadingPairs>
  <TitlesOfParts>
    <vt:vector size="10"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Anmol</cp:lastModifiedBy>
  <cp:revision>1</cp:revision>
  <dcterms:created xsi:type="dcterms:W3CDTF">2024-03-15T17:52:56Z</dcterms:created>
  <dcterms:modified xsi:type="dcterms:W3CDTF">2024-03-15T17:52:56Z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35FB755D69824E0B83DBCB82FF873C12_11</vt:lpwstr>
  </property>
  <property fmtid="{D5CDD505-2E9C-101B-9397-08002B2CF9AE}" pid="3" name="KSOProductBuildVer">
    <vt:lpwstr>1033-12.2.0.13489</vt:lpwstr>
  </property>
</Properties>
</file>