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407160" y="2486343"/>
            <a:ext cx="9144000" cy="1655762"/>
          </a:xfrm>
        </p:spPr>
        <p:txBody>
          <a:bodyPr/>
          <a:lstStyle/>
          <a:p>
            <a:r>
              <a:rPr lang="en-US"/>
              <a:t>solution for the problem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071495" y="7092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day 1 of leetcode on javascript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602105" y="1287780"/>
            <a:ext cx="86461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problem -: Given an integer n, return a counter function. This counter function initially returns n and then returns 1 more than the previous value every subsequent time it is called (n, n + 1, n + 2, etc).</a:t>
            </a:r>
            <a:endParaRPr lang="en-US"/>
          </a:p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4495" y="2769870"/>
            <a:ext cx="2865120" cy="38328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</Words>
  <Application>WPS Presentation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Anmol</cp:lastModifiedBy>
  <cp:revision>1</cp:revision>
  <dcterms:created xsi:type="dcterms:W3CDTF">2024-03-10T15:38:18Z</dcterms:created>
  <dcterms:modified xsi:type="dcterms:W3CDTF">2024-03-10T15:38:18Z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F0A24334B17D42448EA4E5599BE2D99E_11</vt:lpwstr>
  </property>
  <property fmtid="{D5CDD505-2E9C-101B-9397-08002B2CF9AE}" pid="3" name="KSOProductBuildVer">
    <vt:lpwstr>1033-12.2.0.13489</vt:lpwstr>
  </property>
</Properties>
</file>