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4630400" cy="8229600"/>
  <p:notesSz cx="8229600" cy="146304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Gelasio" charset="0"/>
      <p:regular r:id="rId16"/>
    </p:embeddedFont>
    <p:embeddedFont>
      <p:font typeface="Lato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80" d="100"/>
          <a:sy n="80" d="100"/>
        </p:scale>
        <p:origin x="-139" y="-5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EDA16-E091-4C7C-B6D7-CF2CEC7926A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CDE9D-E3F4-4683-88D0-C920CE64F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437" y="2135148"/>
            <a:ext cx="7415927" cy="3193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MLSA Full Stack Development Internship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6350437" y="5699403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1250" cy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598063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Internship Overview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9866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Objective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619268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Gain hands-on full-stack development experience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9866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Skills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4619268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Strengthen HTML, CSS, and JavaScript foundations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9866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619268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Personal Webpage and Calculator Application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4286131"/>
            <a:ext cx="774061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1: Personal Webpage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4037" y="570559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62157" y="5798106"/>
            <a:ext cx="159187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666280" y="570559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Objective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666280" y="6239470"/>
            <a:ext cx="333398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Design simple yet effective personal webpage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5247084" y="570559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421273" y="5798106"/>
            <a:ext cx="20693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6049328" y="570559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Components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6049328" y="6239470"/>
            <a:ext cx="333398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Introduction, Bio, and Contact Links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10432375" y="570559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10432375" y="6239470"/>
            <a:ext cx="333398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1163241"/>
            <a:ext cx="7123748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1: Implementation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 flipH="1">
            <a:off x="1200327" y="2133839"/>
            <a:ext cx="56794" cy="3428762"/>
          </a:xfrm>
          <a:prstGeom prst="roundRect">
            <a:avLst>
              <a:gd name="adj" fmla="val 340200"/>
            </a:avLst>
          </a:prstGeom>
          <a:solidFill>
            <a:srgbClr val="CECEC9"/>
          </a:solidFill>
          <a:ln/>
        </p:spPr>
      </p:sp>
      <p:sp>
        <p:nvSpPr>
          <p:cNvPr id="5" name="Shape 2"/>
          <p:cNvSpPr/>
          <p:nvPr/>
        </p:nvSpPr>
        <p:spPr>
          <a:xfrm>
            <a:off x="1481554" y="2845118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CECEC9"/>
          </a:solidFill>
          <a:ln/>
        </p:spPr>
      </p:sp>
      <p:sp>
        <p:nvSpPr>
          <p:cNvPr id="6" name="Shape 3"/>
          <p:cNvSpPr/>
          <p:nvPr/>
        </p:nvSpPr>
        <p:spPr>
          <a:xfrm>
            <a:off x="956608" y="258270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154728" y="2675215"/>
            <a:ext cx="159187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900" dirty="0"/>
          </a:p>
        </p:txBody>
      </p:sp>
      <p:sp>
        <p:nvSpPr>
          <p:cNvPr id="8" name="Text 5"/>
          <p:cNvSpPr/>
          <p:nvPr/>
        </p:nvSpPr>
        <p:spPr>
          <a:xfrm>
            <a:off x="2592110" y="255186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HTML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2592110" y="3085743"/>
            <a:ext cx="56878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Create structured page content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1481554" y="4514493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CECEC9"/>
          </a:solidFill>
          <a:ln/>
        </p:spPr>
      </p:sp>
      <p:sp>
        <p:nvSpPr>
          <p:cNvPr id="11" name="Shape 8"/>
          <p:cNvSpPr/>
          <p:nvPr/>
        </p:nvSpPr>
        <p:spPr>
          <a:xfrm>
            <a:off x="956608" y="425207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130796" y="4344591"/>
            <a:ext cx="20693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900" dirty="0"/>
          </a:p>
        </p:txBody>
      </p:sp>
      <p:sp>
        <p:nvSpPr>
          <p:cNvPr id="13" name="Text 10"/>
          <p:cNvSpPr/>
          <p:nvPr/>
        </p:nvSpPr>
        <p:spPr>
          <a:xfrm>
            <a:off x="2592110" y="4221242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CSS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2592110" y="4755118"/>
            <a:ext cx="56878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Apply </a:t>
            </a:r>
            <a:r>
              <a:rPr lang="en-US" sz="1900" dirty="0" smtClean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styling</a:t>
            </a:r>
            <a:endParaRPr lang="en-US" sz="1900" dirty="0"/>
          </a:p>
        </p:txBody>
      </p:sp>
      <p:sp>
        <p:nvSpPr>
          <p:cNvPr id="17" name="Text 14"/>
          <p:cNvSpPr/>
          <p:nvPr/>
        </p:nvSpPr>
        <p:spPr>
          <a:xfrm>
            <a:off x="1132106" y="6013966"/>
            <a:ext cx="20431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endParaRPr lang="en-US" sz="2900" dirty="0"/>
          </a:p>
        </p:txBody>
      </p:sp>
      <p:sp>
        <p:nvSpPr>
          <p:cNvPr id="18" name="Text 15"/>
          <p:cNvSpPr/>
          <p:nvPr/>
        </p:nvSpPr>
        <p:spPr>
          <a:xfrm>
            <a:off x="2592110" y="589061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2400" dirty="0"/>
          </a:p>
        </p:txBody>
      </p:sp>
      <p:sp>
        <p:nvSpPr>
          <p:cNvPr id="19" name="Text 16"/>
          <p:cNvSpPr/>
          <p:nvPr/>
        </p:nvSpPr>
        <p:spPr>
          <a:xfrm>
            <a:off x="2477810" y="6310193"/>
            <a:ext cx="56878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513" y="0"/>
            <a:ext cx="5500687" cy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05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5900" y="598527"/>
            <a:ext cx="5796439" cy="678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1: Key Learnings</a:t>
            </a:r>
            <a:endParaRPr lang="en-US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900" y="1602105"/>
            <a:ext cx="542449" cy="54244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45900" y="2361486"/>
            <a:ext cx="271248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HTML Structuring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6245900" y="2821067"/>
            <a:ext cx="7625001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Semantic elements for better organization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900" y="3828693"/>
            <a:ext cx="542449" cy="54244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45900" y="4588073"/>
            <a:ext cx="271248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CSS Styling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6245900" y="5057180"/>
            <a:ext cx="7625001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Enhanced layout techniques and responsive design</a:t>
            </a:r>
            <a:endParaRPr lang="en-US" sz="1700" dirty="0"/>
          </a:p>
        </p:txBody>
      </p:sp>
      <p:sp>
        <p:nvSpPr>
          <p:cNvPr id="11" name="Text 5"/>
          <p:cNvSpPr/>
          <p:nvPr/>
        </p:nvSpPr>
        <p:spPr>
          <a:xfrm>
            <a:off x="6245900" y="6814661"/>
            <a:ext cx="271248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437" y="731758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2: Calculator Application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6350437" y="2645093"/>
            <a:ext cx="7415927" cy="1453039"/>
          </a:xfrm>
          <a:prstGeom prst="roundRect">
            <a:avLst>
              <a:gd name="adj" fmla="val 7136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612493" y="290714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Objective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612493" y="3441025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Build calculator for basic arithmetic operations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6350437" y="4344948"/>
            <a:ext cx="7415927" cy="1453039"/>
          </a:xfrm>
          <a:prstGeom prst="roundRect">
            <a:avLst>
              <a:gd name="adj" fmla="val 7136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612493" y="460700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Functions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6612493" y="5140881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Addition, subtraction, multiplication, and division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350437" y="6044803"/>
            <a:ext cx="7415927" cy="1453039"/>
          </a:xfrm>
          <a:prstGeom prst="roundRect">
            <a:avLst>
              <a:gd name="adj" fmla="val 7136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612493" y="630686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Focus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6612493" y="6840736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User-friendly interface with real-time calculations</a:t>
            </a:r>
            <a:endParaRPr lang="en-US" sz="1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956"/>
            <a:ext cx="6019800" cy="825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43677" y="664488"/>
            <a:ext cx="7032308" cy="7533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2: Implementation</a:t>
            </a:r>
            <a:endParaRPr lang="en-US" sz="47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77" y="1779389"/>
            <a:ext cx="1205389" cy="192857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10658" y="2020372"/>
            <a:ext cx="3013472" cy="376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HTML</a:t>
            </a:r>
            <a:endParaRPr lang="en-US" sz="2350" dirty="0"/>
          </a:p>
        </p:txBody>
      </p:sp>
      <p:sp>
        <p:nvSpPr>
          <p:cNvPr id="6" name="Text 2"/>
          <p:cNvSpPr/>
          <p:nvPr/>
        </p:nvSpPr>
        <p:spPr>
          <a:xfrm>
            <a:off x="2410658" y="2541508"/>
            <a:ext cx="58896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Design intuitive calculator interface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77" y="3707963"/>
            <a:ext cx="1205389" cy="192857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10658" y="3948946"/>
            <a:ext cx="3013472" cy="376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CSS</a:t>
            </a:r>
            <a:endParaRPr lang="en-US" sz="2350" dirty="0"/>
          </a:p>
        </p:txBody>
      </p:sp>
      <p:sp>
        <p:nvSpPr>
          <p:cNvPr id="9" name="Text 4"/>
          <p:cNvSpPr/>
          <p:nvPr/>
        </p:nvSpPr>
        <p:spPr>
          <a:xfrm>
            <a:off x="2410658" y="4470082"/>
            <a:ext cx="58896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Style for visual appeal and usability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77" y="5636538"/>
            <a:ext cx="1205389" cy="192857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410658" y="5877520"/>
            <a:ext cx="3013472" cy="376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JavaScript</a:t>
            </a:r>
            <a:endParaRPr lang="en-US" sz="2350" dirty="0"/>
          </a:p>
        </p:txBody>
      </p:sp>
      <p:sp>
        <p:nvSpPr>
          <p:cNvPr id="12" name="Text 6"/>
          <p:cNvSpPr/>
          <p:nvPr/>
        </p:nvSpPr>
        <p:spPr>
          <a:xfrm>
            <a:off x="2410658" y="6398657"/>
            <a:ext cx="58896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Implement calculations and interactive functionality</a:t>
            </a:r>
            <a:endParaRPr lang="en-US" sz="185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535" y="0"/>
            <a:ext cx="6454775" cy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598063"/>
            <a:ext cx="6675001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2: Key Learnings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9866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JavaScript Functions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619268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Efficient handling of arithmetic operations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9866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DOM Manipulation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4619268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Dynamic input capture and result display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9866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Problem-Solving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619268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Debugging and handling edge cases effectively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101447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Overall Internship Experience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6350437" y="329243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48557" y="3384947"/>
            <a:ext cx="159187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7152680" y="329243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Skills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152680" y="3826312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Strengthened HTML, CSS, and JavaScript foundations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6350437" y="474583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524625" y="4838343"/>
            <a:ext cx="20693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7152680" y="474583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Confidence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7152680" y="5279708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Enhanced ability to create interactive web applications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6350437" y="619922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525935" y="6291739"/>
            <a:ext cx="20431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900" dirty="0"/>
          </a:p>
        </p:txBody>
      </p:sp>
      <p:sp>
        <p:nvSpPr>
          <p:cNvPr id="14" name="Text 11"/>
          <p:cNvSpPr/>
          <p:nvPr/>
        </p:nvSpPr>
        <p:spPr>
          <a:xfrm>
            <a:off x="7152680" y="619922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Insights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7152680" y="6733103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Gained valuable full-stack development workflow experience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199</Words>
  <Application>Microsoft Office PowerPoint</Application>
  <PresentationFormat>Custom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Gelasio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htc</cp:lastModifiedBy>
  <cp:revision>5</cp:revision>
  <dcterms:created xsi:type="dcterms:W3CDTF">2024-10-28T06:14:59Z</dcterms:created>
  <dcterms:modified xsi:type="dcterms:W3CDTF">2024-10-28T06:33:23Z</dcterms:modified>
</cp:coreProperties>
</file>